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7" r:id="rId6"/>
    <p:sldId id="274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Dosis" panose="020B0604020202020204" charset="0"/>
      <p:regular r:id="rId10"/>
      <p:bold r:id="rId11"/>
    </p:embeddedFont>
    <p:embeddedFont>
      <p:font typeface="Barriecito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6688D2-03DA-4EF9-A150-C18FDE55AACD}">
  <a:tblStyle styleId="{396688D2-03DA-4EF9-A150-C18FDE55AA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17bfa9d6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17bfa9d6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g1182f03aaaf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4" name="Google Shape;2654;g1182f03aaaf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4" name="Google Shape;4094;g1182f03aaaf_0_3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5" name="Google Shape;4095;g1182f03aaaf_0_3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2" name="Google Shape;4882;g10f1693cb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3" name="Google Shape;4883;g10f1693cb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3709225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75375" y="1007675"/>
            <a:ext cx="5793300" cy="27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6200" y="-381000"/>
            <a:ext cx="9316887" cy="5905508"/>
            <a:chOff x="-76200" y="-381000"/>
            <a:chExt cx="9316887" cy="590550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76200" y="-381000"/>
              <a:ext cx="9316887" cy="5905508"/>
              <a:chOff x="-76200" y="-381000"/>
              <a:chExt cx="9316887" cy="5905508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76200" y="4272074"/>
                <a:ext cx="7741975" cy="1176234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1325825" y="-304785"/>
                <a:ext cx="7741975" cy="1178185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76200" y="-302100"/>
                <a:ext cx="924875" cy="1074600"/>
              </a:xfrm>
              <a:custGeom>
                <a:avLst/>
                <a:gdLst/>
                <a:ahLst/>
                <a:cxnLst/>
                <a:rect l="l" t="t" r="r" b="b"/>
                <a:pathLst>
                  <a:path w="36995" h="42984" extrusionOk="0">
                    <a:moveTo>
                      <a:pt x="1" y="0"/>
                    </a:moveTo>
                    <a:lnTo>
                      <a:pt x="1" y="42974"/>
                    </a:lnTo>
                    <a:cubicBezTo>
                      <a:pt x="191" y="42981"/>
                      <a:pt x="386" y="42984"/>
                      <a:pt x="585" y="42984"/>
                    </a:cubicBezTo>
                    <a:cubicBezTo>
                      <a:pt x="4307" y="42984"/>
                      <a:pt x="9635" y="41803"/>
                      <a:pt x="13555" y="36065"/>
                    </a:cubicBezTo>
                    <a:cubicBezTo>
                      <a:pt x="20220" y="26311"/>
                      <a:pt x="12580" y="18507"/>
                      <a:pt x="15344" y="13629"/>
                    </a:cubicBezTo>
                    <a:cubicBezTo>
                      <a:pt x="18107" y="8753"/>
                      <a:pt x="30463" y="14929"/>
                      <a:pt x="35339" y="6313"/>
                    </a:cubicBezTo>
                    <a:cubicBezTo>
                      <a:pt x="36556" y="4165"/>
                      <a:pt x="36995" y="2016"/>
                      <a:pt x="36966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 flipH="1">
                <a:off x="3797900" y="4949105"/>
                <a:ext cx="956045" cy="499200"/>
              </a:xfrm>
              <a:custGeom>
                <a:avLst/>
                <a:gdLst/>
                <a:ahLst/>
                <a:cxnLst/>
                <a:rect l="l" t="t" r="r" b="b"/>
                <a:pathLst>
                  <a:path w="27199" h="14202" extrusionOk="0">
                    <a:moveTo>
                      <a:pt x="1" y="0"/>
                    </a:moveTo>
                    <a:cubicBezTo>
                      <a:pt x="218" y="5347"/>
                      <a:pt x="2037" y="13265"/>
                      <a:pt x="10780" y="14117"/>
                    </a:cubicBezTo>
                    <a:cubicBezTo>
                      <a:pt x="11362" y="14174"/>
                      <a:pt x="11924" y="14201"/>
                      <a:pt x="12468" y="14201"/>
                    </a:cubicBezTo>
                    <a:cubicBezTo>
                      <a:pt x="22178" y="14201"/>
                      <a:pt x="25962" y="5497"/>
                      <a:pt x="27199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318387" y="4800225"/>
                <a:ext cx="846100" cy="343275"/>
              </a:xfrm>
              <a:custGeom>
                <a:avLst/>
                <a:gdLst/>
                <a:ahLst/>
                <a:cxnLst/>
                <a:rect l="l" t="t" r="r" b="b"/>
                <a:pathLst>
                  <a:path w="33844" h="13731" extrusionOk="0">
                    <a:moveTo>
                      <a:pt x="29116" y="1"/>
                    </a:moveTo>
                    <a:cubicBezTo>
                      <a:pt x="27654" y="1"/>
                      <a:pt x="26190" y="49"/>
                      <a:pt x="24733" y="121"/>
                    </a:cubicBezTo>
                    <a:cubicBezTo>
                      <a:pt x="19618" y="377"/>
                      <a:pt x="14405" y="963"/>
                      <a:pt x="9764" y="3100"/>
                    </a:cubicBezTo>
                    <a:cubicBezTo>
                      <a:pt x="9610" y="3170"/>
                      <a:pt x="9457" y="3243"/>
                      <a:pt x="9303" y="3318"/>
                    </a:cubicBezTo>
                    <a:cubicBezTo>
                      <a:pt x="4990" y="5419"/>
                      <a:pt x="1246" y="9151"/>
                      <a:pt x="1" y="13730"/>
                    </a:cubicBezTo>
                    <a:lnTo>
                      <a:pt x="33844" y="13730"/>
                    </a:lnTo>
                    <a:lnTo>
                      <a:pt x="33844" y="199"/>
                    </a:lnTo>
                    <a:cubicBezTo>
                      <a:pt x="32275" y="57"/>
                      <a:pt x="30696" y="1"/>
                      <a:pt x="29116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451600" y="-381000"/>
                <a:ext cx="692395" cy="1154183"/>
              </a:xfrm>
              <a:custGeom>
                <a:avLst/>
                <a:gdLst/>
                <a:ahLst/>
                <a:cxnLst/>
                <a:rect l="l" t="t" r="r" b="b"/>
                <a:pathLst>
                  <a:path w="18090" h="30155" extrusionOk="0">
                    <a:moveTo>
                      <a:pt x="1352" y="1"/>
                    </a:moveTo>
                    <a:cubicBezTo>
                      <a:pt x="828" y="1502"/>
                      <a:pt x="0" y="2969"/>
                      <a:pt x="48" y="4549"/>
                    </a:cubicBezTo>
                    <a:cubicBezTo>
                      <a:pt x="109" y="6566"/>
                      <a:pt x="1568" y="8246"/>
                      <a:pt x="3049" y="9616"/>
                    </a:cubicBezTo>
                    <a:cubicBezTo>
                      <a:pt x="3190" y="9744"/>
                      <a:pt x="3333" y="9874"/>
                      <a:pt x="3475" y="10002"/>
                    </a:cubicBezTo>
                    <a:cubicBezTo>
                      <a:pt x="6301" y="12556"/>
                      <a:pt x="9526" y="14974"/>
                      <a:pt x="10713" y="18571"/>
                    </a:cubicBezTo>
                    <a:cubicBezTo>
                      <a:pt x="11556" y="21119"/>
                      <a:pt x="11268" y="24028"/>
                      <a:pt x="12610" y="26354"/>
                    </a:cubicBezTo>
                    <a:cubicBezTo>
                      <a:pt x="13568" y="28020"/>
                      <a:pt x="15266" y="29159"/>
                      <a:pt x="17068" y="29826"/>
                    </a:cubicBezTo>
                    <a:cubicBezTo>
                      <a:pt x="17404" y="29951"/>
                      <a:pt x="17744" y="30060"/>
                      <a:pt x="18089" y="30155"/>
                    </a:cubicBezTo>
                    <a:lnTo>
                      <a:pt x="18089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0" y="4348274"/>
                <a:ext cx="7741975" cy="1176234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1402025" y="-380985"/>
                <a:ext cx="7741975" cy="1178185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0" y="-378300"/>
                <a:ext cx="924875" cy="1074600"/>
              </a:xfrm>
              <a:custGeom>
                <a:avLst/>
                <a:gdLst/>
                <a:ahLst/>
                <a:cxnLst/>
                <a:rect l="l" t="t" r="r" b="b"/>
                <a:pathLst>
                  <a:path w="36995" h="42984" extrusionOk="0">
                    <a:moveTo>
                      <a:pt x="1" y="0"/>
                    </a:moveTo>
                    <a:lnTo>
                      <a:pt x="1" y="42974"/>
                    </a:lnTo>
                    <a:cubicBezTo>
                      <a:pt x="191" y="42981"/>
                      <a:pt x="386" y="42984"/>
                      <a:pt x="585" y="42984"/>
                    </a:cubicBezTo>
                    <a:cubicBezTo>
                      <a:pt x="4307" y="42984"/>
                      <a:pt x="9635" y="41803"/>
                      <a:pt x="13555" y="36065"/>
                    </a:cubicBezTo>
                    <a:cubicBezTo>
                      <a:pt x="20220" y="26311"/>
                      <a:pt x="12580" y="18507"/>
                      <a:pt x="15344" y="13629"/>
                    </a:cubicBezTo>
                    <a:cubicBezTo>
                      <a:pt x="18107" y="8753"/>
                      <a:pt x="30463" y="14929"/>
                      <a:pt x="35339" y="6313"/>
                    </a:cubicBezTo>
                    <a:cubicBezTo>
                      <a:pt x="36556" y="4165"/>
                      <a:pt x="36995" y="2016"/>
                      <a:pt x="369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 flipH="1">
                <a:off x="3874100" y="4686780"/>
                <a:ext cx="956045" cy="499200"/>
              </a:xfrm>
              <a:custGeom>
                <a:avLst/>
                <a:gdLst/>
                <a:ahLst/>
                <a:cxnLst/>
                <a:rect l="l" t="t" r="r" b="b"/>
                <a:pathLst>
                  <a:path w="27199" h="14202" extrusionOk="0">
                    <a:moveTo>
                      <a:pt x="1" y="0"/>
                    </a:moveTo>
                    <a:cubicBezTo>
                      <a:pt x="218" y="5347"/>
                      <a:pt x="2037" y="13265"/>
                      <a:pt x="10780" y="14117"/>
                    </a:cubicBezTo>
                    <a:cubicBezTo>
                      <a:pt x="11362" y="14174"/>
                      <a:pt x="11924" y="14201"/>
                      <a:pt x="12468" y="14201"/>
                    </a:cubicBezTo>
                    <a:cubicBezTo>
                      <a:pt x="22178" y="14201"/>
                      <a:pt x="25962" y="5497"/>
                      <a:pt x="27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94587" y="4876425"/>
                <a:ext cx="846100" cy="343275"/>
              </a:xfrm>
              <a:custGeom>
                <a:avLst/>
                <a:gdLst/>
                <a:ahLst/>
                <a:cxnLst/>
                <a:rect l="l" t="t" r="r" b="b"/>
                <a:pathLst>
                  <a:path w="33844" h="13731" extrusionOk="0">
                    <a:moveTo>
                      <a:pt x="29116" y="1"/>
                    </a:moveTo>
                    <a:cubicBezTo>
                      <a:pt x="27654" y="1"/>
                      <a:pt x="26190" y="49"/>
                      <a:pt x="24733" y="121"/>
                    </a:cubicBezTo>
                    <a:cubicBezTo>
                      <a:pt x="19618" y="377"/>
                      <a:pt x="14405" y="963"/>
                      <a:pt x="9764" y="3100"/>
                    </a:cubicBezTo>
                    <a:cubicBezTo>
                      <a:pt x="9610" y="3170"/>
                      <a:pt x="9457" y="3243"/>
                      <a:pt x="9303" y="3318"/>
                    </a:cubicBezTo>
                    <a:cubicBezTo>
                      <a:pt x="4990" y="5419"/>
                      <a:pt x="1246" y="9151"/>
                      <a:pt x="1" y="13730"/>
                    </a:cubicBezTo>
                    <a:lnTo>
                      <a:pt x="33844" y="13730"/>
                    </a:lnTo>
                    <a:lnTo>
                      <a:pt x="33844" y="199"/>
                    </a:lnTo>
                    <a:cubicBezTo>
                      <a:pt x="32275" y="57"/>
                      <a:pt x="30696" y="1"/>
                      <a:pt x="291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527800" y="-381000"/>
                <a:ext cx="692395" cy="1154183"/>
              </a:xfrm>
              <a:custGeom>
                <a:avLst/>
                <a:gdLst/>
                <a:ahLst/>
                <a:cxnLst/>
                <a:rect l="l" t="t" r="r" b="b"/>
                <a:pathLst>
                  <a:path w="18090" h="30155" extrusionOk="0">
                    <a:moveTo>
                      <a:pt x="1352" y="1"/>
                    </a:moveTo>
                    <a:cubicBezTo>
                      <a:pt x="828" y="1502"/>
                      <a:pt x="0" y="2969"/>
                      <a:pt x="48" y="4549"/>
                    </a:cubicBezTo>
                    <a:cubicBezTo>
                      <a:pt x="109" y="6566"/>
                      <a:pt x="1568" y="8246"/>
                      <a:pt x="3049" y="9616"/>
                    </a:cubicBezTo>
                    <a:cubicBezTo>
                      <a:pt x="3190" y="9744"/>
                      <a:pt x="3333" y="9874"/>
                      <a:pt x="3475" y="10002"/>
                    </a:cubicBezTo>
                    <a:cubicBezTo>
                      <a:pt x="6301" y="12556"/>
                      <a:pt x="9526" y="14974"/>
                      <a:pt x="10713" y="18571"/>
                    </a:cubicBezTo>
                    <a:cubicBezTo>
                      <a:pt x="11556" y="21119"/>
                      <a:pt x="11268" y="24028"/>
                      <a:pt x="12610" y="26354"/>
                    </a:cubicBezTo>
                    <a:cubicBezTo>
                      <a:pt x="13568" y="28020"/>
                      <a:pt x="15266" y="29159"/>
                      <a:pt x="17068" y="29826"/>
                    </a:cubicBezTo>
                    <a:cubicBezTo>
                      <a:pt x="17404" y="29951"/>
                      <a:pt x="17744" y="30060"/>
                      <a:pt x="18089" y="30155"/>
                    </a:cubicBezTo>
                    <a:lnTo>
                      <a:pt x="180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1909800" y="-380975"/>
              <a:ext cx="853496" cy="426889"/>
            </a:xfrm>
            <a:custGeom>
              <a:avLst/>
              <a:gdLst/>
              <a:ahLst/>
              <a:cxnLst/>
              <a:rect l="l" t="t" r="r" b="b"/>
              <a:pathLst>
                <a:path w="18174" h="9090" extrusionOk="0">
                  <a:moveTo>
                    <a:pt x="967" y="1"/>
                  </a:moveTo>
                  <a:cubicBezTo>
                    <a:pt x="311" y="2200"/>
                    <a:pt x="0" y="4484"/>
                    <a:pt x="270" y="6761"/>
                  </a:cubicBezTo>
                  <a:cubicBezTo>
                    <a:pt x="384" y="7716"/>
                    <a:pt x="766" y="8842"/>
                    <a:pt x="1712" y="9056"/>
                  </a:cubicBezTo>
                  <a:cubicBezTo>
                    <a:pt x="1813" y="9079"/>
                    <a:pt x="1916" y="9089"/>
                    <a:pt x="2018" y="9089"/>
                  </a:cubicBezTo>
                  <a:cubicBezTo>
                    <a:pt x="2322" y="9089"/>
                    <a:pt x="2627" y="8997"/>
                    <a:pt x="2902" y="8866"/>
                  </a:cubicBezTo>
                  <a:cubicBezTo>
                    <a:pt x="4080" y="8304"/>
                    <a:pt x="4775" y="7103"/>
                    <a:pt x="5500" y="6023"/>
                  </a:cubicBezTo>
                  <a:cubicBezTo>
                    <a:pt x="6224" y="4945"/>
                    <a:pt x="7191" y="3848"/>
                    <a:pt x="8497" y="3722"/>
                  </a:cubicBezTo>
                  <a:cubicBezTo>
                    <a:pt x="8583" y="3714"/>
                    <a:pt x="8669" y="3710"/>
                    <a:pt x="8755" y="3710"/>
                  </a:cubicBezTo>
                  <a:cubicBezTo>
                    <a:pt x="10073" y="3710"/>
                    <a:pt x="11313" y="4642"/>
                    <a:pt x="12637" y="4642"/>
                  </a:cubicBezTo>
                  <a:cubicBezTo>
                    <a:pt x="12691" y="4642"/>
                    <a:pt x="12744" y="4641"/>
                    <a:pt x="12798" y="4637"/>
                  </a:cubicBezTo>
                  <a:cubicBezTo>
                    <a:pt x="14039" y="4565"/>
                    <a:pt x="15037" y="3643"/>
                    <a:pt x="15846" y="2715"/>
                  </a:cubicBezTo>
                  <a:cubicBezTo>
                    <a:pt x="16619" y="1829"/>
                    <a:pt x="17357" y="857"/>
                    <a:pt x="18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4631150" y="-265325"/>
            <a:ext cx="692400" cy="497375"/>
          </a:xfrm>
          <a:custGeom>
            <a:avLst/>
            <a:gdLst/>
            <a:ahLst/>
            <a:cxnLst/>
            <a:rect l="l" t="t" r="r" b="b"/>
            <a:pathLst>
              <a:path w="27696" h="19895" extrusionOk="0">
                <a:moveTo>
                  <a:pt x="20356" y="1"/>
                </a:moveTo>
                <a:cubicBezTo>
                  <a:pt x="19796" y="1"/>
                  <a:pt x="19228" y="100"/>
                  <a:pt x="18688" y="292"/>
                </a:cubicBezTo>
                <a:cubicBezTo>
                  <a:pt x="16446" y="1092"/>
                  <a:pt x="15130" y="3251"/>
                  <a:pt x="13782" y="5065"/>
                </a:cubicBezTo>
                <a:cubicBezTo>
                  <a:pt x="12914" y="6233"/>
                  <a:pt x="11952" y="7298"/>
                  <a:pt x="10604" y="7904"/>
                </a:cubicBezTo>
                <a:cubicBezTo>
                  <a:pt x="9227" y="8524"/>
                  <a:pt x="7691" y="8688"/>
                  <a:pt x="6255" y="9116"/>
                </a:cubicBezTo>
                <a:cubicBezTo>
                  <a:pt x="4401" y="9668"/>
                  <a:pt x="2402" y="10773"/>
                  <a:pt x="1718" y="12707"/>
                </a:cubicBezTo>
                <a:cubicBezTo>
                  <a:pt x="1" y="17553"/>
                  <a:pt x="6946" y="19853"/>
                  <a:pt x="10459" y="19894"/>
                </a:cubicBezTo>
                <a:cubicBezTo>
                  <a:pt x="10512" y="19895"/>
                  <a:pt x="10565" y="19895"/>
                  <a:pt x="10618" y="19895"/>
                </a:cubicBezTo>
                <a:cubicBezTo>
                  <a:pt x="15510" y="19895"/>
                  <a:pt x="19967" y="17287"/>
                  <a:pt x="22790" y="13357"/>
                </a:cubicBezTo>
                <a:cubicBezTo>
                  <a:pt x="25410" y="9710"/>
                  <a:pt x="27696" y="2573"/>
                  <a:pt x="22136" y="344"/>
                </a:cubicBezTo>
                <a:cubicBezTo>
                  <a:pt x="22094" y="327"/>
                  <a:pt x="22054" y="320"/>
                  <a:pt x="22016" y="319"/>
                </a:cubicBezTo>
                <a:cubicBezTo>
                  <a:pt x="21495" y="104"/>
                  <a:pt x="20930" y="1"/>
                  <a:pt x="203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66661" y="142824"/>
            <a:ext cx="8965142" cy="4774033"/>
            <a:chOff x="66661" y="142824"/>
            <a:chExt cx="8965142" cy="4774033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66661" y="3802552"/>
              <a:ext cx="594730" cy="1114305"/>
              <a:chOff x="66661" y="3802552"/>
              <a:chExt cx="594730" cy="111430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83636" y="4261123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74680" y="4603505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5111" y="44205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80123" y="4631310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6661" y="44205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8662" y="482206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40637" y="4096049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47926" y="380255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1573837" y="4593515"/>
              <a:ext cx="891691" cy="308914"/>
              <a:chOff x="1573837" y="4593515"/>
              <a:chExt cx="891691" cy="308914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2159793" y="4593517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32936" y="4817935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371062" y="4593536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573837" y="47149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872201" y="4593515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8476362" y="3440198"/>
              <a:ext cx="555441" cy="1210709"/>
              <a:chOff x="8476362" y="3440198"/>
              <a:chExt cx="555441" cy="1210709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8671368" y="4392742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889811" y="4029010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680323" y="3778010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950536" y="344019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711212" y="350386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903362" y="4255986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476362" y="45561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691238" y="4041865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889801" y="3735090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2"/>
            <p:cNvGrpSpPr/>
            <p:nvPr/>
          </p:nvGrpSpPr>
          <p:grpSpPr>
            <a:xfrm>
              <a:off x="7998386" y="321015"/>
              <a:ext cx="671743" cy="586292"/>
              <a:chOff x="7998386" y="321015"/>
              <a:chExt cx="671743" cy="58629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8570955" y="667942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998386" y="413323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570962" y="471536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226637" y="367036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466437" y="8125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174126" y="667740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483301" y="321015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3096813" y="542465"/>
              <a:ext cx="333964" cy="242942"/>
              <a:chOff x="3096813" y="542465"/>
              <a:chExt cx="333964" cy="242942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3349511" y="577610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196187" y="6906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096813" y="542465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355863" y="142824"/>
              <a:ext cx="654514" cy="566658"/>
              <a:chOff x="355863" y="142824"/>
              <a:chExt cx="654514" cy="566658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438280" y="198405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929111" y="147973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37461" y="476673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74137" y="142824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55863" y="625977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2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29"/>
          <p:cNvGrpSpPr/>
          <p:nvPr/>
        </p:nvGrpSpPr>
        <p:grpSpPr>
          <a:xfrm>
            <a:off x="-76201" y="1350"/>
            <a:ext cx="9296401" cy="5140812"/>
            <a:chOff x="-1" y="2700"/>
            <a:chExt cx="9296401" cy="5140812"/>
          </a:xfrm>
        </p:grpSpPr>
        <p:sp>
          <p:nvSpPr>
            <p:cNvPr id="1380" name="Google Shape;1380;p29"/>
            <p:cNvSpPr/>
            <p:nvPr/>
          </p:nvSpPr>
          <p:spPr>
            <a:xfrm>
              <a:off x="152400" y="4153952"/>
              <a:ext cx="1709946" cy="989560"/>
            </a:xfrm>
            <a:custGeom>
              <a:avLst/>
              <a:gdLst/>
              <a:ahLst/>
              <a:cxnLst/>
              <a:rect l="l" t="t" r="r" b="b"/>
              <a:pathLst>
                <a:path w="32163" h="18613" extrusionOk="0">
                  <a:moveTo>
                    <a:pt x="4912" y="0"/>
                  </a:moveTo>
                  <a:cubicBezTo>
                    <a:pt x="3112" y="0"/>
                    <a:pt x="1469" y="376"/>
                    <a:pt x="1" y="967"/>
                  </a:cubicBezTo>
                  <a:lnTo>
                    <a:pt x="1" y="18613"/>
                  </a:lnTo>
                  <a:lnTo>
                    <a:pt x="32162" y="18613"/>
                  </a:lnTo>
                  <a:cubicBezTo>
                    <a:pt x="31745" y="15935"/>
                    <a:pt x="30487" y="13246"/>
                    <a:pt x="27373" y="12002"/>
                  </a:cubicBezTo>
                  <a:cubicBezTo>
                    <a:pt x="25449" y="11232"/>
                    <a:pt x="23918" y="10968"/>
                    <a:pt x="22654" y="10968"/>
                  </a:cubicBezTo>
                  <a:cubicBezTo>
                    <a:pt x="19908" y="10968"/>
                    <a:pt x="18419" y="12212"/>
                    <a:pt x="16883" y="12212"/>
                  </a:cubicBezTo>
                  <a:cubicBezTo>
                    <a:pt x="16438" y="12212"/>
                    <a:pt x="15989" y="12107"/>
                    <a:pt x="15505" y="11838"/>
                  </a:cubicBezTo>
                  <a:cubicBezTo>
                    <a:pt x="12580" y="10213"/>
                    <a:pt x="13880" y="1598"/>
                    <a:pt x="7703" y="297"/>
                  </a:cubicBezTo>
                  <a:cubicBezTo>
                    <a:pt x="6736" y="93"/>
                    <a:pt x="5805" y="0"/>
                    <a:pt x="4912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152400" y="2700"/>
              <a:ext cx="1157296" cy="1344647"/>
            </a:xfrm>
            <a:custGeom>
              <a:avLst/>
              <a:gdLst/>
              <a:ahLst/>
              <a:cxnLst/>
              <a:rect l="l" t="t" r="r" b="b"/>
              <a:pathLst>
                <a:path w="36995" h="42984" extrusionOk="0">
                  <a:moveTo>
                    <a:pt x="1" y="0"/>
                  </a:moveTo>
                  <a:lnTo>
                    <a:pt x="1" y="42974"/>
                  </a:lnTo>
                  <a:cubicBezTo>
                    <a:pt x="191" y="42981"/>
                    <a:pt x="386" y="42984"/>
                    <a:pt x="585" y="42984"/>
                  </a:cubicBezTo>
                  <a:cubicBezTo>
                    <a:pt x="4307" y="42984"/>
                    <a:pt x="9635" y="41803"/>
                    <a:pt x="13555" y="36065"/>
                  </a:cubicBezTo>
                  <a:cubicBezTo>
                    <a:pt x="20220" y="26311"/>
                    <a:pt x="12580" y="18507"/>
                    <a:pt x="15344" y="13629"/>
                  </a:cubicBezTo>
                  <a:cubicBezTo>
                    <a:pt x="18107" y="8753"/>
                    <a:pt x="30463" y="14929"/>
                    <a:pt x="35339" y="6313"/>
                  </a:cubicBezTo>
                  <a:cubicBezTo>
                    <a:pt x="36556" y="4165"/>
                    <a:pt x="36995" y="2016"/>
                    <a:pt x="36966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 rot="-5400000">
              <a:off x="-172728" y="746152"/>
              <a:ext cx="553976" cy="208521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 flipH="1">
              <a:off x="7586472" y="3302749"/>
              <a:ext cx="1709928" cy="1688354"/>
            </a:xfrm>
            <a:custGeom>
              <a:avLst/>
              <a:gdLst/>
              <a:ahLst/>
              <a:cxnLst/>
              <a:rect l="l" t="t" r="r" b="b"/>
              <a:pathLst>
                <a:path w="32972" h="32556" extrusionOk="0">
                  <a:moveTo>
                    <a:pt x="0" y="0"/>
                  </a:moveTo>
                  <a:lnTo>
                    <a:pt x="0" y="32556"/>
                  </a:lnTo>
                  <a:lnTo>
                    <a:pt x="32972" y="32556"/>
                  </a:lnTo>
                  <a:cubicBezTo>
                    <a:pt x="32428" y="32078"/>
                    <a:pt x="31964" y="31519"/>
                    <a:pt x="31611" y="30861"/>
                  </a:cubicBezTo>
                  <a:cubicBezTo>
                    <a:pt x="31024" y="29761"/>
                    <a:pt x="30835" y="28540"/>
                    <a:pt x="30749" y="27284"/>
                  </a:cubicBezTo>
                  <a:cubicBezTo>
                    <a:pt x="30608" y="25223"/>
                    <a:pt x="30743" y="23074"/>
                    <a:pt x="29849" y="21236"/>
                  </a:cubicBezTo>
                  <a:cubicBezTo>
                    <a:pt x="29669" y="20866"/>
                    <a:pt x="29454" y="20521"/>
                    <a:pt x="29209" y="20203"/>
                  </a:cubicBezTo>
                  <a:cubicBezTo>
                    <a:pt x="27815" y="18372"/>
                    <a:pt x="25472" y="17334"/>
                    <a:pt x="23237" y="16585"/>
                  </a:cubicBezTo>
                  <a:cubicBezTo>
                    <a:pt x="18056" y="14851"/>
                    <a:pt x="12288" y="13718"/>
                    <a:pt x="8596" y="9693"/>
                  </a:cubicBezTo>
                  <a:cubicBezTo>
                    <a:pt x="6106" y="6978"/>
                    <a:pt x="4825" y="3173"/>
                    <a:pt x="1836" y="1018"/>
                  </a:cubicBezTo>
                  <a:cubicBezTo>
                    <a:pt x="1264" y="604"/>
                    <a:pt x="648" y="268"/>
                    <a:pt x="0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5669200" y="2700"/>
              <a:ext cx="1568850" cy="444725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8247325" y="2700"/>
              <a:ext cx="896676" cy="1494708"/>
            </a:xfrm>
            <a:custGeom>
              <a:avLst/>
              <a:gdLst/>
              <a:ahLst/>
              <a:cxnLst/>
              <a:rect l="l" t="t" r="r" b="b"/>
              <a:pathLst>
                <a:path w="18090" h="30155" extrusionOk="0">
                  <a:moveTo>
                    <a:pt x="1352" y="1"/>
                  </a:moveTo>
                  <a:cubicBezTo>
                    <a:pt x="828" y="1502"/>
                    <a:pt x="0" y="2969"/>
                    <a:pt x="48" y="4549"/>
                  </a:cubicBezTo>
                  <a:cubicBezTo>
                    <a:pt x="109" y="6566"/>
                    <a:pt x="1568" y="8246"/>
                    <a:pt x="3049" y="9616"/>
                  </a:cubicBezTo>
                  <a:cubicBezTo>
                    <a:pt x="3190" y="9744"/>
                    <a:pt x="3333" y="9874"/>
                    <a:pt x="3475" y="10002"/>
                  </a:cubicBezTo>
                  <a:cubicBezTo>
                    <a:pt x="6301" y="12556"/>
                    <a:pt x="9526" y="14974"/>
                    <a:pt x="10713" y="18571"/>
                  </a:cubicBezTo>
                  <a:cubicBezTo>
                    <a:pt x="11556" y="21119"/>
                    <a:pt x="11268" y="24028"/>
                    <a:pt x="12610" y="26354"/>
                  </a:cubicBezTo>
                  <a:cubicBezTo>
                    <a:pt x="13568" y="28020"/>
                    <a:pt x="15266" y="29159"/>
                    <a:pt x="17068" y="29826"/>
                  </a:cubicBezTo>
                  <a:cubicBezTo>
                    <a:pt x="17404" y="29951"/>
                    <a:pt x="17744" y="30060"/>
                    <a:pt x="18089" y="30155"/>
                  </a:cubicBezTo>
                  <a:lnTo>
                    <a:pt x="18089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8541025" y="2700"/>
              <a:ext cx="454350" cy="227250"/>
            </a:xfrm>
            <a:custGeom>
              <a:avLst/>
              <a:gdLst/>
              <a:ahLst/>
              <a:cxnLst/>
              <a:rect l="l" t="t" r="r" b="b"/>
              <a:pathLst>
                <a:path w="18174" h="9090" extrusionOk="0">
                  <a:moveTo>
                    <a:pt x="967" y="1"/>
                  </a:moveTo>
                  <a:cubicBezTo>
                    <a:pt x="311" y="2200"/>
                    <a:pt x="0" y="4484"/>
                    <a:pt x="270" y="6761"/>
                  </a:cubicBezTo>
                  <a:cubicBezTo>
                    <a:pt x="384" y="7716"/>
                    <a:pt x="766" y="8842"/>
                    <a:pt x="1712" y="9056"/>
                  </a:cubicBezTo>
                  <a:cubicBezTo>
                    <a:pt x="1813" y="9079"/>
                    <a:pt x="1916" y="9089"/>
                    <a:pt x="2018" y="9089"/>
                  </a:cubicBezTo>
                  <a:cubicBezTo>
                    <a:pt x="2322" y="9089"/>
                    <a:pt x="2627" y="8997"/>
                    <a:pt x="2902" y="8866"/>
                  </a:cubicBezTo>
                  <a:cubicBezTo>
                    <a:pt x="4080" y="8304"/>
                    <a:pt x="4775" y="7103"/>
                    <a:pt x="5500" y="6023"/>
                  </a:cubicBezTo>
                  <a:cubicBezTo>
                    <a:pt x="6224" y="4945"/>
                    <a:pt x="7191" y="3848"/>
                    <a:pt x="8497" y="3722"/>
                  </a:cubicBezTo>
                  <a:cubicBezTo>
                    <a:pt x="8583" y="3714"/>
                    <a:pt x="8669" y="3710"/>
                    <a:pt x="8755" y="3710"/>
                  </a:cubicBezTo>
                  <a:cubicBezTo>
                    <a:pt x="10073" y="3710"/>
                    <a:pt x="11313" y="4642"/>
                    <a:pt x="12637" y="4642"/>
                  </a:cubicBezTo>
                  <a:cubicBezTo>
                    <a:pt x="12691" y="4642"/>
                    <a:pt x="12744" y="4641"/>
                    <a:pt x="12798" y="4637"/>
                  </a:cubicBezTo>
                  <a:cubicBezTo>
                    <a:pt x="14039" y="4565"/>
                    <a:pt x="15037" y="3643"/>
                    <a:pt x="15846" y="2715"/>
                  </a:cubicBezTo>
                  <a:cubicBezTo>
                    <a:pt x="16619" y="1829"/>
                    <a:pt x="17357" y="857"/>
                    <a:pt x="18173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8297900" y="4800225"/>
              <a:ext cx="846100" cy="343275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0" y="4952575"/>
              <a:ext cx="824075" cy="190838"/>
            </a:xfrm>
            <a:custGeom>
              <a:avLst/>
              <a:gdLst/>
              <a:ahLst/>
              <a:cxnLst/>
              <a:rect l="l" t="t" r="r" b="b"/>
              <a:pathLst>
                <a:path w="53416" h="12370" extrusionOk="0">
                  <a:moveTo>
                    <a:pt x="28676" y="1"/>
                  </a:moveTo>
                  <a:cubicBezTo>
                    <a:pt x="28154" y="1"/>
                    <a:pt x="27632" y="7"/>
                    <a:pt x="27110" y="18"/>
                  </a:cubicBezTo>
                  <a:cubicBezTo>
                    <a:pt x="26166" y="38"/>
                    <a:pt x="25223" y="73"/>
                    <a:pt x="24281" y="120"/>
                  </a:cubicBezTo>
                  <a:cubicBezTo>
                    <a:pt x="18997" y="383"/>
                    <a:pt x="13607" y="1000"/>
                    <a:pt x="8851" y="3315"/>
                  </a:cubicBezTo>
                  <a:cubicBezTo>
                    <a:pt x="4973" y="5203"/>
                    <a:pt x="1555" y="8414"/>
                    <a:pt x="0" y="12370"/>
                  </a:cubicBezTo>
                  <a:lnTo>
                    <a:pt x="53415" y="12370"/>
                  </a:lnTo>
                  <a:cubicBezTo>
                    <a:pt x="52645" y="10623"/>
                    <a:pt x="51614" y="8998"/>
                    <a:pt x="50325" y="7577"/>
                  </a:cubicBezTo>
                  <a:cubicBezTo>
                    <a:pt x="48400" y="5450"/>
                    <a:pt x="45997" y="3829"/>
                    <a:pt x="43372" y="2653"/>
                  </a:cubicBezTo>
                  <a:cubicBezTo>
                    <a:pt x="41722" y="1911"/>
                    <a:pt x="39984" y="1347"/>
                    <a:pt x="38227" y="946"/>
                  </a:cubicBezTo>
                  <a:cubicBezTo>
                    <a:pt x="35098" y="233"/>
                    <a:pt x="31891" y="1"/>
                    <a:pt x="2867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9"/>
          <p:cNvGrpSpPr/>
          <p:nvPr/>
        </p:nvGrpSpPr>
        <p:grpSpPr>
          <a:xfrm>
            <a:off x="-1" y="2700"/>
            <a:ext cx="9144002" cy="5140812"/>
            <a:chOff x="-1" y="2700"/>
            <a:chExt cx="9144002" cy="5140812"/>
          </a:xfrm>
        </p:grpSpPr>
        <p:sp>
          <p:nvSpPr>
            <p:cNvPr id="1390" name="Google Shape;1390;p29"/>
            <p:cNvSpPr/>
            <p:nvPr/>
          </p:nvSpPr>
          <p:spPr>
            <a:xfrm>
              <a:off x="0" y="4153952"/>
              <a:ext cx="1709946" cy="989560"/>
            </a:xfrm>
            <a:custGeom>
              <a:avLst/>
              <a:gdLst/>
              <a:ahLst/>
              <a:cxnLst/>
              <a:rect l="l" t="t" r="r" b="b"/>
              <a:pathLst>
                <a:path w="32163" h="18613" extrusionOk="0">
                  <a:moveTo>
                    <a:pt x="4912" y="0"/>
                  </a:moveTo>
                  <a:cubicBezTo>
                    <a:pt x="3112" y="0"/>
                    <a:pt x="1469" y="376"/>
                    <a:pt x="1" y="967"/>
                  </a:cubicBezTo>
                  <a:lnTo>
                    <a:pt x="1" y="18613"/>
                  </a:lnTo>
                  <a:lnTo>
                    <a:pt x="32162" y="18613"/>
                  </a:lnTo>
                  <a:cubicBezTo>
                    <a:pt x="31745" y="15935"/>
                    <a:pt x="30487" y="13246"/>
                    <a:pt x="27373" y="12002"/>
                  </a:cubicBezTo>
                  <a:cubicBezTo>
                    <a:pt x="25449" y="11232"/>
                    <a:pt x="23918" y="10968"/>
                    <a:pt x="22654" y="10968"/>
                  </a:cubicBezTo>
                  <a:cubicBezTo>
                    <a:pt x="19908" y="10968"/>
                    <a:pt x="18419" y="12212"/>
                    <a:pt x="16883" y="12212"/>
                  </a:cubicBezTo>
                  <a:cubicBezTo>
                    <a:pt x="16438" y="12212"/>
                    <a:pt x="15989" y="12107"/>
                    <a:pt x="15505" y="11838"/>
                  </a:cubicBezTo>
                  <a:cubicBezTo>
                    <a:pt x="12580" y="10213"/>
                    <a:pt x="13880" y="1598"/>
                    <a:pt x="7703" y="297"/>
                  </a:cubicBezTo>
                  <a:cubicBezTo>
                    <a:pt x="6736" y="93"/>
                    <a:pt x="5805" y="0"/>
                    <a:pt x="4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0" y="2700"/>
              <a:ext cx="1157296" cy="1344647"/>
            </a:xfrm>
            <a:custGeom>
              <a:avLst/>
              <a:gdLst/>
              <a:ahLst/>
              <a:cxnLst/>
              <a:rect l="l" t="t" r="r" b="b"/>
              <a:pathLst>
                <a:path w="36995" h="42984" extrusionOk="0">
                  <a:moveTo>
                    <a:pt x="1" y="0"/>
                  </a:moveTo>
                  <a:lnTo>
                    <a:pt x="1" y="42974"/>
                  </a:lnTo>
                  <a:cubicBezTo>
                    <a:pt x="191" y="42981"/>
                    <a:pt x="386" y="42984"/>
                    <a:pt x="585" y="42984"/>
                  </a:cubicBezTo>
                  <a:cubicBezTo>
                    <a:pt x="4307" y="42984"/>
                    <a:pt x="9635" y="41803"/>
                    <a:pt x="13555" y="36065"/>
                  </a:cubicBezTo>
                  <a:cubicBezTo>
                    <a:pt x="20220" y="26311"/>
                    <a:pt x="12580" y="18507"/>
                    <a:pt x="15344" y="13629"/>
                  </a:cubicBezTo>
                  <a:cubicBezTo>
                    <a:pt x="18107" y="8753"/>
                    <a:pt x="30463" y="14929"/>
                    <a:pt x="35339" y="6313"/>
                  </a:cubicBezTo>
                  <a:cubicBezTo>
                    <a:pt x="36556" y="4165"/>
                    <a:pt x="36995" y="2016"/>
                    <a:pt x="3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 rot="-5400000">
              <a:off x="-172728" y="746152"/>
              <a:ext cx="553976" cy="208521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 flipH="1">
              <a:off x="7434072" y="3455149"/>
              <a:ext cx="1709928" cy="1688354"/>
            </a:xfrm>
            <a:custGeom>
              <a:avLst/>
              <a:gdLst/>
              <a:ahLst/>
              <a:cxnLst/>
              <a:rect l="l" t="t" r="r" b="b"/>
              <a:pathLst>
                <a:path w="32972" h="32556" extrusionOk="0">
                  <a:moveTo>
                    <a:pt x="0" y="0"/>
                  </a:moveTo>
                  <a:lnTo>
                    <a:pt x="0" y="32556"/>
                  </a:lnTo>
                  <a:lnTo>
                    <a:pt x="32972" y="32556"/>
                  </a:lnTo>
                  <a:cubicBezTo>
                    <a:pt x="32428" y="32078"/>
                    <a:pt x="31964" y="31519"/>
                    <a:pt x="31611" y="30861"/>
                  </a:cubicBezTo>
                  <a:cubicBezTo>
                    <a:pt x="31024" y="29761"/>
                    <a:pt x="30835" y="28540"/>
                    <a:pt x="30749" y="27284"/>
                  </a:cubicBezTo>
                  <a:cubicBezTo>
                    <a:pt x="30608" y="25223"/>
                    <a:pt x="30743" y="23074"/>
                    <a:pt x="29849" y="21236"/>
                  </a:cubicBezTo>
                  <a:cubicBezTo>
                    <a:pt x="29669" y="20866"/>
                    <a:pt x="29454" y="20521"/>
                    <a:pt x="29209" y="20203"/>
                  </a:cubicBezTo>
                  <a:cubicBezTo>
                    <a:pt x="27815" y="18372"/>
                    <a:pt x="25472" y="17334"/>
                    <a:pt x="23237" y="16585"/>
                  </a:cubicBezTo>
                  <a:cubicBezTo>
                    <a:pt x="18056" y="14851"/>
                    <a:pt x="12288" y="13718"/>
                    <a:pt x="8596" y="9693"/>
                  </a:cubicBezTo>
                  <a:cubicBezTo>
                    <a:pt x="6106" y="6978"/>
                    <a:pt x="4825" y="3173"/>
                    <a:pt x="1836" y="1018"/>
                  </a:cubicBezTo>
                  <a:cubicBezTo>
                    <a:pt x="1264" y="604"/>
                    <a:pt x="648" y="26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5669200" y="2700"/>
              <a:ext cx="1568850" cy="444725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8247325" y="2700"/>
              <a:ext cx="896676" cy="1494708"/>
            </a:xfrm>
            <a:custGeom>
              <a:avLst/>
              <a:gdLst/>
              <a:ahLst/>
              <a:cxnLst/>
              <a:rect l="l" t="t" r="r" b="b"/>
              <a:pathLst>
                <a:path w="18090" h="30155" extrusionOk="0">
                  <a:moveTo>
                    <a:pt x="1352" y="1"/>
                  </a:moveTo>
                  <a:cubicBezTo>
                    <a:pt x="828" y="1502"/>
                    <a:pt x="0" y="2969"/>
                    <a:pt x="48" y="4549"/>
                  </a:cubicBezTo>
                  <a:cubicBezTo>
                    <a:pt x="109" y="6566"/>
                    <a:pt x="1568" y="8246"/>
                    <a:pt x="3049" y="9616"/>
                  </a:cubicBezTo>
                  <a:cubicBezTo>
                    <a:pt x="3190" y="9744"/>
                    <a:pt x="3333" y="9874"/>
                    <a:pt x="3475" y="10002"/>
                  </a:cubicBezTo>
                  <a:cubicBezTo>
                    <a:pt x="6301" y="12556"/>
                    <a:pt x="9526" y="14974"/>
                    <a:pt x="10713" y="18571"/>
                  </a:cubicBezTo>
                  <a:cubicBezTo>
                    <a:pt x="11556" y="21119"/>
                    <a:pt x="11268" y="24028"/>
                    <a:pt x="12610" y="26354"/>
                  </a:cubicBezTo>
                  <a:cubicBezTo>
                    <a:pt x="13568" y="28020"/>
                    <a:pt x="15266" y="29159"/>
                    <a:pt x="17068" y="29826"/>
                  </a:cubicBezTo>
                  <a:cubicBezTo>
                    <a:pt x="17404" y="29951"/>
                    <a:pt x="17744" y="30060"/>
                    <a:pt x="18089" y="30155"/>
                  </a:cubicBezTo>
                  <a:lnTo>
                    <a:pt x="180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8541025" y="2700"/>
              <a:ext cx="454350" cy="227250"/>
            </a:xfrm>
            <a:custGeom>
              <a:avLst/>
              <a:gdLst/>
              <a:ahLst/>
              <a:cxnLst/>
              <a:rect l="l" t="t" r="r" b="b"/>
              <a:pathLst>
                <a:path w="18174" h="9090" extrusionOk="0">
                  <a:moveTo>
                    <a:pt x="967" y="1"/>
                  </a:moveTo>
                  <a:cubicBezTo>
                    <a:pt x="311" y="2200"/>
                    <a:pt x="0" y="4484"/>
                    <a:pt x="270" y="6761"/>
                  </a:cubicBezTo>
                  <a:cubicBezTo>
                    <a:pt x="384" y="7716"/>
                    <a:pt x="766" y="8842"/>
                    <a:pt x="1712" y="9056"/>
                  </a:cubicBezTo>
                  <a:cubicBezTo>
                    <a:pt x="1813" y="9079"/>
                    <a:pt x="1916" y="9089"/>
                    <a:pt x="2018" y="9089"/>
                  </a:cubicBezTo>
                  <a:cubicBezTo>
                    <a:pt x="2322" y="9089"/>
                    <a:pt x="2627" y="8997"/>
                    <a:pt x="2902" y="8866"/>
                  </a:cubicBezTo>
                  <a:cubicBezTo>
                    <a:pt x="4080" y="8304"/>
                    <a:pt x="4775" y="7103"/>
                    <a:pt x="5500" y="6023"/>
                  </a:cubicBezTo>
                  <a:cubicBezTo>
                    <a:pt x="6224" y="4945"/>
                    <a:pt x="7191" y="3848"/>
                    <a:pt x="8497" y="3722"/>
                  </a:cubicBezTo>
                  <a:cubicBezTo>
                    <a:pt x="8583" y="3714"/>
                    <a:pt x="8669" y="3710"/>
                    <a:pt x="8755" y="3710"/>
                  </a:cubicBezTo>
                  <a:cubicBezTo>
                    <a:pt x="10073" y="3710"/>
                    <a:pt x="11313" y="4642"/>
                    <a:pt x="12637" y="4642"/>
                  </a:cubicBezTo>
                  <a:cubicBezTo>
                    <a:pt x="12691" y="4642"/>
                    <a:pt x="12744" y="4641"/>
                    <a:pt x="12798" y="4637"/>
                  </a:cubicBezTo>
                  <a:cubicBezTo>
                    <a:pt x="14039" y="4565"/>
                    <a:pt x="15037" y="3643"/>
                    <a:pt x="15846" y="2715"/>
                  </a:cubicBezTo>
                  <a:cubicBezTo>
                    <a:pt x="16619" y="1829"/>
                    <a:pt x="17357" y="857"/>
                    <a:pt x="18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8297900" y="4800225"/>
              <a:ext cx="846100" cy="343275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0" y="4952575"/>
              <a:ext cx="824075" cy="190838"/>
            </a:xfrm>
            <a:custGeom>
              <a:avLst/>
              <a:gdLst/>
              <a:ahLst/>
              <a:cxnLst/>
              <a:rect l="l" t="t" r="r" b="b"/>
              <a:pathLst>
                <a:path w="53416" h="12370" extrusionOk="0">
                  <a:moveTo>
                    <a:pt x="28676" y="1"/>
                  </a:moveTo>
                  <a:cubicBezTo>
                    <a:pt x="28154" y="1"/>
                    <a:pt x="27632" y="7"/>
                    <a:pt x="27110" y="18"/>
                  </a:cubicBezTo>
                  <a:cubicBezTo>
                    <a:pt x="26166" y="38"/>
                    <a:pt x="25223" y="73"/>
                    <a:pt x="24281" y="120"/>
                  </a:cubicBezTo>
                  <a:cubicBezTo>
                    <a:pt x="18997" y="383"/>
                    <a:pt x="13607" y="1000"/>
                    <a:pt x="8851" y="3315"/>
                  </a:cubicBezTo>
                  <a:cubicBezTo>
                    <a:pt x="4973" y="5203"/>
                    <a:pt x="1555" y="8414"/>
                    <a:pt x="0" y="12370"/>
                  </a:cubicBezTo>
                  <a:lnTo>
                    <a:pt x="53415" y="12370"/>
                  </a:lnTo>
                  <a:cubicBezTo>
                    <a:pt x="52645" y="10623"/>
                    <a:pt x="51614" y="8998"/>
                    <a:pt x="50325" y="7577"/>
                  </a:cubicBezTo>
                  <a:cubicBezTo>
                    <a:pt x="48400" y="5450"/>
                    <a:pt x="45997" y="3829"/>
                    <a:pt x="43372" y="2653"/>
                  </a:cubicBezTo>
                  <a:cubicBezTo>
                    <a:pt x="41722" y="1911"/>
                    <a:pt x="39984" y="1347"/>
                    <a:pt x="38227" y="946"/>
                  </a:cubicBezTo>
                  <a:cubicBezTo>
                    <a:pt x="35098" y="233"/>
                    <a:pt x="31891" y="1"/>
                    <a:pt x="28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29"/>
          <p:cNvGrpSpPr/>
          <p:nvPr/>
        </p:nvGrpSpPr>
        <p:grpSpPr>
          <a:xfrm>
            <a:off x="100180" y="333298"/>
            <a:ext cx="8872048" cy="4401068"/>
            <a:chOff x="100180" y="333298"/>
            <a:chExt cx="8872048" cy="4401068"/>
          </a:xfrm>
        </p:grpSpPr>
        <p:sp>
          <p:nvSpPr>
            <p:cNvPr id="1400" name="Google Shape;1400;p29"/>
            <p:cNvSpPr/>
            <p:nvPr/>
          </p:nvSpPr>
          <p:spPr>
            <a:xfrm>
              <a:off x="499886" y="18710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720001" y="35056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199362" y="375898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6751280" y="717142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8873055" y="203611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1209511" y="398764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2012361" y="46498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8106636" y="23456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7063986" y="3332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6358798" y="12351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548637" y="321681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8575862" y="172083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6085512" y="80986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1813480" y="421521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100180" y="301171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689638" y="196035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6024763" y="11243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8485413" y="322245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2276463" y="44632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2"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" name="Google Shape;1420;p30"/>
          <p:cNvGrpSpPr/>
          <p:nvPr/>
        </p:nvGrpSpPr>
        <p:grpSpPr>
          <a:xfrm>
            <a:off x="-99837" y="0"/>
            <a:ext cx="9267475" cy="5143500"/>
            <a:chOff x="-228625" y="0"/>
            <a:chExt cx="9267475" cy="5143500"/>
          </a:xfrm>
        </p:grpSpPr>
        <p:sp>
          <p:nvSpPr>
            <p:cNvPr id="1421" name="Google Shape;1421;p30"/>
            <p:cNvSpPr/>
            <p:nvPr/>
          </p:nvSpPr>
          <p:spPr>
            <a:xfrm>
              <a:off x="8316900" y="3694700"/>
              <a:ext cx="692400" cy="497375"/>
            </a:xfrm>
            <a:custGeom>
              <a:avLst/>
              <a:gdLst/>
              <a:ahLst/>
              <a:cxnLst/>
              <a:rect l="l" t="t" r="r" b="b"/>
              <a:pathLst>
                <a:path w="27696" h="19895" extrusionOk="0">
                  <a:moveTo>
                    <a:pt x="20356" y="1"/>
                  </a:moveTo>
                  <a:cubicBezTo>
                    <a:pt x="19796" y="1"/>
                    <a:pt x="19228" y="100"/>
                    <a:pt x="18688" y="292"/>
                  </a:cubicBezTo>
                  <a:cubicBezTo>
                    <a:pt x="16446" y="1092"/>
                    <a:pt x="15130" y="3251"/>
                    <a:pt x="13782" y="5065"/>
                  </a:cubicBezTo>
                  <a:cubicBezTo>
                    <a:pt x="12914" y="6233"/>
                    <a:pt x="11952" y="7298"/>
                    <a:pt x="10604" y="7904"/>
                  </a:cubicBezTo>
                  <a:cubicBezTo>
                    <a:pt x="9227" y="8524"/>
                    <a:pt x="7691" y="8688"/>
                    <a:pt x="6255" y="9116"/>
                  </a:cubicBezTo>
                  <a:cubicBezTo>
                    <a:pt x="4401" y="9668"/>
                    <a:pt x="2402" y="10773"/>
                    <a:pt x="1718" y="12707"/>
                  </a:cubicBezTo>
                  <a:cubicBezTo>
                    <a:pt x="1" y="17553"/>
                    <a:pt x="6946" y="19853"/>
                    <a:pt x="10459" y="19894"/>
                  </a:cubicBezTo>
                  <a:cubicBezTo>
                    <a:pt x="10512" y="19895"/>
                    <a:pt x="10565" y="19895"/>
                    <a:pt x="10618" y="19895"/>
                  </a:cubicBezTo>
                  <a:cubicBezTo>
                    <a:pt x="15510" y="19895"/>
                    <a:pt x="19967" y="17287"/>
                    <a:pt x="22790" y="13357"/>
                  </a:cubicBezTo>
                  <a:cubicBezTo>
                    <a:pt x="25410" y="9710"/>
                    <a:pt x="27696" y="2573"/>
                    <a:pt x="22136" y="344"/>
                  </a:cubicBezTo>
                  <a:cubicBezTo>
                    <a:pt x="22094" y="327"/>
                    <a:pt x="22054" y="320"/>
                    <a:pt x="22016" y="319"/>
                  </a:cubicBezTo>
                  <a:cubicBezTo>
                    <a:pt x="21495" y="104"/>
                    <a:pt x="20930" y="1"/>
                    <a:pt x="2035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 rot="10800000" flipH="1">
              <a:off x="7445125" y="4311334"/>
              <a:ext cx="1593725" cy="832166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0" y="0"/>
              <a:ext cx="824254" cy="647811"/>
            </a:xfrm>
            <a:custGeom>
              <a:avLst/>
              <a:gdLst/>
              <a:ahLst/>
              <a:cxnLst/>
              <a:rect l="l" t="t" r="r" b="b"/>
              <a:pathLst>
                <a:path w="52517" h="41275" extrusionOk="0">
                  <a:moveTo>
                    <a:pt x="1" y="1"/>
                  </a:moveTo>
                  <a:lnTo>
                    <a:pt x="1" y="37498"/>
                  </a:lnTo>
                  <a:cubicBezTo>
                    <a:pt x="547" y="37894"/>
                    <a:pt x="1103" y="38262"/>
                    <a:pt x="1660" y="38595"/>
                  </a:cubicBezTo>
                  <a:cubicBezTo>
                    <a:pt x="4490" y="40284"/>
                    <a:pt x="7803" y="41274"/>
                    <a:pt x="11079" y="41274"/>
                  </a:cubicBezTo>
                  <a:cubicBezTo>
                    <a:pt x="12866" y="41274"/>
                    <a:pt x="14642" y="40980"/>
                    <a:pt x="16324" y="40344"/>
                  </a:cubicBezTo>
                  <a:cubicBezTo>
                    <a:pt x="21863" y="38251"/>
                    <a:pt x="26028" y="32738"/>
                    <a:pt x="31927" y="32199"/>
                  </a:cubicBezTo>
                  <a:cubicBezTo>
                    <a:pt x="32303" y="32164"/>
                    <a:pt x="32679" y="32152"/>
                    <a:pt x="33055" y="32152"/>
                  </a:cubicBezTo>
                  <a:cubicBezTo>
                    <a:pt x="34161" y="32152"/>
                    <a:pt x="35270" y="32262"/>
                    <a:pt x="36377" y="32262"/>
                  </a:cubicBezTo>
                  <a:cubicBezTo>
                    <a:pt x="36556" y="32262"/>
                    <a:pt x="36734" y="32259"/>
                    <a:pt x="36912" y="32253"/>
                  </a:cubicBezTo>
                  <a:cubicBezTo>
                    <a:pt x="40331" y="32125"/>
                    <a:pt x="43624" y="30568"/>
                    <a:pt x="46116" y="28226"/>
                  </a:cubicBezTo>
                  <a:cubicBezTo>
                    <a:pt x="48612" y="25883"/>
                    <a:pt x="50338" y="22793"/>
                    <a:pt x="51340" y="19521"/>
                  </a:cubicBezTo>
                  <a:cubicBezTo>
                    <a:pt x="52219" y="16653"/>
                    <a:pt x="52517" y="13609"/>
                    <a:pt x="52252" y="10619"/>
                  </a:cubicBezTo>
                  <a:cubicBezTo>
                    <a:pt x="51920" y="6836"/>
                    <a:pt x="50688" y="3141"/>
                    <a:pt x="48597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-228625" y="3934425"/>
              <a:ext cx="1070189" cy="1056686"/>
            </a:xfrm>
            <a:custGeom>
              <a:avLst/>
              <a:gdLst/>
              <a:ahLst/>
              <a:cxnLst/>
              <a:rect l="l" t="t" r="r" b="b"/>
              <a:pathLst>
                <a:path w="32972" h="32556" extrusionOk="0">
                  <a:moveTo>
                    <a:pt x="0" y="0"/>
                  </a:moveTo>
                  <a:lnTo>
                    <a:pt x="0" y="32556"/>
                  </a:lnTo>
                  <a:lnTo>
                    <a:pt x="32972" y="32556"/>
                  </a:lnTo>
                  <a:cubicBezTo>
                    <a:pt x="32428" y="32078"/>
                    <a:pt x="31964" y="31519"/>
                    <a:pt x="31611" y="30861"/>
                  </a:cubicBezTo>
                  <a:cubicBezTo>
                    <a:pt x="31024" y="29761"/>
                    <a:pt x="30835" y="28540"/>
                    <a:pt x="30749" y="27284"/>
                  </a:cubicBezTo>
                  <a:cubicBezTo>
                    <a:pt x="30608" y="25223"/>
                    <a:pt x="30743" y="23074"/>
                    <a:pt x="29849" y="21236"/>
                  </a:cubicBezTo>
                  <a:cubicBezTo>
                    <a:pt x="29669" y="20866"/>
                    <a:pt x="29454" y="20521"/>
                    <a:pt x="29209" y="20203"/>
                  </a:cubicBezTo>
                  <a:cubicBezTo>
                    <a:pt x="27815" y="18372"/>
                    <a:pt x="25472" y="17334"/>
                    <a:pt x="23237" y="16585"/>
                  </a:cubicBezTo>
                  <a:cubicBezTo>
                    <a:pt x="18056" y="14851"/>
                    <a:pt x="12288" y="13718"/>
                    <a:pt x="8596" y="9693"/>
                  </a:cubicBezTo>
                  <a:cubicBezTo>
                    <a:pt x="6106" y="6978"/>
                    <a:pt x="4825" y="3173"/>
                    <a:pt x="1836" y="1018"/>
                  </a:cubicBezTo>
                  <a:cubicBezTo>
                    <a:pt x="1264" y="604"/>
                    <a:pt x="648" y="268"/>
                    <a:pt x="0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5740198" y="0"/>
              <a:ext cx="2112637" cy="1056667"/>
            </a:xfrm>
            <a:custGeom>
              <a:avLst/>
              <a:gdLst/>
              <a:ahLst/>
              <a:cxnLst/>
              <a:rect l="l" t="t" r="r" b="b"/>
              <a:pathLst>
                <a:path w="18174" h="9090" extrusionOk="0">
                  <a:moveTo>
                    <a:pt x="967" y="1"/>
                  </a:moveTo>
                  <a:cubicBezTo>
                    <a:pt x="311" y="2200"/>
                    <a:pt x="0" y="4484"/>
                    <a:pt x="270" y="6761"/>
                  </a:cubicBezTo>
                  <a:cubicBezTo>
                    <a:pt x="384" y="7716"/>
                    <a:pt x="766" y="8842"/>
                    <a:pt x="1712" y="9056"/>
                  </a:cubicBezTo>
                  <a:cubicBezTo>
                    <a:pt x="1813" y="9079"/>
                    <a:pt x="1916" y="9089"/>
                    <a:pt x="2018" y="9089"/>
                  </a:cubicBezTo>
                  <a:cubicBezTo>
                    <a:pt x="2322" y="9089"/>
                    <a:pt x="2627" y="8997"/>
                    <a:pt x="2902" y="8866"/>
                  </a:cubicBezTo>
                  <a:cubicBezTo>
                    <a:pt x="4080" y="8304"/>
                    <a:pt x="4775" y="7103"/>
                    <a:pt x="5500" y="6023"/>
                  </a:cubicBezTo>
                  <a:cubicBezTo>
                    <a:pt x="6224" y="4945"/>
                    <a:pt x="7191" y="3848"/>
                    <a:pt x="8497" y="3722"/>
                  </a:cubicBezTo>
                  <a:cubicBezTo>
                    <a:pt x="8583" y="3714"/>
                    <a:pt x="8669" y="3710"/>
                    <a:pt x="8755" y="3710"/>
                  </a:cubicBezTo>
                  <a:cubicBezTo>
                    <a:pt x="10073" y="3710"/>
                    <a:pt x="11313" y="4642"/>
                    <a:pt x="12637" y="4642"/>
                  </a:cubicBezTo>
                  <a:cubicBezTo>
                    <a:pt x="12691" y="4642"/>
                    <a:pt x="12744" y="4641"/>
                    <a:pt x="12798" y="4637"/>
                  </a:cubicBezTo>
                  <a:cubicBezTo>
                    <a:pt x="14039" y="4565"/>
                    <a:pt x="15037" y="3643"/>
                    <a:pt x="15846" y="2715"/>
                  </a:cubicBezTo>
                  <a:cubicBezTo>
                    <a:pt x="16619" y="1829"/>
                    <a:pt x="17357" y="857"/>
                    <a:pt x="18173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30"/>
          <p:cNvGrpSpPr/>
          <p:nvPr/>
        </p:nvGrpSpPr>
        <p:grpSpPr>
          <a:xfrm>
            <a:off x="-25" y="0"/>
            <a:ext cx="9038875" cy="5143511"/>
            <a:chOff x="-25" y="0"/>
            <a:chExt cx="9038875" cy="5143511"/>
          </a:xfrm>
        </p:grpSpPr>
        <p:sp>
          <p:nvSpPr>
            <p:cNvPr id="1427" name="Google Shape;1427;p30"/>
            <p:cNvSpPr/>
            <p:nvPr/>
          </p:nvSpPr>
          <p:spPr>
            <a:xfrm>
              <a:off x="8316900" y="3694700"/>
              <a:ext cx="692400" cy="497375"/>
            </a:xfrm>
            <a:custGeom>
              <a:avLst/>
              <a:gdLst/>
              <a:ahLst/>
              <a:cxnLst/>
              <a:rect l="l" t="t" r="r" b="b"/>
              <a:pathLst>
                <a:path w="27696" h="19895" extrusionOk="0">
                  <a:moveTo>
                    <a:pt x="20356" y="1"/>
                  </a:moveTo>
                  <a:cubicBezTo>
                    <a:pt x="19796" y="1"/>
                    <a:pt x="19228" y="100"/>
                    <a:pt x="18688" y="292"/>
                  </a:cubicBezTo>
                  <a:cubicBezTo>
                    <a:pt x="16446" y="1092"/>
                    <a:pt x="15130" y="3251"/>
                    <a:pt x="13782" y="5065"/>
                  </a:cubicBezTo>
                  <a:cubicBezTo>
                    <a:pt x="12914" y="6233"/>
                    <a:pt x="11952" y="7298"/>
                    <a:pt x="10604" y="7904"/>
                  </a:cubicBezTo>
                  <a:cubicBezTo>
                    <a:pt x="9227" y="8524"/>
                    <a:pt x="7691" y="8688"/>
                    <a:pt x="6255" y="9116"/>
                  </a:cubicBezTo>
                  <a:cubicBezTo>
                    <a:pt x="4401" y="9668"/>
                    <a:pt x="2402" y="10773"/>
                    <a:pt x="1718" y="12707"/>
                  </a:cubicBezTo>
                  <a:cubicBezTo>
                    <a:pt x="1" y="17553"/>
                    <a:pt x="6946" y="19853"/>
                    <a:pt x="10459" y="19894"/>
                  </a:cubicBezTo>
                  <a:cubicBezTo>
                    <a:pt x="10512" y="19895"/>
                    <a:pt x="10565" y="19895"/>
                    <a:pt x="10618" y="19895"/>
                  </a:cubicBezTo>
                  <a:cubicBezTo>
                    <a:pt x="15510" y="19895"/>
                    <a:pt x="19967" y="17287"/>
                    <a:pt x="22790" y="13357"/>
                  </a:cubicBezTo>
                  <a:cubicBezTo>
                    <a:pt x="25410" y="9710"/>
                    <a:pt x="27696" y="2573"/>
                    <a:pt x="22136" y="344"/>
                  </a:cubicBezTo>
                  <a:cubicBezTo>
                    <a:pt x="22094" y="327"/>
                    <a:pt x="22054" y="320"/>
                    <a:pt x="22016" y="319"/>
                  </a:cubicBezTo>
                  <a:cubicBezTo>
                    <a:pt x="21495" y="104"/>
                    <a:pt x="20930" y="1"/>
                    <a:pt x="20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 rot="10800000" flipH="1">
              <a:off x="7445125" y="4311334"/>
              <a:ext cx="1593725" cy="832166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0" y="0"/>
              <a:ext cx="824254" cy="647811"/>
            </a:xfrm>
            <a:custGeom>
              <a:avLst/>
              <a:gdLst/>
              <a:ahLst/>
              <a:cxnLst/>
              <a:rect l="l" t="t" r="r" b="b"/>
              <a:pathLst>
                <a:path w="52517" h="41275" extrusionOk="0">
                  <a:moveTo>
                    <a:pt x="1" y="1"/>
                  </a:moveTo>
                  <a:lnTo>
                    <a:pt x="1" y="37498"/>
                  </a:lnTo>
                  <a:cubicBezTo>
                    <a:pt x="547" y="37894"/>
                    <a:pt x="1103" y="38262"/>
                    <a:pt x="1660" y="38595"/>
                  </a:cubicBezTo>
                  <a:cubicBezTo>
                    <a:pt x="4490" y="40284"/>
                    <a:pt x="7803" y="41274"/>
                    <a:pt x="11079" y="41274"/>
                  </a:cubicBezTo>
                  <a:cubicBezTo>
                    <a:pt x="12866" y="41274"/>
                    <a:pt x="14642" y="40980"/>
                    <a:pt x="16324" y="40344"/>
                  </a:cubicBezTo>
                  <a:cubicBezTo>
                    <a:pt x="21863" y="38251"/>
                    <a:pt x="26028" y="32738"/>
                    <a:pt x="31927" y="32199"/>
                  </a:cubicBezTo>
                  <a:cubicBezTo>
                    <a:pt x="32303" y="32164"/>
                    <a:pt x="32679" y="32152"/>
                    <a:pt x="33055" y="32152"/>
                  </a:cubicBezTo>
                  <a:cubicBezTo>
                    <a:pt x="34161" y="32152"/>
                    <a:pt x="35270" y="32262"/>
                    <a:pt x="36377" y="32262"/>
                  </a:cubicBezTo>
                  <a:cubicBezTo>
                    <a:pt x="36556" y="32262"/>
                    <a:pt x="36734" y="32259"/>
                    <a:pt x="36912" y="32253"/>
                  </a:cubicBezTo>
                  <a:cubicBezTo>
                    <a:pt x="40331" y="32125"/>
                    <a:pt x="43624" y="30568"/>
                    <a:pt x="46116" y="28226"/>
                  </a:cubicBezTo>
                  <a:cubicBezTo>
                    <a:pt x="48612" y="25883"/>
                    <a:pt x="50338" y="22793"/>
                    <a:pt x="51340" y="19521"/>
                  </a:cubicBezTo>
                  <a:cubicBezTo>
                    <a:pt x="52219" y="16653"/>
                    <a:pt x="52517" y="13609"/>
                    <a:pt x="52252" y="10619"/>
                  </a:cubicBezTo>
                  <a:cubicBezTo>
                    <a:pt x="51920" y="6836"/>
                    <a:pt x="50688" y="3141"/>
                    <a:pt x="48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-25" y="4086825"/>
              <a:ext cx="1070189" cy="1056686"/>
            </a:xfrm>
            <a:custGeom>
              <a:avLst/>
              <a:gdLst/>
              <a:ahLst/>
              <a:cxnLst/>
              <a:rect l="l" t="t" r="r" b="b"/>
              <a:pathLst>
                <a:path w="32972" h="32556" extrusionOk="0">
                  <a:moveTo>
                    <a:pt x="0" y="0"/>
                  </a:moveTo>
                  <a:lnTo>
                    <a:pt x="0" y="32556"/>
                  </a:lnTo>
                  <a:lnTo>
                    <a:pt x="32972" y="32556"/>
                  </a:lnTo>
                  <a:cubicBezTo>
                    <a:pt x="32428" y="32078"/>
                    <a:pt x="31964" y="31519"/>
                    <a:pt x="31611" y="30861"/>
                  </a:cubicBezTo>
                  <a:cubicBezTo>
                    <a:pt x="31024" y="29761"/>
                    <a:pt x="30835" y="28540"/>
                    <a:pt x="30749" y="27284"/>
                  </a:cubicBezTo>
                  <a:cubicBezTo>
                    <a:pt x="30608" y="25223"/>
                    <a:pt x="30743" y="23074"/>
                    <a:pt x="29849" y="21236"/>
                  </a:cubicBezTo>
                  <a:cubicBezTo>
                    <a:pt x="29669" y="20866"/>
                    <a:pt x="29454" y="20521"/>
                    <a:pt x="29209" y="20203"/>
                  </a:cubicBezTo>
                  <a:cubicBezTo>
                    <a:pt x="27815" y="18372"/>
                    <a:pt x="25472" y="17334"/>
                    <a:pt x="23237" y="16585"/>
                  </a:cubicBezTo>
                  <a:cubicBezTo>
                    <a:pt x="18056" y="14851"/>
                    <a:pt x="12288" y="13718"/>
                    <a:pt x="8596" y="9693"/>
                  </a:cubicBezTo>
                  <a:cubicBezTo>
                    <a:pt x="6106" y="6978"/>
                    <a:pt x="4825" y="3173"/>
                    <a:pt x="1836" y="1018"/>
                  </a:cubicBezTo>
                  <a:cubicBezTo>
                    <a:pt x="1264" y="604"/>
                    <a:pt x="648" y="26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5740198" y="0"/>
              <a:ext cx="2112637" cy="1056667"/>
            </a:xfrm>
            <a:custGeom>
              <a:avLst/>
              <a:gdLst/>
              <a:ahLst/>
              <a:cxnLst/>
              <a:rect l="l" t="t" r="r" b="b"/>
              <a:pathLst>
                <a:path w="18174" h="9090" extrusionOk="0">
                  <a:moveTo>
                    <a:pt x="967" y="1"/>
                  </a:moveTo>
                  <a:cubicBezTo>
                    <a:pt x="311" y="2200"/>
                    <a:pt x="0" y="4484"/>
                    <a:pt x="270" y="6761"/>
                  </a:cubicBezTo>
                  <a:cubicBezTo>
                    <a:pt x="384" y="7716"/>
                    <a:pt x="766" y="8842"/>
                    <a:pt x="1712" y="9056"/>
                  </a:cubicBezTo>
                  <a:cubicBezTo>
                    <a:pt x="1813" y="9079"/>
                    <a:pt x="1916" y="9089"/>
                    <a:pt x="2018" y="9089"/>
                  </a:cubicBezTo>
                  <a:cubicBezTo>
                    <a:pt x="2322" y="9089"/>
                    <a:pt x="2627" y="8997"/>
                    <a:pt x="2902" y="8866"/>
                  </a:cubicBezTo>
                  <a:cubicBezTo>
                    <a:pt x="4080" y="8304"/>
                    <a:pt x="4775" y="7103"/>
                    <a:pt x="5500" y="6023"/>
                  </a:cubicBezTo>
                  <a:cubicBezTo>
                    <a:pt x="6224" y="4945"/>
                    <a:pt x="7191" y="3848"/>
                    <a:pt x="8497" y="3722"/>
                  </a:cubicBezTo>
                  <a:cubicBezTo>
                    <a:pt x="8583" y="3714"/>
                    <a:pt x="8669" y="3710"/>
                    <a:pt x="8755" y="3710"/>
                  </a:cubicBezTo>
                  <a:cubicBezTo>
                    <a:pt x="10073" y="3710"/>
                    <a:pt x="11313" y="4642"/>
                    <a:pt x="12637" y="4642"/>
                  </a:cubicBezTo>
                  <a:cubicBezTo>
                    <a:pt x="12691" y="4642"/>
                    <a:pt x="12744" y="4641"/>
                    <a:pt x="12798" y="4637"/>
                  </a:cubicBezTo>
                  <a:cubicBezTo>
                    <a:pt x="14039" y="4565"/>
                    <a:pt x="15037" y="3643"/>
                    <a:pt x="15846" y="2715"/>
                  </a:cubicBezTo>
                  <a:cubicBezTo>
                    <a:pt x="16619" y="1829"/>
                    <a:pt x="17357" y="857"/>
                    <a:pt x="18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30"/>
          <p:cNvGrpSpPr/>
          <p:nvPr/>
        </p:nvGrpSpPr>
        <p:grpSpPr>
          <a:xfrm>
            <a:off x="124376" y="210217"/>
            <a:ext cx="8913827" cy="3762390"/>
            <a:chOff x="124376" y="210217"/>
            <a:chExt cx="8913827" cy="3762390"/>
          </a:xfrm>
        </p:grpSpPr>
        <p:sp>
          <p:nvSpPr>
            <p:cNvPr id="1433" name="Google Shape;1433;p30"/>
            <p:cNvSpPr/>
            <p:nvPr/>
          </p:nvSpPr>
          <p:spPr>
            <a:xfrm>
              <a:off x="325111" y="16521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200626" y="14607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275312" y="387781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124387" y="179933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5317512" y="8034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7082112" y="2956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8636637" y="128429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8943737" y="22842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200636" y="35655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8807748" y="21526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8886836" y="11848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7230511" y="6322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124376" y="37663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8859901" y="14607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8920626" y="19167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7411101" y="3853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5336901" y="6327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8405930" y="21021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"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2" name="Google Shape;1452;p31"/>
          <p:cNvGrpSpPr/>
          <p:nvPr/>
        </p:nvGrpSpPr>
        <p:grpSpPr>
          <a:xfrm>
            <a:off x="-12" y="-76200"/>
            <a:ext cx="9296410" cy="5219705"/>
            <a:chOff x="-12" y="-76200"/>
            <a:chExt cx="9296410" cy="5219705"/>
          </a:xfrm>
        </p:grpSpPr>
        <p:sp>
          <p:nvSpPr>
            <p:cNvPr id="1453" name="Google Shape;1453;p31"/>
            <p:cNvSpPr/>
            <p:nvPr/>
          </p:nvSpPr>
          <p:spPr>
            <a:xfrm flipH="1">
              <a:off x="152403" y="1184275"/>
              <a:ext cx="4137497" cy="3959230"/>
            </a:xfrm>
            <a:custGeom>
              <a:avLst/>
              <a:gdLst/>
              <a:ahLst/>
              <a:cxnLst/>
              <a:rect l="l" t="t" r="r" b="b"/>
              <a:pathLst>
                <a:path w="54473" h="52126" extrusionOk="0">
                  <a:moveTo>
                    <a:pt x="49036" y="0"/>
                  </a:moveTo>
                  <a:cubicBezTo>
                    <a:pt x="45792" y="0"/>
                    <a:pt x="42328" y="1045"/>
                    <a:pt x="38722" y="3247"/>
                  </a:cubicBezTo>
                  <a:cubicBezTo>
                    <a:pt x="25392" y="11374"/>
                    <a:pt x="33032" y="32509"/>
                    <a:pt x="29455" y="37548"/>
                  </a:cubicBezTo>
                  <a:cubicBezTo>
                    <a:pt x="28564" y="38804"/>
                    <a:pt x="26905" y="39232"/>
                    <a:pt x="24833" y="39232"/>
                  </a:cubicBezTo>
                  <a:cubicBezTo>
                    <a:pt x="20404" y="39232"/>
                    <a:pt x="14089" y="37276"/>
                    <a:pt x="9356" y="37276"/>
                  </a:cubicBezTo>
                  <a:cubicBezTo>
                    <a:pt x="7421" y="37276"/>
                    <a:pt x="5751" y="37603"/>
                    <a:pt x="4583" y="38524"/>
                  </a:cubicBezTo>
                  <a:cubicBezTo>
                    <a:pt x="516" y="41728"/>
                    <a:pt x="1" y="47012"/>
                    <a:pt x="2467" y="52126"/>
                  </a:cubicBezTo>
                  <a:lnTo>
                    <a:pt x="54472" y="52126"/>
                  </a:lnTo>
                  <a:lnTo>
                    <a:pt x="54472" y="1046"/>
                  </a:lnTo>
                  <a:cubicBezTo>
                    <a:pt x="52746" y="356"/>
                    <a:pt x="50928" y="0"/>
                    <a:pt x="49036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1900500" y="-76200"/>
              <a:ext cx="2193191" cy="1145178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 rot="5400000">
              <a:off x="147188" y="-71000"/>
              <a:ext cx="824300" cy="813900"/>
            </a:xfrm>
            <a:custGeom>
              <a:avLst/>
              <a:gdLst/>
              <a:ahLst/>
              <a:cxnLst/>
              <a:rect l="l" t="t" r="r" b="b"/>
              <a:pathLst>
                <a:path w="32972" h="32556" extrusionOk="0">
                  <a:moveTo>
                    <a:pt x="0" y="0"/>
                  </a:moveTo>
                  <a:lnTo>
                    <a:pt x="0" y="32556"/>
                  </a:lnTo>
                  <a:lnTo>
                    <a:pt x="32972" y="32556"/>
                  </a:lnTo>
                  <a:cubicBezTo>
                    <a:pt x="32428" y="32078"/>
                    <a:pt x="31964" y="31519"/>
                    <a:pt x="31611" y="30861"/>
                  </a:cubicBezTo>
                  <a:cubicBezTo>
                    <a:pt x="31024" y="29761"/>
                    <a:pt x="30835" y="28540"/>
                    <a:pt x="30749" y="27284"/>
                  </a:cubicBezTo>
                  <a:cubicBezTo>
                    <a:pt x="30608" y="25223"/>
                    <a:pt x="30743" y="23074"/>
                    <a:pt x="29849" y="21236"/>
                  </a:cubicBezTo>
                  <a:cubicBezTo>
                    <a:pt x="29669" y="20866"/>
                    <a:pt x="29454" y="20521"/>
                    <a:pt x="29209" y="20203"/>
                  </a:cubicBezTo>
                  <a:cubicBezTo>
                    <a:pt x="27815" y="18372"/>
                    <a:pt x="25472" y="17334"/>
                    <a:pt x="23237" y="16585"/>
                  </a:cubicBezTo>
                  <a:cubicBezTo>
                    <a:pt x="18056" y="14851"/>
                    <a:pt x="12288" y="13718"/>
                    <a:pt x="8596" y="9693"/>
                  </a:cubicBezTo>
                  <a:cubicBezTo>
                    <a:pt x="6106" y="6978"/>
                    <a:pt x="4825" y="3173"/>
                    <a:pt x="1836" y="1018"/>
                  </a:cubicBezTo>
                  <a:cubicBezTo>
                    <a:pt x="1264" y="604"/>
                    <a:pt x="648" y="268"/>
                    <a:pt x="0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6784750" y="4364054"/>
              <a:ext cx="2511648" cy="703233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 flipH="1">
              <a:off x="3" y="1184275"/>
              <a:ext cx="4137497" cy="3959230"/>
            </a:xfrm>
            <a:custGeom>
              <a:avLst/>
              <a:gdLst/>
              <a:ahLst/>
              <a:cxnLst/>
              <a:rect l="l" t="t" r="r" b="b"/>
              <a:pathLst>
                <a:path w="54473" h="52126" extrusionOk="0">
                  <a:moveTo>
                    <a:pt x="49036" y="0"/>
                  </a:moveTo>
                  <a:cubicBezTo>
                    <a:pt x="45792" y="0"/>
                    <a:pt x="42328" y="1045"/>
                    <a:pt x="38722" y="3247"/>
                  </a:cubicBezTo>
                  <a:cubicBezTo>
                    <a:pt x="25392" y="11374"/>
                    <a:pt x="33032" y="32509"/>
                    <a:pt x="29455" y="37548"/>
                  </a:cubicBezTo>
                  <a:cubicBezTo>
                    <a:pt x="28564" y="38804"/>
                    <a:pt x="26905" y="39232"/>
                    <a:pt x="24833" y="39232"/>
                  </a:cubicBezTo>
                  <a:cubicBezTo>
                    <a:pt x="20404" y="39232"/>
                    <a:pt x="14089" y="37276"/>
                    <a:pt x="9356" y="37276"/>
                  </a:cubicBezTo>
                  <a:cubicBezTo>
                    <a:pt x="7421" y="37276"/>
                    <a:pt x="5751" y="37603"/>
                    <a:pt x="4583" y="38524"/>
                  </a:cubicBezTo>
                  <a:cubicBezTo>
                    <a:pt x="516" y="41728"/>
                    <a:pt x="1" y="47012"/>
                    <a:pt x="2467" y="52126"/>
                  </a:cubicBezTo>
                  <a:lnTo>
                    <a:pt x="54472" y="52126"/>
                  </a:lnTo>
                  <a:lnTo>
                    <a:pt x="54472" y="1046"/>
                  </a:lnTo>
                  <a:cubicBezTo>
                    <a:pt x="52746" y="356"/>
                    <a:pt x="50928" y="0"/>
                    <a:pt x="49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1748100" y="0"/>
              <a:ext cx="2193191" cy="1145178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 rot="5400000">
              <a:off x="-5212" y="5200"/>
              <a:ext cx="824300" cy="813900"/>
            </a:xfrm>
            <a:custGeom>
              <a:avLst/>
              <a:gdLst/>
              <a:ahLst/>
              <a:cxnLst/>
              <a:rect l="l" t="t" r="r" b="b"/>
              <a:pathLst>
                <a:path w="32972" h="32556" extrusionOk="0">
                  <a:moveTo>
                    <a:pt x="0" y="0"/>
                  </a:moveTo>
                  <a:lnTo>
                    <a:pt x="0" y="32556"/>
                  </a:lnTo>
                  <a:lnTo>
                    <a:pt x="32972" y="32556"/>
                  </a:lnTo>
                  <a:cubicBezTo>
                    <a:pt x="32428" y="32078"/>
                    <a:pt x="31964" y="31519"/>
                    <a:pt x="31611" y="30861"/>
                  </a:cubicBezTo>
                  <a:cubicBezTo>
                    <a:pt x="31024" y="29761"/>
                    <a:pt x="30835" y="28540"/>
                    <a:pt x="30749" y="27284"/>
                  </a:cubicBezTo>
                  <a:cubicBezTo>
                    <a:pt x="30608" y="25223"/>
                    <a:pt x="30743" y="23074"/>
                    <a:pt x="29849" y="21236"/>
                  </a:cubicBezTo>
                  <a:cubicBezTo>
                    <a:pt x="29669" y="20866"/>
                    <a:pt x="29454" y="20521"/>
                    <a:pt x="29209" y="20203"/>
                  </a:cubicBezTo>
                  <a:cubicBezTo>
                    <a:pt x="27815" y="18372"/>
                    <a:pt x="25472" y="17334"/>
                    <a:pt x="23237" y="16585"/>
                  </a:cubicBezTo>
                  <a:cubicBezTo>
                    <a:pt x="18056" y="14851"/>
                    <a:pt x="12288" y="13718"/>
                    <a:pt x="8596" y="9693"/>
                  </a:cubicBezTo>
                  <a:cubicBezTo>
                    <a:pt x="6106" y="6978"/>
                    <a:pt x="4825" y="3173"/>
                    <a:pt x="1836" y="1018"/>
                  </a:cubicBezTo>
                  <a:cubicBezTo>
                    <a:pt x="1264" y="604"/>
                    <a:pt x="648" y="26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6632350" y="4440254"/>
              <a:ext cx="2511648" cy="703233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31"/>
          <p:cNvGrpSpPr/>
          <p:nvPr/>
        </p:nvGrpSpPr>
        <p:grpSpPr>
          <a:xfrm>
            <a:off x="625537" y="2713111"/>
            <a:ext cx="2356066" cy="2068695"/>
            <a:chOff x="625537" y="2713111"/>
            <a:chExt cx="2356066" cy="2068695"/>
          </a:xfrm>
        </p:grpSpPr>
        <p:grpSp>
          <p:nvGrpSpPr>
            <p:cNvPr id="1462" name="Google Shape;1462;p31"/>
            <p:cNvGrpSpPr/>
            <p:nvPr/>
          </p:nvGrpSpPr>
          <p:grpSpPr>
            <a:xfrm>
              <a:off x="625537" y="2713111"/>
              <a:ext cx="876816" cy="1150083"/>
              <a:chOff x="625537" y="2713111"/>
              <a:chExt cx="876816" cy="1150083"/>
            </a:xfrm>
          </p:grpSpPr>
          <p:sp>
            <p:nvSpPr>
              <p:cNvPr id="1463" name="Google Shape;1463;p31"/>
              <p:cNvSpPr/>
              <p:nvPr/>
            </p:nvSpPr>
            <p:spPr>
              <a:xfrm>
                <a:off x="772076" y="280790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>
                <a:off x="1002805" y="2891392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>
                <a:off x="1168826" y="3438390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1"/>
              <p:cNvSpPr/>
              <p:nvPr/>
            </p:nvSpPr>
            <p:spPr>
              <a:xfrm>
                <a:off x="891476" y="3779690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1"/>
              <p:cNvSpPr/>
              <p:nvPr/>
            </p:nvSpPr>
            <p:spPr>
              <a:xfrm>
                <a:off x="1407887" y="33436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>
                <a:off x="832812" y="3063286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>
                <a:off x="1229562" y="37234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>
                <a:off x="720012" y="36286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1"/>
              <p:cNvSpPr/>
              <p:nvPr/>
            </p:nvSpPr>
            <p:spPr>
              <a:xfrm>
                <a:off x="625537" y="27131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1"/>
              <p:cNvSpPr/>
              <p:nvPr/>
            </p:nvSpPr>
            <p:spPr>
              <a:xfrm>
                <a:off x="871236" y="33556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1"/>
              <p:cNvSpPr/>
              <p:nvPr/>
            </p:nvSpPr>
            <p:spPr>
              <a:xfrm>
                <a:off x="1185236" y="3239560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1"/>
            <p:cNvGrpSpPr/>
            <p:nvPr/>
          </p:nvGrpSpPr>
          <p:grpSpPr>
            <a:xfrm>
              <a:off x="1894587" y="4284917"/>
              <a:ext cx="1087016" cy="496890"/>
              <a:chOff x="1894587" y="4284917"/>
              <a:chExt cx="1087016" cy="496890"/>
            </a:xfrm>
          </p:grpSpPr>
          <p:sp>
            <p:nvSpPr>
              <p:cNvPr id="1475" name="Google Shape;1475;p31"/>
              <p:cNvSpPr/>
              <p:nvPr/>
            </p:nvSpPr>
            <p:spPr>
              <a:xfrm>
                <a:off x="1944811" y="46921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>
                <a:off x="1894587" y="44569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1"/>
              <p:cNvSpPr/>
              <p:nvPr/>
            </p:nvSpPr>
            <p:spPr>
              <a:xfrm>
                <a:off x="2268080" y="4284917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>
                <a:off x="2104001" y="4313215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>
                <a:off x="2659026" y="4603490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>
                <a:off x="2270437" y="46870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1"/>
              <p:cNvSpPr/>
              <p:nvPr/>
            </p:nvSpPr>
            <p:spPr>
              <a:xfrm>
                <a:off x="2887137" y="4425036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>
                <a:off x="2887137" y="46549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1"/>
              <p:cNvSpPr/>
              <p:nvPr/>
            </p:nvSpPr>
            <p:spPr>
              <a:xfrm>
                <a:off x="2531336" y="4372410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4" name="Google Shape;1484;p31"/>
          <p:cNvGrpSpPr/>
          <p:nvPr/>
        </p:nvGrpSpPr>
        <p:grpSpPr>
          <a:xfrm>
            <a:off x="921536" y="3694067"/>
            <a:ext cx="937318" cy="1138044"/>
            <a:chOff x="921536" y="3694067"/>
            <a:chExt cx="937318" cy="1138044"/>
          </a:xfrm>
        </p:grpSpPr>
        <p:sp>
          <p:nvSpPr>
            <p:cNvPr id="1485" name="Google Shape;1485;p31"/>
            <p:cNvSpPr/>
            <p:nvPr/>
          </p:nvSpPr>
          <p:spPr>
            <a:xfrm>
              <a:off x="921536" y="40737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1002805" y="369406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1759680" y="4691992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1510186" y="47197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1765950" y="2638713"/>
            <a:ext cx="56121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00" y="1051462"/>
            <a:ext cx="1550100" cy="13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 rot="280">
            <a:off x="2730250" y="3740868"/>
            <a:ext cx="36834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>
            <a:off x="-27" y="-152372"/>
            <a:ext cx="9144056" cy="5446863"/>
            <a:chOff x="-27" y="-152372"/>
            <a:chExt cx="9144056" cy="5446863"/>
          </a:xfrm>
        </p:grpSpPr>
        <p:sp>
          <p:nvSpPr>
            <p:cNvPr id="76" name="Google Shape;76;p3"/>
            <p:cNvSpPr/>
            <p:nvPr/>
          </p:nvSpPr>
          <p:spPr>
            <a:xfrm rot="5400000">
              <a:off x="5844182" y="1994645"/>
              <a:ext cx="5142063" cy="1457631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-1842243" y="1689845"/>
              <a:ext cx="5142063" cy="1457631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5400000">
              <a:off x="5844182" y="1842245"/>
              <a:ext cx="5142063" cy="1457631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-1842243" y="1842245"/>
              <a:ext cx="5142063" cy="1457631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3"/>
          <p:cNvGrpSpPr/>
          <p:nvPr/>
        </p:nvGrpSpPr>
        <p:grpSpPr>
          <a:xfrm>
            <a:off x="199026" y="173448"/>
            <a:ext cx="8670052" cy="2656246"/>
            <a:chOff x="199026" y="173448"/>
            <a:chExt cx="8670052" cy="2656246"/>
          </a:xfrm>
        </p:grpSpPr>
        <p:grpSp>
          <p:nvGrpSpPr>
            <p:cNvPr id="81" name="Google Shape;81;p3"/>
            <p:cNvGrpSpPr/>
            <p:nvPr/>
          </p:nvGrpSpPr>
          <p:grpSpPr>
            <a:xfrm>
              <a:off x="199026" y="173448"/>
              <a:ext cx="852703" cy="1994409"/>
              <a:chOff x="199026" y="173448"/>
              <a:chExt cx="852703" cy="1994409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259761" y="6205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99026" y="44535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49987" y="136616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542530" y="1586317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465962" y="543324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560436" y="1734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957262" y="18539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07211" y="117699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783761" y="2029623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542526" y="117750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794026" y="177040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991001" y="208435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3"/>
            <p:cNvGrpSpPr/>
            <p:nvPr/>
          </p:nvGrpSpPr>
          <p:grpSpPr>
            <a:xfrm>
              <a:off x="8054876" y="201324"/>
              <a:ext cx="814202" cy="2628370"/>
              <a:chOff x="8054876" y="201324"/>
              <a:chExt cx="814202" cy="2628370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8230787" y="201324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8774612" y="705049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8460662" y="956649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8115612" y="2734899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8237386" y="252949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632936" y="117699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8714211" y="34709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8325261" y="3608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8054876" y="257175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8477526" y="1226227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8643201" y="548977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8424001" y="206977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8374418" y="632467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720000" y="1140150"/>
            <a:ext cx="77040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rtl="0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100"/>
            </a:lvl1pPr>
            <a:lvl2pPr marL="914400" lvl="1" indent="-2952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AutoNum type="alphaLcPeriod"/>
              <a:defRPr sz="1050"/>
            </a:lvl2pPr>
            <a:lvl3pPr marL="1371600" lvl="2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AutoNum type="romanLcPeriod"/>
              <a:defRPr sz="1050"/>
            </a:lvl3pPr>
            <a:lvl4pPr marL="1828800" lvl="3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AutoNum type="arabicPeriod"/>
              <a:defRPr sz="1050"/>
            </a:lvl4pPr>
            <a:lvl5pPr marL="2286000" lvl="4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AutoNum type="alphaLcPeriod"/>
              <a:defRPr sz="1050"/>
            </a:lvl5pPr>
            <a:lvl6pPr marL="2743200" lvl="5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AutoNum type="romanLcPeriod"/>
              <a:defRPr sz="1050"/>
            </a:lvl6pPr>
            <a:lvl7pPr marL="3200400" lvl="6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AutoNum type="arabicPeriod"/>
              <a:defRPr sz="1050"/>
            </a:lvl7pPr>
            <a:lvl8pPr marL="3657600" lvl="7" indent="-29527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50"/>
              <a:buAutoNum type="alphaLcPeriod"/>
              <a:defRPr sz="1050"/>
            </a:lvl8pPr>
            <a:lvl9pPr marL="4114800" lvl="8" indent="-295275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50"/>
              <a:buAutoNum type="romanLcPeriod"/>
              <a:defRPr sz="1050"/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-76200" y="0"/>
            <a:ext cx="9220188" cy="5143500"/>
            <a:chOff x="0" y="-76200"/>
            <a:chExt cx="9220188" cy="5143500"/>
          </a:xfrm>
        </p:grpSpPr>
        <p:sp>
          <p:nvSpPr>
            <p:cNvPr id="112" name="Google Shape;112;p4"/>
            <p:cNvSpPr/>
            <p:nvPr/>
          </p:nvSpPr>
          <p:spPr>
            <a:xfrm rot="10800000" flipH="1">
              <a:off x="228600" y="-76198"/>
              <a:ext cx="4280066" cy="510898"/>
            </a:xfrm>
            <a:custGeom>
              <a:avLst/>
              <a:gdLst/>
              <a:ahLst/>
              <a:cxnLst/>
              <a:rect l="l" t="t" r="r" b="b"/>
              <a:pathLst>
                <a:path w="70364" h="13228" extrusionOk="0">
                  <a:moveTo>
                    <a:pt x="66583" y="0"/>
                  </a:moveTo>
                  <a:cubicBezTo>
                    <a:pt x="66433" y="0"/>
                    <a:pt x="66284" y="6"/>
                    <a:pt x="66136" y="17"/>
                  </a:cubicBezTo>
                  <a:cubicBezTo>
                    <a:pt x="63218" y="234"/>
                    <a:pt x="60767" y="2179"/>
                    <a:pt x="58358" y="3841"/>
                  </a:cubicBezTo>
                  <a:cubicBezTo>
                    <a:pt x="56406" y="5188"/>
                    <a:pt x="54115" y="6431"/>
                    <a:pt x="51817" y="6431"/>
                  </a:cubicBezTo>
                  <a:cubicBezTo>
                    <a:pt x="51279" y="6431"/>
                    <a:pt x="50740" y="6363"/>
                    <a:pt x="50205" y="6212"/>
                  </a:cubicBezTo>
                  <a:cubicBezTo>
                    <a:pt x="47039" y="5316"/>
                    <a:pt x="45178" y="1821"/>
                    <a:pt x="42049" y="806"/>
                  </a:cubicBezTo>
                  <a:cubicBezTo>
                    <a:pt x="41403" y="596"/>
                    <a:pt x="40744" y="505"/>
                    <a:pt x="40082" y="505"/>
                  </a:cubicBezTo>
                  <a:cubicBezTo>
                    <a:pt x="38042" y="505"/>
                    <a:pt x="35966" y="1375"/>
                    <a:pt x="34112" y="2342"/>
                  </a:cubicBezTo>
                  <a:cubicBezTo>
                    <a:pt x="33394" y="2716"/>
                    <a:pt x="32674" y="3111"/>
                    <a:pt x="31953" y="3511"/>
                  </a:cubicBezTo>
                  <a:cubicBezTo>
                    <a:pt x="27917" y="5742"/>
                    <a:pt x="23829" y="8111"/>
                    <a:pt x="19303" y="8111"/>
                  </a:cubicBezTo>
                  <a:cubicBezTo>
                    <a:pt x="19200" y="8111"/>
                    <a:pt x="19097" y="8110"/>
                    <a:pt x="18993" y="8107"/>
                  </a:cubicBezTo>
                  <a:cubicBezTo>
                    <a:pt x="18407" y="8094"/>
                    <a:pt x="17819" y="8037"/>
                    <a:pt x="17233" y="7957"/>
                  </a:cubicBezTo>
                  <a:cubicBezTo>
                    <a:pt x="14736" y="7611"/>
                    <a:pt x="12262" y="6808"/>
                    <a:pt x="9793" y="6808"/>
                  </a:cubicBezTo>
                  <a:cubicBezTo>
                    <a:pt x="9214" y="6808"/>
                    <a:pt x="8635" y="6852"/>
                    <a:pt x="8056" y="6957"/>
                  </a:cubicBezTo>
                  <a:cubicBezTo>
                    <a:pt x="5459" y="7430"/>
                    <a:pt x="3200" y="9094"/>
                    <a:pt x="1505" y="11116"/>
                  </a:cubicBezTo>
                  <a:cubicBezTo>
                    <a:pt x="950" y="11779"/>
                    <a:pt x="446" y="12487"/>
                    <a:pt x="1" y="13228"/>
                  </a:cubicBezTo>
                  <a:lnTo>
                    <a:pt x="67196" y="13228"/>
                  </a:lnTo>
                  <a:cubicBezTo>
                    <a:pt x="68302" y="11102"/>
                    <a:pt x="69198" y="8873"/>
                    <a:pt x="69832" y="6545"/>
                  </a:cubicBezTo>
                  <a:cubicBezTo>
                    <a:pt x="70174" y="5291"/>
                    <a:pt x="70363" y="3828"/>
                    <a:pt x="70071" y="2598"/>
                  </a:cubicBezTo>
                  <a:cubicBezTo>
                    <a:pt x="69877" y="1784"/>
                    <a:pt x="69474" y="1071"/>
                    <a:pt x="68763" y="587"/>
                  </a:cubicBezTo>
                  <a:cubicBezTo>
                    <a:pt x="68129" y="157"/>
                    <a:pt x="67353" y="0"/>
                    <a:pt x="66583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flipH="1">
              <a:off x="0" y="3687950"/>
              <a:ext cx="1361825" cy="1303150"/>
            </a:xfrm>
            <a:custGeom>
              <a:avLst/>
              <a:gdLst/>
              <a:ahLst/>
              <a:cxnLst/>
              <a:rect l="l" t="t" r="r" b="b"/>
              <a:pathLst>
                <a:path w="54473" h="52126" extrusionOk="0">
                  <a:moveTo>
                    <a:pt x="49036" y="0"/>
                  </a:moveTo>
                  <a:cubicBezTo>
                    <a:pt x="45792" y="0"/>
                    <a:pt x="42328" y="1045"/>
                    <a:pt x="38722" y="3247"/>
                  </a:cubicBezTo>
                  <a:cubicBezTo>
                    <a:pt x="25392" y="11374"/>
                    <a:pt x="33032" y="32509"/>
                    <a:pt x="29455" y="37548"/>
                  </a:cubicBezTo>
                  <a:cubicBezTo>
                    <a:pt x="28564" y="38804"/>
                    <a:pt x="26905" y="39232"/>
                    <a:pt x="24833" y="39232"/>
                  </a:cubicBezTo>
                  <a:cubicBezTo>
                    <a:pt x="20404" y="39232"/>
                    <a:pt x="14089" y="37276"/>
                    <a:pt x="9356" y="37276"/>
                  </a:cubicBezTo>
                  <a:cubicBezTo>
                    <a:pt x="7421" y="37276"/>
                    <a:pt x="5751" y="37603"/>
                    <a:pt x="4583" y="38524"/>
                  </a:cubicBezTo>
                  <a:cubicBezTo>
                    <a:pt x="516" y="41728"/>
                    <a:pt x="1" y="47012"/>
                    <a:pt x="2467" y="52126"/>
                  </a:cubicBezTo>
                  <a:lnTo>
                    <a:pt x="54472" y="52126"/>
                  </a:lnTo>
                  <a:lnTo>
                    <a:pt x="54472" y="1046"/>
                  </a:lnTo>
                  <a:cubicBezTo>
                    <a:pt x="52746" y="356"/>
                    <a:pt x="50928" y="0"/>
                    <a:pt x="49036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flipH="1">
              <a:off x="7655175" y="-76200"/>
              <a:ext cx="679975" cy="355050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flipH="1">
              <a:off x="5603725" y="4758050"/>
              <a:ext cx="1335400" cy="309250"/>
            </a:xfrm>
            <a:custGeom>
              <a:avLst/>
              <a:gdLst/>
              <a:ahLst/>
              <a:cxnLst/>
              <a:rect l="l" t="t" r="r" b="b"/>
              <a:pathLst>
                <a:path w="53416" h="12370" extrusionOk="0">
                  <a:moveTo>
                    <a:pt x="28676" y="1"/>
                  </a:moveTo>
                  <a:cubicBezTo>
                    <a:pt x="28154" y="1"/>
                    <a:pt x="27632" y="7"/>
                    <a:pt x="27110" y="18"/>
                  </a:cubicBezTo>
                  <a:cubicBezTo>
                    <a:pt x="26166" y="38"/>
                    <a:pt x="25223" y="73"/>
                    <a:pt x="24281" y="120"/>
                  </a:cubicBezTo>
                  <a:cubicBezTo>
                    <a:pt x="18997" y="383"/>
                    <a:pt x="13607" y="1000"/>
                    <a:pt x="8851" y="3315"/>
                  </a:cubicBezTo>
                  <a:cubicBezTo>
                    <a:pt x="4973" y="5203"/>
                    <a:pt x="1555" y="8414"/>
                    <a:pt x="0" y="12370"/>
                  </a:cubicBezTo>
                  <a:lnTo>
                    <a:pt x="53415" y="12370"/>
                  </a:lnTo>
                  <a:cubicBezTo>
                    <a:pt x="52645" y="10623"/>
                    <a:pt x="51614" y="8998"/>
                    <a:pt x="50325" y="7577"/>
                  </a:cubicBezTo>
                  <a:cubicBezTo>
                    <a:pt x="48400" y="5450"/>
                    <a:pt x="45997" y="3829"/>
                    <a:pt x="43372" y="2653"/>
                  </a:cubicBezTo>
                  <a:cubicBezTo>
                    <a:pt x="41722" y="1911"/>
                    <a:pt x="39984" y="1347"/>
                    <a:pt x="38227" y="946"/>
                  </a:cubicBezTo>
                  <a:cubicBezTo>
                    <a:pt x="35098" y="233"/>
                    <a:pt x="31891" y="1"/>
                    <a:pt x="2867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-5400000">
              <a:off x="8625500" y="251400"/>
              <a:ext cx="846100" cy="343275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0" y="-12"/>
            <a:ext cx="9143988" cy="5143513"/>
            <a:chOff x="0" y="-12"/>
            <a:chExt cx="9143988" cy="5143513"/>
          </a:xfrm>
        </p:grpSpPr>
        <p:sp>
          <p:nvSpPr>
            <p:cNvPr id="118" name="Google Shape;118;p4"/>
            <p:cNvSpPr/>
            <p:nvPr/>
          </p:nvSpPr>
          <p:spPr>
            <a:xfrm rot="10800000" flipH="1">
              <a:off x="0" y="2"/>
              <a:ext cx="4280066" cy="510898"/>
            </a:xfrm>
            <a:custGeom>
              <a:avLst/>
              <a:gdLst/>
              <a:ahLst/>
              <a:cxnLst/>
              <a:rect l="l" t="t" r="r" b="b"/>
              <a:pathLst>
                <a:path w="70364" h="13228" extrusionOk="0">
                  <a:moveTo>
                    <a:pt x="66583" y="0"/>
                  </a:moveTo>
                  <a:cubicBezTo>
                    <a:pt x="66433" y="0"/>
                    <a:pt x="66284" y="6"/>
                    <a:pt x="66136" y="17"/>
                  </a:cubicBezTo>
                  <a:cubicBezTo>
                    <a:pt x="63218" y="234"/>
                    <a:pt x="60767" y="2179"/>
                    <a:pt x="58358" y="3841"/>
                  </a:cubicBezTo>
                  <a:cubicBezTo>
                    <a:pt x="56406" y="5188"/>
                    <a:pt x="54115" y="6431"/>
                    <a:pt x="51817" y="6431"/>
                  </a:cubicBezTo>
                  <a:cubicBezTo>
                    <a:pt x="51279" y="6431"/>
                    <a:pt x="50740" y="6363"/>
                    <a:pt x="50205" y="6212"/>
                  </a:cubicBezTo>
                  <a:cubicBezTo>
                    <a:pt x="47039" y="5316"/>
                    <a:pt x="45178" y="1821"/>
                    <a:pt x="42049" y="806"/>
                  </a:cubicBezTo>
                  <a:cubicBezTo>
                    <a:pt x="41403" y="596"/>
                    <a:pt x="40744" y="505"/>
                    <a:pt x="40082" y="505"/>
                  </a:cubicBezTo>
                  <a:cubicBezTo>
                    <a:pt x="38042" y="505"/>
                    <a:pt x="35966" y="1375"/>
                    <a:pt x="34112" y="2342"/>
                  </a:cubicBezTo>
                  <a:cubicBezTo>
                    <a:pt x="33394" y="2716"/>
                    <a:pt x="32674" y="3111"/>
                    <a:pt x="31953" y="3511"/>
                  </a:cubicBezTo>
                  <a:cubicBezTo>
                    <a:pt x="27917" y="5742"/>
                    <a:pt x="23829" y="8111"/>
                    <a:pt x="19303" y="8111"/>
                  </a:cubicBezTo>
                  <a:cubicBezTo>
                    <a:pt x="19200" y="8111"/>
                    <a:pt x="19097" y="8110"/>
                    <a:pt x="18993" y="8107"/>
                  </a:cubicBezTo>
                  <a:cubicBezTo>
                    <a:pt x="18407" y="8094"/>
                    <a:pt x="17819" y="8037"/>
                    <a:pt x="17233" y="7957"/>
                  </a:cubicBezTo>
                  <a:cubicBezTo>
                    <a:pt x="14736" y="7611"/>
                    <a:pt x="12262" y="6808"/>
                    <a:pt x="9793" y="6808"/>
                  </a:cubicBezTo>
                  <a:cubicBezTo>
                    <a:pt x="9214" y="6808"/>
                    <a:pt x="8635" y="6852"/>
                    <a:pt x="8056" y="6957"/>
                  </a:cubicBezTo>
                  <a:cubicBezTo>
                    <a:pt x="5459" y="7430"/>
                    <a:pt x="3200" y="9094"/>
                    <a:pt x="1505" y="11116"/>
                  </a:cubicBezTo>
                  <a:cubicBezTo>
                    <a:pt x="950" y="11779"/>
                    <a:pt x="446" y="12487"/>
                    <a:pt x="1" y="13228"/>
                  </a:cubicBezTo>
                  <a:lnTo>
                    <a:pt x="67196" y="13228"/>
                  </a:lnTo>
                  <a:cubicBezTo>
                    <a:pt x="68302" y="11102"/>
                    <a:pt x="69198" y="8873"/>
                    <a:pt x="69832" y="6545"/>
                  </a:cubicBezTo>
                  <a:cubicBezTo>
                    <a:pt x="70174" y="5291"/>
                    <a:pt x="70363" y="3828"/>
                    <a:pt x="70071" y="2598"/>
                  </a:cubicBezTo>
                  <a:cubicBezTo>
                    <a:pt x="69877" y="1784"/>
                    <a:pt x="69474" y="1071"/>
                    <a:pt x="68763" y="587"/>
                  </a:cubicBezTo>
                  <a:cubicBezTo>
                    <a:pt x="68129" y="157"/>
                    <a:pt x="67353" y="0"/>
                    <a:pt x="66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flipH="1">
              <a:off x="0" y="3840350"/>
              <a:ext cx="1361825" cy="1303150"/>
            </a:xfrm>
            <a:custGeom>
              <a:avLst/>
              <a:gdLst/>
              <a:ahLst/>
              <a:cxnLst/>
              <a:rect l="l" t="t" r="r" b="b"/>
              <a:pathLst>
                <a:path w="54473" h="52126" extrusionOk="0">
                  <a:moveTo>
                    <a:pt x="49036" y="0"/>
                  </a:moveTo>
                  <a:cubicBezTo>
                    <a:pt x="45792" y="0"/>
                    <a:pt x="42328" y="1045"/>
                    <a:pt x="38722" y="3247"/>
                  </a:cubicBezTo>
                  <a:cubicBezTo>
                    <a:pt x="25392" y="11374"/>
                    <a:pt x="33032" y="32509"/>
                    <a:pt x="29455" y="37548"/>
                  </a:cubicBezTo>
                  <a:cubicBezTo>
                    <a:pt x="28564" y="38804"/>
                    <a:pt x="26905" y="39232"/>
                    <a:pt x="24833" y="39232"/>
                  </a:cubicBezTo>
                  <a:cubicBezTo>
                    <a:pt x="20404" y="39232"/>
                    <a:pt x="14089" y="37276"/>
                    <a:pt x="9356" y="37276"/>
                  </a:cubicBezTo>
                  <a:cubicBezTo>
                    <a:pt x="7421" y="37276"/>
                    <a:pt x="5751" y="37603"/>
                    <a:pt x="4583" y="38524"/>
                  </a:cubicBezTo>
                  <a:cubicBezTo>
                    <a:pt x="516" y="41728"/>
                    <a:pt x="1" y="47012"/>
                    <a:pt x="2467" y="52126"/>
                  </a:cubicBezTo>
                  <a:lnTo>
                    <a:pt x="54472" y="52126"/>
                  </a:lnTo>
                  <a:lnTo>
                    <a:pt x="54472" y="1046"/>
                  </a:lnTo>
                  <a:cubicBezTo>
                    <a:pt x="52746" y="356"/>
                    <a:pt x="50928" y="0"/>
                    <a:pt x="49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flipH="1">
              <a:off x="7655175" y="0"/>
              <a:ext cx="679975" cy="355050"/>
            </a:xfrm>
            <a:custGeom>
              <a:avLst/>
              <a:gdLst/>
              <a:ahLst/>
              <a:cxnLst/>
              <a:rect l="l" t="t" r="r" b="b"/>
              <a:pathLst>
                <a:path w="27199" h="14202" extrusionOk="0">
                  <a:moveTo>
                    <a:pt x="1" y="0"/>
                  </a:moveTo>
                  <a:cubicBezTo>
                    <a:pt x="218" y="5347"/>
                    <a:pt x="2037" y="13265"/>
                    <a:pt x="10780" y="14117"/>
                  </a:cubicBezTo>
                  <a:cubicBezTo>
                    <a:pt x="11362" y="14174"/>
                    <a:pt x="11924" y="14201"/>
                    <a:pt x="12468" y="14201"/>
                  </a:cubicBezTo>
                  <a:cubicBezTo>
                    <a:pt x="22178" y="14201"/>
                    <a:pt x="25962" y="5497"/>
                    <a:pt x="27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5603725" y="4834250"/>
              <a:ext cx="1335400" cy="309250"/>
            </a:xfrm>
            <a:custGeom>
              <a:avLst/>
              <a:gdLst/>
              <a:ahLst/>
              <a:cxnLst/>
              <a:rect l="l" t="t" r="r" b="b"/>
              <a:pathLst>
                <a:path w="53416" h="12370" extrusionOk="0">
                  <a:moveTo>
                    <a:pt x="28676" y="1"/>
                  </a:moveTo>
                  <a:cubicBezTo>
                    <a:pt x="28154" y="1"/>
                    <a:pt x="27632" y="7"/>
                    <a:pt x="27110" y="18"/>
                  </a:cubicBezTo>
                  <a:cubicBezTo>
                    <a:pt x="26166" y="38"/>
                    <a:pt x="25223" y="73"/>
                    <a:pt x="24281" y="120"/>
                  </a:cubicBezTo>
                  <a:cubicBezTo>
                    <a:pt x="18997" y="383"/>
                    <a:pt x="13607" y="1000"/>
                    <a:pt x="8851" y="3315"/>
                  </a:cubicBezTo>
                  <a:cubicBezTo>
                    <a:pt x="4973" y="5203"/>
                    <a:pt x="1555" y="8414"/>
                    <a:pt x="0" y="12370"/>
                  </a:cubicBezTo>
                  <a:lnTo>
                    <a:pt x="53415" y="12370"/>
                  </a:lnTo>
                  <a:cubicBezTo>
                    <a:pt x="52645" y="10623"/>
                    <a:pt x="51614" y="8998"/>
                    <a:pt x="50325" y="7577"/>
                  </a:cubicBezTo>
                  <a:cubicBezTo>
                    <a:pt x="48400" y="5450"/>
                    <a:pt x="45997" y="3829"/>
                    <a:pt x="43372" y="2653"/>
                  </a:cubicBezTo>
                  <a:cubicBezTo>
                    <a:pt x="41722" y="1911"/>
                    <a:pt x="39984" y="1347"/>
                    <a:pt x="38227" y="946"/>
                  </a:cubicBezTo>
                  <a:cubicBezTo>
                    <a:pt x="35098" y="233"/>
                    <a:pt x="31891" y="1"/>
                    <a:pt x="28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-5400000">
              <a:off x="8549300" y="251400"/>
              <a:ext cx="846100" cy="343275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4"/>
          <p:cNvGrpSpPr/>
          <p:nvPr/>
        </p:nvGrpSpPr>
        <p:grpSpPr>
          <a:xfrm>
            <a:off x="4913551" y="184899"/>
            <a:ext cx="4116752" cy="4714170"/>
            <a:chOff x="4913551" y="184899"/>
            <a:chExt cx="4116752" cy="4714170"/>
          </a:xfrm>
        </p:grpSpPr>
        <p:sp>
          <p:nvSpPr>
            <p:cNvPr id="124" name="Google Shape;124;p4"/>
            <p:cNvSpPr/>
            <p:nvPr/>
          </p:nvSpPr>
          <p:spPr>
            <a:xfrm>
              <a:off x="8471836" y="4554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13551" y="3182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035712" y="18489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324830" y="429096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117730" y="467446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649468" y="659117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063986" y="8149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881711" y="16030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516411" y="252949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800436" y="39992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293811" y="48145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7899786" y="456124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798986" y="47300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948386" y="6869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097737" y="65912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8935837" y="134709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651837" y="27846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8881712" y="41961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016287" y="48042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880262" y="446644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058101" y="8995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553101" y="2797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800426" y="14419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482101" y="27246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935826" y="39186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609176" y="456175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7"/>
          <p:cNvSpPr txBox="1">
            <a:spLocks noGrp="1"/>
          </p:cNvSpPr>
          <p:nvPr>
            <p:ph type="subTitle" idx="1"/>
          </p:nvPr>
        </p:nvSpPr>
        <p:spPr>
          <a:xfrm rot="-267">
            <a:off x="720000" y="2036352"/>
            <a:ext cx="3856200" cy="20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77" name="Google Shape;277;p7"/>
          <p:cNvGrpSpPr/>
          <p:nvPr/>
        </p:nvGrpSpPr>
        <p:grpSpPr>
          <a:xfrm>
            <a:off x="4668794" y="0"/>
            <a:ext cx="4475241" cy="5143490"/>
            <a:chOff x="4668794" y="0"/>
            <a:chExt cx="4475241" cy="5143490"/>
          </a:xfrm>
        </p:grpSpPr>
        <p:grpSp>
          <p:nvGrpSpPr>
            <p:cNvPr id="278" name="Google Shape;278;p7"/>
            <p:cNvGrpSpPr/>
            <p:nvPr/>
          </p:nvGrpSpPr>
          <p:grpSpPr>
            <a:xfrm>
              <a:off x="4668794" y="0"/>
              <a:ext cx="4322841" cy="5143490"/>
              <a:chOff x="4821194" y="0"/>
              <a:chExt cx="4322841" cy="5143490"/>
            </a:xfrm>
          </p:grpSpPr>
          <p:sp>
            <p:nvSpPr>
              <p:cNvPr id="279" name="Google Shape;279;p7"/>
              <p:cNvSpPr/>
              <p:nvPr/>
            </p:nvSpPr>
            <p:spPr>
              <a:xfrm flipH="1">
                <a:off x="4821194" y="0"/>
                <a:ext cx="4322806" cy="3397448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41275" extrusionOk="0">
                    <a:moveTo>
                      <a:pt x="1" y="1"/>
                    </a:moveTo>
                    <a:lnTo>
                      <a:pt x="1" y="37498"/>
                    </a:lnTo>
                    <a:cubicBezTo>
                      <a:pt x="547" y="37894"/>
                      <a:pt x="1103" y="38262"/>
                      <a:pt x="1660" y="38595"/>
                    </a:cubicBezTo>
                    <a:cubicBezTo>
                      <a:pt x="4490" y="40284"/>
                      <a:pt x="7803" y="41274"/>
                      <a:pt x="11079" y="41274"/>
                    </a:cubicBezTo>
                    <a:cubicBezTo>
                      <a:pt x="12866" y="41274"/>
                      <a:pt x="14642" y="40980"/>
                      <a:pt x="16324" y="40344"/>
                    </a:cubicBezTo>
                    <a:cubicBezTo>
                      <a:pt x="21863" y="38251"/>
                      <a:pt x="26028" y="32738"/>
                      <a:pt x="31927" y="32199"/>
                    </a:cubicBezTo>
                    <a:cubicBezTo>
                      <a:pt x="32303" y="32164"/>
                      <a:pt x="32679" y="32152"/>
                      <a:pt x="33055" y="32152"/>
                    </a:cubicBezTo>
                    <a:cubicBezTo>
                      <a:pt x="34161" y="32152"/>
                      <a:pt x="35270" y="32262"/>
                      <a:pt x="36377" y="32262"/>
                    </a:cubicBezTo>
                    <a:cubicBezTo>
                      <a:pt x="36556" y="32262"/>
                      <a:pt x="36734" y="32259"/>
                      <a:pt x="36912" y="32253"/>
                    </a:cubicBezTo>
                    <a:cubicBezTo>
                      <a:pt x="40331" y="32125"/>
                      <a:pt x="43624" y="30568"/>
                      <a:pt x="46116" y="28226"/>
                    </a:cubicBezTo>
                    <a:cubicBezTo>
                      <a:pt x="48612" y="25883"/>
                      <a:pt x="50338" y="22793"/>
                      <a:pt x="51340" y="19521"/>
                    </a:cubicBezTo>
                    <a:cubicBezTo>
                      <a:pt x="52219" y="16653"/>
                      <a:pt x="52517" y="13609"/>
                      <a:pt x="52252" y="10619"/>
                    </a:cubicBezTo>
                    <a:cubicBezTo>
                      <a:pt x="51920" y="6836"/>
                      <a:pt x="50688" y="3141"/>
                      <a:pt x="48597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6922050" y="673725"/>
                <a:ext cx="1881800" cy="1732125"/>
              </a:xfrm>
              <a:custGeom>
                <a:avLst/>
                <a:gdLst/>
                <a:ahLst/>
                <a:cxnLst/>
                <a:rect l="l" t="t" r="r" b="b"/>
                <a:pathLst>
                  <a:path w="75272" h="69285" extrusionOk="0">
                    <a:moveTo>
                      <a:pt x="49821" y="1"/>
                    </a:moveTo>
                    <a:cubicBezTo>
                      <a:pt x="46577" y="1"/>
                      <a:pt x="43113" y="1045"/>
                      <a:pt x="39506" y="3245"/>
                    </a:cubicBezTo>
                    <a:cubicBezTo>
                      <a:pt x="26175" y="11373"/>
                      <a:pt x="33817" y="32508"/>
                      <a:pt x="30240" y="37547"/>
                    </a:cubicBezTo>
                    <a:cubicBezTo>
                      <a:pt x="29348" y="38803"/>
                      <a:pt x="27689" y="39231"/>
                      <a:pt x="25617" y="39231"/>
                    </a:cubicBezTo>
                    <a:cubicBezTo>
                      <a:pt x="21187" y="39231"/>
                      <a:pt x="14872" y="37276"/>
                      <a:pt x="10139" y="37276"/>
                    </a:cubicBezTo>
                    <a:cubicBezTo>
                      <a:pt x="8205" y="37276"/>
                      <a:pt x="6535" y="37603"/>
                      <a:pt x="5366" y="38523"/>
                    </a:cubicBezTo>
                    <a:cubicBezTo>
                      <a:pt x="0" y="42749"/>
                      <a:pt x="819" y="50593"/>
                      <a:pt x="6504" y="56894"/>
                    </a:cubicBezTo>
                    <a:cubicBezTo>
                      <a:pt x="11021" y="61898"/>
                      <a:pt x="28825" y="69285"/>
                      <a:pt x="43129" y="69285"/>
                    </a:cubicBezTo>
                    <a:cubicBezTo>
                      <a:pt x="47876" y="69285"/>
                      <a:pt x="52238" y="68471"/>
                      <a:pt x="55600" y="66486"/>
                    </a:cubicBezTo>
                    <a:cubicBezTo>
                      <a:pt x="69093" y="58520"/>
                      <a:pt x="75271" y="38523"/>
                      <a:pt x="69744" y="20640"/>
                    </a:cubicBezTo>
                    <a:cubicBezTo>
                      <a:pt x="65713" y="7595"/>
                      <a:pt x="58567" y="1"/>
                      <a:pt x="49821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 rot="10800000">
                <a:off x="5865225" y="540000"/>
                <a:ext cx="692400" cy="497375"/>
              </a:xfrm>
              <a:custGeom>
                <a:avLst/>
                <a:gdLst/>
                <a:ahLst/>
                <a:cxnLst/>
                <a:rect l="l" t="t" r="r" b="b"/>
                <a:pathLst>
                  <a:path w="27696" h="19895" extrusionOk="0">
                    <a:moveTo>
                      <a:pt x="20356" y="1"/>
                    </a:moveTo>
                    <a:cubicBezTo>
                      <a:pt x="19796" y="1"/>
                      <a:pt x="19228" y="100"/>
                      <a:pt x="18688" y="292"/>
                    </a:cubicBezTo>
                    <a:cubicBezTo>
                      <a:pt x="16446" y="1092"/>
                      <a:pt x="15130" y="3251"/>
                      <a:pt x="13782" y="5065"/>
                    </a:cubicBezTo>
                    <a:cubicBezTo>
                      <a:pt x="12914" y="6233"/>
                      <a:pt x="11952" y="7298"/>
                      <a:pt x="10604" y="7904"/>
                    </a:cubicBezTo>
                    <a:cubicBezTo>
                      <a:pt x="9227" y="8524"/>
                      <a:pt x="7691" y="8688"/>
                      <a:pt x="6255" y="9116"/>
                    </a:cubicBezTo>
                    <a:cubicBezTo>
                      <a:pt x="4401" y="9668"/>
                      <a:pt x="2402" y="10773"/>
                      <a:pt x="1718" y="12707"/>
                    </a:cubicBezTo>
                    <a:cubicBezTo>
                      <a:pt x="1" y="17553"/>
                      <a:pt x="6946" y="19853"/>
                      <a:pt x="10459" y="19894"/>
                    </a:cubicBezTo>
                    <a:cubicBezTo>
                      <a:pt x="10512" y="19895"/>
                      <a:pt x="10565" y="19895"/>
                      <a:pt x="10618" y="19895"/>
                    </a:cubicBezTo>
                    <a:cubicBezTo>
                      <a:pt x="15510" y="19895"/>
                      <a:pt x="19967" y="17287"/>
                      <a:pt x="22790" y="13357"/>
                    </a:cubicBezTo>
                    <a:cubicBezTo>
                      <a:pt x="25410" y="9710"/>
                      <a:pt x="27696" y="2573"/>
                      <a:pt x="22136" y="344"/>
                    </a:cubicBezTo>
                    <a:cubicBezTo>
                      <a:pt x="22094" y="327"/>
                      <a:pt x="22054" y="320"/>
                      <a:pt x="22016" y="319"/>
                    </a:cubicBezTo>
                    <a:cubicBezTo>
                      <a:pt x="21495" y="104"/>
                      <a:pt x="20930" y="1"/>
                      <a:pt x="20356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6581875" y="4709350"/>
                <a:ext cx="2562160" cy="434140"/>
              </a:xfrm>
              <a:custGeom>
                <a:avLst/>
                <a:gdLst/>
                <a:ahLst/>
                <a:cxnLst/>
                <a:rect l="l" t="t" r="r" b="b"/>
                <a:pathLst>
                  <a:path w="33844" h="13731" extrusionOk="0">
                    <a:moveTo>
                      <a:pt x="29116" y="1"/>
                    </a:moveTo>
                    <a:cubicBezTo>
                      <a:pt x="27654" y="1"/>
                      <a:pt x="26190" y="49"/>
                      <a:pt x="24733" y="121"/>
                    </a:cubicBezTo>
                    <a:cubicBezTo>
                      <a:pt x="19618" y="377"/>
                      <a:pt x="14405" y="963"/>
                      <a:pt x="9764" y="3100"/>
                    </a:cubicBezTo>
                    <a:cubicBezTo>
                      <a:pt x="9610" y="3170"/>
                      <a:pt x="9457" y="3243"/>
                      <a:pt x="9303" y="3318"/>
                    </a:cubicBezTo>
                    <a:cubicBezTo>
                      <a:pt x="4990" y="5419"/>
                      <a:pt x="1246" y="9151"/>
                      <a:pt x="1" y="13730"/>
                    </a:cubicBezTo>
                    <a:lnTo>
                      <a:pt x="33844" y="13730"/>
                    </a:lnTo>
                    <a:lnTo>
                      <a:pt x="33844" y="199"/>
                    </a:lnTo>
                    <a:cubicBezTo>
                      <a:pt x="32275" y="57"/>
                      <a:pt x="30696" y="1"/>
                      <a:pt x="29116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7"/>
            <p:cNvGrpSpPr/>
            <p:nvPr/>
          </p:nvGrpSpPr>
          <p:grpSpPr>
            <a:xfrm>
              <a:off x="4821194" y="0"/>
              <a:ext cx="4322841" cy="5143490"/>
              <a:chOff x="4821194" y="0"/>
              <a:chExt cx="4322841" cy="5143490"/>
            </a:xfrm>
          </p:grpSpPr>
          <p:sp>
            <p:nvSpPr>
              <p:cNvPr id="284" name="Google Shape;284;p7"/>
              <p:cNvSpPr/>
              <p:nvPr/>
            </p:nvSpPr>
            <p:spPr>
              <a:xfrm flipH="1">
                <a:off x="4821194" y="0"/>
                <a:ext cx="4322806" cy="3397448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41275" extrusionOk="0">
                    <a:moveTo>
                      <a:pt x="1" y="1"/>
                    </a:moveTo>
                    <a:lnTo>
                      <a:pt x="1" y="37498"/>
                    </a:lnTo>
                    <a:cubicBezTo>
                      <a:pt x="547" y="37894"/>
                      <a:pt x="1103" y="38262"/>
                      <a:pt x="1660" y="38595"/>
                    </a:cubicBezTo>
                    <a:cubicBezTo>
                      <a:pt x="4490" y="40284"/>
                      <a:pt x="7803" y="41274"/>
                      <a:pt x="11079" y="41274"/>
                    </a:cubicBezTo>
                    <a:cubicBezTo>
                      <a:pt x="12866" y="41274"/>
                      <a:pt x="14642" y="40980"/>
                      <a:pt x="16324" y="40344"/>
                    </a:cubicBezTo>
                    <a:cubicBezTo>
                      <a:pt x="21863" y="38251"/>
                      <a:pt x="26028" y="32738"/>
                      <a:pt x="31927" y="32199"/>
                    </a:cubicBezTo>
                    <a:cubicBezTo>
                      <a:pt x="32303" y="32164"/>
                      <a:pt x="32679" y="32152"/>
                      <a:pt x="33055" y="32152"/>
                    </a:cubicBezTo>
                    <a:cubicBezTo>
                      <a:pt x="34161" y="32152"/>
                      <a:pt x="35270" y="32262"/>
                      <a:pt x="36377" y="32262"/>
                    </a:cubicBezTo>
                    <a:cubicBezTo>
                      <a:pt x="36556" y="32262"/>
                      <a:pt x="36734" y="32259"/>
                      <a:pt x="36912" y="32253"/>
                    </a:cubicBezTo>
                    <a:cubicBezTo>
                      <a:pt x="40331" y="32125"/>
                      <a:pt x="43624" y="30568"/>
                      <a:pt x="46116" y="28226"/>
                    </a:cubicBezTo>
                    <a:cubicBezTo>
                      <a:pt x="48612" y="25883"/>
                      <a:pt x="50338" y="22793"/>
                      <a:pt x="51340" y="19521"/>
                    </a:cubicBezTo>
                    <a:cubicBezTo>
                      <a:pt x="52219" y="16653"/>
                      <a:pt x="52517" y="13609"/>
                      <a:pt x="52252" y="10619"/>
                    </a:cubicBezTo>
                    <a:cubicBezTo>
                      <a:pt x="51920" y="6836"/>
                      <a:pt x="50688" y="3141"/>
                      <a:pt x="485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6922050" y="673725"/>
                <a:ext cx="1881800" cy="1732125"/>
              </a:xfrm>
              <a:custGeom>
                <a:avLst/>
                <a:gdLst/>
                <a:ahLst/>
                <a:cxnLst/>
                <a:rect l="l" t="t" r="r" b="b"/>
                <a:pathLst>
                  <a:path w="75272" h="69285" extrusionOk="0">
                    <a:moveTo>
                      <a:pt x="49821" y="1"/>
                    </a:moveTo>
                    <a:cubicBezTo>
                      <a:pt x="46577" y="1"/>
                      <a:pt x="43113" y="1045"/>
                      <a:pt x="39506" y="3245"/>
                    </a:cubicBezTo>
                    <a:cubicBezTo>
                      <a:pt x="26175" y="11373"/>
                      <a:pt x="33817" y="32508"/>
                      <a:pt x="30240" y="37547"/>
                    </a:cubicBezTo>
                    <a:cubicBezTo>
                      <a:pt x="29348" y="38803"/>
                      <a:pt x="27689" y="39231"/>
                      <a:pt x="25617" y="39231"/>
                    </a:cubicBezTo>
                    <a:cubicBezTo>
                      <a:pt x="21187" y="39231"/>
                      <a:pt x="14872" y="37276"/>
                      <a:pt x="10139" y="37276"/>
                    </a:cubicBezTo>
                    <a:cubicBezTo>
                      <a:pt x="8205" y="37276"/>
                      <a:pt x="6535" y="37603"/>
                      <a:pt x="5366" y="38523"/>
                    </a:cubicBezTo>
                    <a:cubicBezTo>
                      <a:pt x="0" y="42749"/>
                      <a:pt x="819" y="50593"/>
                      <a:pt x="6504" y="56894"/>
                    </a:cubicBezTo>
                    <a:cubicBezTo>
                      <a:pt x="11021" y="61898"/>
                      <a:pt x="28825" y="69285"/>
                      <a:pt x="43129" y="69285"/>
                    </a:cubicBezTo>
                    <a:cubicBezTo>
                      <a:pt x="47876" y="69285"/>
                      <a:pt x="52238" y="68471"/>
                      <a:pt x="55600" y="66486"/>
                    </a:cubicBezTo>
                    <a:cubicBezTo>
                      <a:pt x="69093" y="58520"/>
                      <a:pt x="75271" y="38523"/>
                      <a:pt x="69744" y="20640"/>
                    </a:cubicBezTo>
                    <a:cubicBezTo>
                      <a:pt x="65713" y="7595"/>
                      <a:pt x="58567" y="1"/>
                      <a:pt x="498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 rot="10800000">
                <a:off x="5865225" y="540000"/>
                <a:ext cx="692400" cy="497375"/>
              </a:xfrm>
              <a:custGeom>
                <a:avLst/>
                <a:gdLst/>
                <a:ahLst/>
                <a:cxnLst/>
                <a:rect l="l" t="t" r="r" b="b"/>
                <a:pathLst>
                  <a:path w="27696" h="19895" extrusionOk="0">
                    <a:moveTo>
                      <a:pt x="20356" y="1"/>
                    </a:moveTo>
                    <a:cubicBezTo>
                      <a:pt x="19796" y="1"/>
                      <a:pt x="19228" y="100"/>
                      <a:pt x="18688" y="292"/>
                    </a:cubicBezTo>
                    <a:cubicBezTo>
                      <a:pt x="16446" y="1092"/>
                      <a:pt x="15130" y="3251"/>
                      <a:pt x="13782" y="5065"/>
                    </a:cubicBezTo>
                    <a:cubicBezTo>
                      <a:pt x="12914" y="6233"/>
                      <a:pt x="11952" y="7298"/>
                      <a:pt x="10604" y="7904"/>
                    </a:cubicBezTo>
                    <a:cubicBezTo>
                      <a:pt x="9227" y="8524"/>
                      <a:pt x="7691" y="8688"/>
                      <a:pt x="6255" y="9116"/>
                    </a:cubicBezTo>
                    <a:cubicBezTo>
                      <a:pt x="4401" y="9668"/>
                      <a:pt x="2402" y="10773"/>
                      <a:pt x="1718" y="12707"/>
                    </a:cubicBezTo>
                    <a:cubicBezTo>
                      <a:pt x="1" y="17553"/>
                      <a:pt x="6946" y="19853"/>
                      <a:pt x="10459" y="19894"/>
                    </a:cubicBezTo>
                    <a:cubicBezTo>
                      <a:pt x="10512" y="19895"/>
                      <a:pt x="10565" y="19895"/>
                      <a:pt x="10618" y="19895"/>
                    </a:cubicBezTo>
                    <a:cubicBezTo>
                      <a:pt x="15510" y="19895"/>
                      <a:pt x="19967" y="17287"/>
                      <a:pt x="22790" y="13357"/>
                    </a:cubicBezTo>
                    <a:cubicBezTo>
                      <a:pt x="25410" y="9710"/>
                      <a:pt x="27696" y="2573"/>
                      <a:pt x="22136" y="344"/>
                    </a:cubicBezTo>
                    <a:cubicBezTo>
                      <a:pt x="22094" y="327"/>
                      <a:pt x="22054" y="320"/>
                      <a:pt x="22016" y="319"/>
                    </a:cubicBezTo>
                    <a:cubicBezTo>
                      <a:pt x="21495" y="104"/>
                      <a:pt x="20930" y="1"/>
                      <a:pt x="20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6581875" y="4709350"/>
                <a:ext cx="2562160" cy="434140"/>
              </a:xfrm>
              <a:custGeom>
                <a:avLst/>
                <a:gdLst/>
                <a:ahLst/>
                <a:cxnLst/>
                <a:rect l="l" t="t" r="r" b="b"/>
                <a:pathLst>
                  <a:path w="33844" h="13731" extrusionOk="0">
                    <a:moveTo>
                      <a:pt x="29116" y="1"/>
                    </a:moveTo>
                    <a:cubicBezTo>
                      <a:pt x="27654" y="1"/>
                      <a:pt x="26190" y="49"/>
                      <a:pt x="24733" y="121"/>
                    </a:cubicBezTo>
                    <a:cubicBezTo>
                      <a:pt x="19618" y="377"/>
                      <a:pt x="14405" y="963"/>
                      <a:pt x="9764" y="3100"/>
                    </a:cubicBezTo>
                    <a:cubicBezTo>
                      <a:pt x="9610" y="3170"/>
                      <a:pt x="9457" y="3243"/>
                      <a:pt x="9303" y="3318"/>
                    </a:cubicBezTo>
                    <a:cubicBezTo>
                      <a:pt x="4990" y="5419"/>
                      <a:pt x="1246" y="9151"/>
                      <a:pt x="1" y="13730"/>
                    </a:cubicBezTo>
                    <a:lnTo>
                      <a:pt x="33844" y="13730"/>
                    </a:lnTo>
                    <a:lnTo>
                      <a:pt x="33844" y="199"/>
                    </a:lnTo>
                    <a:cubicBezTo>
                      <a:pt x="32275" y="57"/>
                      <a:pt x="30696" y="1"/>
                      <a:pt x="291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8" name="Google Shape;288;p7"/>
          <p:cNvGrpSpPr/>
          <p:nvPr/>
        </p:nvGrpSpPr>
        <p:grpSpPr>
          <a:xfrm>
            <a:off x="5527311" y="3016492"/>
            <a:ext cx="2794742" cy="1466924"/>
            <a:chOff x="5527311" y="3016492"/>
            <a:chExt cx="2794742" cy="1466924"/>
          </a:xfrm>
        </p:grpSpPr>
        <p:sp>
          <p:nvSpPr>
            <p:cNvPr id="289" name="Google Shape;289;p7"/>
            <p:cNvSpPr/>
            <p:nvPr/>
          </p:nvSpPr>
          <p:spPr>
            <a:xfrm>
              <a:off x="6452361" y="40345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5729401" y="32927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289962" y="389816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5805730" y="3016492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782855" y="3547692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7180411" y="43989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5570212" y="312448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338962" y="415923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8039762" y="357036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6912887" y="368781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8240786" y="3853785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141936" y="3632860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5527311" y="3436635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6306826" y="41648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400051" y="43648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081301" y="381465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031038" y="3854290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8"/>
          <p:cNvGrpSpPr/>
          <p:nvPr/>
        </p:nvGrpSpPr>
        <p:grpSpPr>
          <a:xfrm>
            <a:off x="-396047" y="2"/>
            <a:ext cx="12875950" cy="5905496"/>
            <a:chOff x="-396047" y="2"/>
            <a:chExt cx="12875950" cy="5905496"/>
          </a:xfrm>
        </p:grpSpPr>
        <p:grpSp>
          <p:nvGrpSpPr>
            <p:cNvPr id="308" name="Google Shape;308;p8"/>
            <p:cNvGrpSpPr/>
            <p:nvPr/>
          </p:nvGrpSpPr>
          <p:grpSpPr>
            <a:xfrm>
              <a:off x="-396047" y="2"/>
              <a:ext cx="12875950" cy="5905496"/>
              <a:chOff x="-396047" y="2"/>
              <a:chExt cx="12875950" cy="5905496"/>
            </a:xfrm>
          </p:grpSpPr>
          <p:sp>
            <p:nvSpPr>
              <p:cNvPr id="309" name="Google Shape;309;p8"/>
              <p:cNvSpPr/>
              <p:nvPr/>
            </p:nvSpPr>
            <p:spPr>
              <a:xfrm rot="10800000">
                <a:off x="-234322" y="2"/>
                <a:ext cx="6417197" cy="1063498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219200" y="3191377"/>
                <a:ext cx="11260703" cy="2714121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 rot="10800000">
                <a:off x="-396047" y="2"/>
                <a:ext cx="6417197" cy="1063498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914400" y="3191377"/>
                <a:ext cx="11260703" cy="2714121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3" name="Google Shape;313;p8"/>
            <p:cNvSpPr/>
            <p:nvPr/>
          </p:nvSpPr>
          <p:spPr>
            <a:xfrm>
              <a:off x="6624275" y="4483375"/>
              <a:ext cx="2519686" cy="660118"/>
            </a:xfrm>
            <a:custGeom>
              <a:avLst/>
              <a:gdLst/>
              <a:ahLst/>
              <a:cxnLst/>
              <a:rect l="l" t="t" r="r" b="b"/>
              <a:pathLst>
                <a:path w="33844" h="13731" extrusionOk="0">
                  <a:moveTo>
                    <a:pt x="29116" y="1"/>
                  </a:moveTo>
                  <a:cubicBezTo>
                    <a:pt x="27654" y="1"/>
                    <a:pt x="26190" y="49"/>
                    <a:pt x="24733" y="121"/>
                  </a:cubicBezTo>
                  <a:cubicBezTo>
                    <a:pt x="19618" y="377"/>
                    <a:pt x="14405" y="963"/>
                    <a:pt x="9764" y="3100"/>
                  </a:cubicBezTo>
                  <a:cubicBezTo>
                    <a:pt x="9610" y="3170"/>
                    <a:pt x="9457" y="3243"/>
                    <a:pt x="9303" y="3318"/>
                  </a:cubicBezTo>
                  <a:cubicBezTo>
                    <a:pt x="4990" y="5419"/>
                    <a:pt x="1246" y="9151"/>
                    <a:pt x="1" y="13730"/>
                  </a:cubicBezTo>
                  <a:lnTo>
                    <a:pt x="33844" y="13730"/>
                  </a:lnTo>
                  <a:lnTo>
                    <a:pt x="33844" y="199"/>
                  </a:lnTo>
                  <a:cubicBezTo>
                    <a:pt x="32275" y="57"/>
                    <a:pt x="30696" y="1"/>
                    <a:pt x="29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8"/>
          <p:cNvSpPr txBox="1">
            <a:spLocks noGrp="1"/>
          </p:cNvSpPr>
          <p:nvPr>
            <p:ph type="title"/>
          </p:nvPr>
        </p:nvSpPr>
        <p:spPr>
          <a:xfrm>
            <a:off x="1789188" y="969450"/>
            <a:ext cx="5565600" cy="3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15" name="Google Shape;315;p8"/>
          <p:cNvGrpSpPr/>
          <p:nvPr/>
        </p:nvGrpSpPr>
        <p:grpSpPr>
          <a:xfrm>
            <a:off x="138937" y="107124"/>
            <a:ext cx="8836091" cy="4709717"/>
            <a:chOff x="138937" y="107124"/>
            <a:chExt cx="8836091" cy="4709717"/>
          </a:xfrm>
        </p:grpSpPr>
        <p:sp>
          <p:nvSpPr>
            <p:cNvPr id="316" name="Google Shape;316;p8"/>
            <p:cNvSpPr/>
            <p:nvPr/>
          </p:nvSpPr>
          <p:spPr>
            <a:xfrm>
              <a:off x="1532086" y="96944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1409376" y="13609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68212" y="118168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1260637" y="366109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38462" y="460349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138937" y="417404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834612" y="303757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3287" y="107124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733087" y="568049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1008711" y="125504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228211" y="127647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1041461" y="3695423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27436" y="4732348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145536" y="3853935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8893761" y="2472710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960461" y="856860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627761" y="157210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238476" y="7301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314251" y="36429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1161601" y="39362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8272901" y="27548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8725801" y="22804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6672351" y="8747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7454326" y="3707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1355105" y="4484642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1297780" y="1554792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"/>
          <p:cNvSpPr txBox="1">
            <a:spLocks noGrp="1"/>
          </p:cNvSpPr>
          <p:nvPr>
            <p:ph type="title"/>
          </p:nvPr>
        </p:nvSpPr>
        <p:spPr>
          <a:xfrm>
            <a:off x="720000" y="1484638"/>
            <a:ext cx="45942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4" name="Google Shape;344;p9"/>
          <p:cNvSpPr txBox="1">
            <a:spLocks noGrp="1"/>
          </p:cNvSpPr>
          <p:nvPr>
            <p:ph type="subTitle" idx="1"/>
          </p:nvPr>
        </p:nvSpPr>
        <p:spPr>
          <a:xfrm>
            <a:off x="720000" y="2479550"/>
            <a:ext cx="41628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5" name="Google Shape;345;p9"/>
          <p:cNvGrpSpPr/>
          <p:nvPr/>
        </p:nvGrpSpPr>
        <p:grpSpPr>
          <a:xfrm>
            <a:off x="11" y="-506584"/>
            <a:ext cx="9143939" cy="5650084"/>
            <a:chOff x="11" y="-506584"/>
            <a:chExt cx="9143939" cy="5650084"/>
          </a:xfrm>
        </p:grpSpPr>
        <p:grpSp>
          <p:nvGrpSpPr>
            <p:cNvPr id="346" name="Google Shape;346;p9"/>
            <p:cNvGrpSpPr/>
            <p:nvPr/>
          </p:nvGrpSpPr>
          <p:grpSpPr>
            <a:xfrm>
              <a:off x="7600" y="-506584"/>
              <a:ext cx="8983950" cy="5650084"/>
              <a:chOff x="160000" y="-430384"/>
              <a:chExt cx="8983950" cy="5650084"/>
            </a:xfrm>
          </p:grpSpPr>
          <p:sp>
            <p:nvSpPr>
              <p:cNvPr id="347" name="Google Shape;347;p9"/>
              <p:cNvSpPr/>
              <p:nvPr/>
            </p:nvSpPr>
            <p:spPr>
              <a:xfrm rot="5400000">
                <a:off x="296517" y="8293"/>
                <a:ext cx="1314676" cy="1298089"/>
              </a:xfrm>
              <a:custGeom>
                <a:avLst/>
                <a:gdLst/>
                <a:ahLst/>
                <a:cxnLst/>
                <a:rect l="l" t="t" r="r" b="b"/>
                <a:pathLst>
                  <a:path w="32972" h="32556" extrusionOk="0">
                    <a:moveTo>
                      <a:pt x="0" y="0"/>
                    </a:moveTo>
                    <a:lnTo>
                      <a:pt x="0" y="32556"/>
                    </a:lnTo>
                    <a:lnTo>
                      <a:pt x="32972" y="32556"/>
                    </a:lnTo>
                    <a:cubicBezTo>
                      <a:pt x="32428" y="32078"/>
                      <a:pt x="31964" y="31519"/>
                      <a:pt x="31611" y="30861"/>
                    </a:cubicBezTo>
                    <a:cubicBezTo>
                      <a:pt x="31024" y="29761"/>
                      <a:pt x="30835" y="28540"/>
                      <a:pt x="30749" y="27284"/>
                    </a:cubicBezTo>
                    <a:cubicBezTo>
                      <a:pt x="30608" y="25223"/>
                      <a:pt x="30743" y="23074"/>
                      <a:pt x="29849" y="21236"/>
                    </a:cubicBezTo>
                    <a:cubicBezTo>
                      <a:pt x="29669" y="20866"/>
                      <a:pt x="29454" y="20521"/>
                      <a:pt x="29209" y="20203"/>
                    </a:cubicBezTo>
                    <a:cubicBezTo>
                      <a:pt x="27815" y="18372"/>
                      <a:pt x="25472" y="17334"/>
                      <a:pt x="23237" y="16585"/>
                    </a:cubicBezTo>
                    <a:cubicBezTo>
                      <a:pt x="18056" y="14851"/>
                      <a:pt x="12288" y="13718"/>
                      <a:pt x="8596" y="9693"/>
                    </a:cubicBezTo>
                    <a:cubicBezTo>
                      <a:pt x="6106" y="6978"/>
                      <a:pt x="4825" y="3173"/>
                      <a:pt x="1836" y="1018"/>
                    </a:cubicBezTo>
                    <a:cubicBezTo>
                      <a:pt x="1264" y="604"/>
                      <a:pt x="648" y="268"/>
                      <a:pt x="0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 rot="-5400000">
                <a:off x="3486301" y="1696216"/>
                <a:ext cx="5573884" cy="1320684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6926650" y="-100"/>
                <a:ext cx="2217300" cy="5143500"/>
              </a:xfrm>
              <a:prstGeom prst="rect">
                <a:avLst/>
              </a:pr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160000" y="-100"/>
                <a:ext cx="679975" cy="355050"/>
              </a:xfrm>
              <a:custGeom>
                <a:avLst/>
                <a:gdLst/>
                <a:ahLst/>
                <a:cxnLst/>
                <a:rect l="l" t="t" r="r" b="b"/>
                <a:pathLst>
                  <a:path w="27199" h="14202" extrusionOk="0">
                    <a:moveTo>
                      <a:pt x="1" y="0"/>
                    </a:moveTo>
                    <a:cubicBezTo>
                      <a:pt x="218" y="5347"/>
                      <a:pt x="2037" y="13265"/>
                      <a:pt x="10780" y="14117"/>
                    </a:cubicBezTo>
                    <a:cubicBezTo>
                      <a:pt x="11362" y="14174"/>
                      <a:pt x="11924" y="14201"/>
                      <a:pt x="12468" y="14201"/>
                    </a:cubicBezTo>
                    <a:cubicBezTo>
                      <a:pt x="22178" y="14201"/>
                      <a:pt x="25962" y="5497"/>
                      <a:pt x="27199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2171200" y="4910450"/>
                <a:ext cx="1335400" cy="309250"/>
              </a:xfrm>
              <a:custGeom>
                <a:avLst/>
                <a:gdLst/>
                <a:ahLst/>
                <a:cxnLst/>
                <a:rect l="l" t="t" r="r" b="b"/>
                <a:pathLst>
                  <a:path w="53416" h="12370" extrusionOk="0">
                    <a:moveTo>
                      <a:pt x="28676" y="1"/>
                    </a:moveTo>
                    <a:cubicBezTo>
                      <a:pt x="28154" y="1"/>
                      <a:pt x="27632" y="7"/>
                      <a:pt x="27110" y="18"/>
                    </a:cubicBezTo>
                    <a:cubicBezTo>
                      <a:pt x="26166" y="38"/>
                      <a:pt x="25223" y="73"/>
                      <a:pt x="24281" y="120"/>
                    </a:cubicBezTo>
                    <a:cubicBezTo>
                      <a:pt x="18997" y="383"/>
                      <a:pt x="13607" y="1000"/>
                      <a:pt x="8851" y="3315"/>
                    </a:cubicBezTo>
                    <a:cubicBezTo>
                      <a:pt x="4973" y="5203"/>
                      <a:pt x="1555" y="8414"/>
                      <a:pt x="0" y="12370"/>
                    </a:cubicBezTo>
                    <a:lnTo>
                      <a:pt x="53415" y="12370"/>
                    </a:lnTo>
                    <a:cubicBezTo>
                      <a:pt x="52645" y="10623"/>
                      <a:pt x="51614" y="8998"/>
                      <a:pt x="50325" y="7577"/>
                    </a:cubicBezTo>
                    <a:cubicBezTo>
                      <a:pt x="48400" y="5450"/>
                      <a:pt x="45997" y="3829"/>
                      <a:pt x="43372" y="2653"/>
                    </a:cubicBezTo>
                    <a:cubicBezTo>
                      <a:pt x="41722" y="1911"/>
                      <a:pt x="39984" y="1347"/>
                      <a:pt x="38227" y="946"/>
                    </a:cubicBezTo>
                    <a:cubicBezTo>
                      <a:pt x="35098" y="233"/>
                      <a:pt x="31891" y="1"/>
                      <a:pt x="28676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 rot="5400000" flipH="1">
                <a:off x="8137150" y="3447450"/>
                <a:ext cx="1568850" cy="444725"/>
              </a:xfrm>
              <a:custGeom>
                <a:avLst/>
                <a:gdLst/>
                <a:ahLst/>
                <a:cxnLst/>
                <a:rect l="l" t="t" r="r" b="b"/>
                <a:pathLst>
                  <a:path w="62754" h="17789" extrusionOk="0">
                    <a:moveTo>
                      <a:pt x="1" y="0"/>
                    </a:moveTo>
                    <a:cubicBezTo>
                      <a:pt x="164" y="1474"/>
                      <a:pt x="753" y="2843"/>
                      <a:pt x="2055" y="4016"/>
                    </a:cubicBezTo>
                    <a:cubicBezTo>
                      <a:pt x="3946" y="5720"/>
                      <a:pt x="6219" y="6956"/>
                      <a:pt x="8175" y="8591"/>
                    </a:cubicBezTo>
                    <a:cubicBezTo>
                      <a:pt x="8972" y="9258"/>
                      <a:pt x="9751" y="9944"/>
                      <a:pt x="10535" y="10619"/>
                    </a:cubicBezTo>
                    <a:cubicBezTo>
                      <a:pt x="11758" y="11672"/>
                      <a:pt x="12996" y="12704"/>
                      <a:pt x="14339" y="13601"/>
                    </a:cubicBezTo>
                    <a:cubicBezTo>
                      <a:pt x="18653" y="16483"/>
                      <a:pt x="23826" y="17788"/>
                      <a:pt x="29039" y="17788"/>
                    </a:cubicBezTo>
                    <a:cubicBezTo>
                      <a:pt x="31857" y="17788"/>
                      <a:pt x="34686" y="17407"/>
                      <a:pt x="37397" y="16688"/>
                    </a:cubicBezTo>
                    <a:cubicBezTo>
                      <a:pt x="42410" y="15359"/>
                      <a:pt x="47061" y="12973"/>
                      <a:pt x="51334" y="10004"/>
                    </a:cubicBezTo>
                    <a:cubicBezTo>
                      <a:pt x="53645" y="8400"/>
                      <a:pt x="55846" y="6624"/>
                      <a:pt x="57936" y="4752"/>
                    </a:cubicBezTo>
                    <a:cubicBezTo>
                      <a:pt x="59608" y="3254"/>
                      <a:pt x="61228" y="1670"/>
                      <a:pt x="62754" y="2"/>
                    </a:cubicBezTo>
                    <a:lnTo>
                      <a:pt x="62754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8691688" y="-100"/>
                <a:ext cx="452250" cy="753875"/>
              </a:xfrm>
              <a:custGeom>
                <a:avLst/>
                <a:gdLst/>
                <a:ahLst/>
                <a:cxnLst/>
                <a:rect l="l" t="t" r="r" b="b"/>
                <a:pathLst>
                  <a:path w="18090" h="30155" extrusionOk="0">
                    <a:moveTo>
                      <a:pt x="1352" y="1"/>
                    </a:moveTo>
                    <a:cubicBezTo>
                      <a:pt x="828" y="1502"/>
                      <a:pt x="0" y="2969"/>
                      <a:pt x="48" y="4549"/>
                    </a:cubicBezTo>
                    <a:cubicBezTo>
                      <a:pt x="109" y="6566"/>
                      <a:pt x="1568" y="8246"/>
                      <a:pt x="3049" y="9616"/>
                    </a:cubicBezTo>
                    <a:cubicBezTo>
                      <a:pt x="3190" y="9744"/>
                      <a:pt x="3333" y="9874"/>
                      <a:pt x="3475" y="10002"/>
                    </a:cubicBezTo>
                    <a:cubicBezTo>
                      <a:pt x="6301" y="12556"/>
                      <a:pt x="9526" y="14974"/>
                      <a:pt x="10713" y="18571"/>
                    </a:cubicBezTo>
                    <a:cubicBezTo>
                      <a:pt x="11556" y="21119"/>
                      <a:pt x="11268" y="24028"/>
                      <a:pt x="12610" y="26354"/>
                    </a:cubicBezTo>
                    <a:cubicBezTo>
                      <a:pt x="13568" y="28020"/>
                      <a:pt x="15266" y="29159"/>
                      <a:pt x="17068" y="29826"/>
                    </a:cubicBezTo>
                    <a:cubicBezTo>
                      <a:pt x="17404" y="29951"/>
                      <a:pt x="17744" y="30060"/>
                      <a:pt x="18089" y="30155"/>
                    </a:cubicBezTo>
                    <a:lnTo>
                      <a:pt x="18089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9"/>
            <p:cNvGrpSpPr/>
            <p:nvPr/>
          </p:nvGrpSpPr>
          <p:grpSpPr>
            <a:xfrm>
              <a:off x="11" y="-430384"/>
              <a:ext cx="9143939" cy="5573884"/>
              <a:chOff x="11" y="-430384"/>
              <a:chExt cx="9143939" cy="5573884"/>
            </a:xfrm>
          </p:grpSpPr>
          <p:sp>
            <p:nvSpPr>
              <p:cNvPr id="355" name="Google Shape;355;p9"/>
              <p:cNvSpPr/>
              <p:nvPr/>
            </p:nvSpPr>
            <p:spPr>
              <a:xfrm rot="5400000">
                <a:off x="-8283" y="8293"/>
                <a:ext cx="1314676" cy="1298089"/>
              </a:xfrm>
              <a:custGeom>
                <a:avLst/>
                <a:gdLst/>
                <a:ahLst/>
                <a:cxnLst/>
                <a:rect l="l" t="t" r="r" b="b"/>
                <a:pathLst>
                  <a:path w="32972" h="32556" extrusionOk="0">
                    <a:moveTo>
                      <a:pt x="0" y="0"/>
                    </a:moveTo>
                    <a:lnTo>
                      <a:pt x="0" y="32556"/>
                    </a:lnTo>
                    <a:lnTo>
                      <a:pt x="32972" y="32556"/>
                    </a:lnTo>
                    <a:cubicBezTo>
                      <a:pt x="32428" y="32078"/>
                      <a:pt x="31964" y="31519"/>
                      <a:pt x="31611" y="30861"/>
                    </a:cubicBezTo>
                    <a:cubicBezTo>
                      <a:pt x="31024" y="29761"/>
                      <a:pt x="30835" y="28540"/>
                      <a:pt x="30749" y="27284"/>
                    </a:cubicBezTo>
                    <a:cubicBezTo>
                      <a:pt x="30608" y="25223"/>
                      <a:pt x="30743" y="23074"/>
                      <a:pt x="29849" y="21236"/>
                    </a:cubicBezTo>
                    <a:cubicBezTo>
                      <a:pt x="29669" y="20866"/>
                      <a:pt x="29454" y="20521"/>
                      <a:pt x="29209" y="20203"/>
                    </a:cubicBezTo>
                    <a:cubicBezTo>
                      <a:pt x="27815" y="18372"/>
                      <a:pt x="25472" y="17334"/>
                      <a:pt x="23237" y="16585"/>
                    </a:cubicBezTo>
                    <a:cubicBezTo>
                      <a:pt x="18056" y="14851"/>
                      <a:pt x="12288" y="13718"/>
                      <a:pt x="8596" y="9693"/>
                    </a:cubicBezTo>
                    <a:cubicBezTo>
                      <a:pt x="6106" y="6978"/>
                      <a:pt x="4825" y="3173"/>
                      <a:pt x="1836" y="1018"/>
                    </a:cubicBezTo>
                    <a:cubicBezTo>
                      <a:pt x="1264" y="604"/>
                      <a:pt x="648" y="2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 rot="-5400000">
                <a:off x="3486301" y="1696216"/>
                <a:ext cx="5573884" cy="1320684"/>
              </a:xfrm>
              <a:custGeom>
                <a:avLst/>
                <a:gdLst/>
                <a:ahLst/>
                <a:cxnLst/>
                <a:rect l="l" t="t" r="r" b="b"/>
                <a:pathLst>
                  <a:path w="70364" h="13228" extrusionOk="0">
                    <a:moveTo>
                      <a:pt x="66583" y="0"/>
                    </a:moveTo>
                    <a:cubicBezTo>
                      <a:pt x="66433" y="0"/>
                      <a:pt x="66284" y="6"/>
                      <a:pt x="66136" y="17"/>
                    </a:cubicBezTo>
                    <a:cubicBezTo>
                      <a:pt x="63218" y="234"/>
                      <a:pt x="60767" y="2179"/>
                      <a:pt x="58358" y="3841"/>
                    </a:cubicBezTo>
                    <a:cubicBezTo>
                      <a:pt x="56406" y="5188"/>
                      <a:pt x="54115" y="6431"/>
                      <a:pt x="51817" y="6431"/>
                    </a:cubicBezTo>
                    <a:cubicBezTo>
                      <a:pt x="51279" y="6431"/>
                      <a:pt x="50740" y="6363"/>
                      <a:pt x="50205" y="6212"/>
                    </a:cubicBezTo>
                    <a:cubicBezTo>
                      <a:pt x="47039" y="5316"/>
                      <a:pt x="45178" y="1821"/>
                      <a:pt x="42049" y="806"/>
                    </a:cubicBezTo>
                    <a:cubicBezTo>
                      <a:pt x="41403" y="596"/>
                      <a:pt x="40744" y="505"/>
                      <a:pt x="40082" y="505"/>
                    </a:cubicBezTo>
                    <a:cubicBezTo>
                      <a:pt x="38042" y="505"/>
                      <a:pt x="35966" y="1375"/>
                      <a:pt x="34112" y="2342"/>
                    </a:cubicBezTo>
                    <a:cubicBezTo>
                      <a:pt x="33394" y="2716"/>
                      <a:pt x="32674" y="3111"/>
                      <a:pt x="31953" y="3511"/>
                    </a:cubicBezTo>
                    <a:cubicBezTo>
                      <a:pt x="27917" y="5742"/>
                      <a:pt x="23829" y="8111"/>
                      <a:pt x="19303" y="8111"/>
                    </a:cubicBezTo>
                    <a:cubicBezTo>
                      <a:pt x="19200" y="8111"/>
                      <a:pt x="19097" y="8110"/>
                      <a:pt x="18993" y="8107"/>
                    </a:cubicBezTo>
                    <a:cubicBezTo>
                      <a:pt x="18407" y="8094"/>
                      <a:pt x="17819" y="8037"/>
                      <a:pt x="17233" y="7957"/>
                    </a:cubicBezTo>
                    <a:cubicBezTo>
                      <a:pt x="14736" y="7611"/>
                      <a:pt x="12262" y="6808"/>
                      <a:pt x="9793" y="6808"/>
                    </a:cubicBezTo>
                    <a:cubicBezTo>
                      <a:pt x="9214" y="6808"/>
                      <a:pt x="8635" y="6852"/>
                      <a:pt x="8056" y="6957"/>
                    </a:cubicBezTo>
                    <a:cubicBezTo>
                      <a:pt x="5459" y="7430"/>
                      <a:pt x="3200" y="9094"/>
                      <a:pt x="1505" y="11116"/>
                    </a:cubicBezTo>
                    <a:cubicBezTo>
                      <a:pt x="950" y="11779"/>
                      <a:pt x="446" y="12487"/>
                      <a:pt x="1" y="13228"/>
                    </a:cubicBezTo>
                    <a:lnTo>
                      <a:pt x="67196" y="13228"/>
                    </a:lnTo>
                    <a:cubicBezTo>
                      <a:pt x="68302" y="11102"/>
                      <a:pt x="69198" y="8873"/>
                      <a:pt x="69832" y="6545"/>
                    </a:cubicBezTo>
                    <a:cubicBezTo>
                      <a:pt x="70174" y="5291"/>
                      <a:pt x="70363" y="3828"/>
                      <a:pt x="70071" y="2598"/>
                    </a:cubicBezTo>
                    <a:cubicBezTo>
                      <a:pt x="69877" y="1784"/>
                      <a:pt x="69474" y="1071"/>
                      <a:pt x="68763" y="587"/>
                    </a:cubicBezTo>
                    <a:cubicBezTo>
                      <a:pt x="68129" y="157"/>
                      <a:pt x="67353" y="0"/>
                      <a:pt x="66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6926650" y="-100"/>
                <a:ext cx="2217300" cy="514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160000" y="-100"/>
                <a:ext cx="679975" cy="355050"/>
              </a:xfrm>
              <a:custGeom>
                <a:avLst/>
                <a:gdLst/>
                <a:ahLst/>
                <a:cxnLst/>
                <a:rect l="l" t="t" r="r" b="b"/>
                <a:pathLst>
                  <a:path w="27199" h="14202" extrusionOk="0">
                    <a:moveTo>
                      <a:pt x="1" y="0"/>
                    </a:moveTo>
                    <a:cubicBezTo>
                      <a:pt x="218" y="5347"/>
                      <a:pt x="2037" y="13265"/>
                      <a:pt x="10780" y="14117"/>
                    </a:cubicBezTo>
                    <a:cubicBezTo>
                      <a:pt x="11362" y="14174"/>
                      <a:pt x="11924" y="14201"/>
                      <a:pt x="12468" y="14201"/>
                    </a:cubicBezTo>
                    <a:cubicBezTo>
                      <a:pt x="22178" y="14201"/>
                      <a:pt x="25962" y="5497"/>
                      <a:pt x="27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2171200" y="4834250"/>
                <a:ext cx="1335400" cy="309250"/>
              </a:xfrm>
              <a:custGeom>
                <a:avLst/>
                <a:gdLst/>
                <a:ahLst/>
                <a:cxnLst/>
                <a:rect l="l" t="t" r="r" b="b"/>
                <a:pathLst>
                  <a:path w="53416" h="12370" extrusionOk="0">
                    <a:moveTo>
                      <a:pt x="28676" y="1"/>
                    </a:moveTo>
                    <a:cubicBezTo>
                      <a:pt x="28154" y="1"/>
                      <a:pt x="27632" y="7"/>
                      <a:pt x="27110" y="18"/>
                    </a:cubicBezTo>
                    <a:cubicBezTo>
                      <a:pt x="26166" y="38"/>
                      <a:pt x="25223" y="73"/>
                      <a:pt x="24281" y="120"/>
                    </a:cubicBezTo>
                    <a:cubicBezTo>
                      <a:pt x="18997" y="383"/>
                      <a:pt x="13607" y="1000"/>
                      <a:pt x="8851" y="3315"/>
                    </a:cubicBezTo>
                    <a:cubicBezTo>
                      <a:pt x="4973" y="5203"/>
                      <a:pt x="1555" y="8414"/>
                      <a:pt x="0" y="12370"/>
                    </a:cubicBezTo>
                    <a:lnTo>
                      <a:pt x="53415" y="12370"/>
                    </a:lnTo>
                    <a:cubicBezTo>
                      <a:pt x="52645" y="10623"/>
                      <a:pt x="51614" y="8998"/>
                      <a:pt x="50325" y="7577"/>
                    </a:cubicBezTo>
                    <a:cubicBezTo>
                      <a:pt x="48400" y="5450"/>
                      <a:pt x="45997" y="3829"/>
                      <a:pt x="43372" y="2653"/>
                    </a:cubicBezTo>
                    <a:cubicBezTo>
                      <a:pt x="41722" y="1911"/>
                      <a:pt x="39984" y="1347"/>
                      <a:pt x="38227" y="946"/>
                    </a:cubicBezTo>
                    <a:cubicBezTo>
                      <a:pt x="35098" y="233"/>
                      <a:pt x="31891" y="1"/>
                      <a:pt x="286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>
              <a:off x="6856340" y="0"/>
              <a:ext cx="2135210" cy="5143400"/>
              <a:chOff x="7008740" y="0"/>
              <a:chExt cx="2135210" cy="5143400"/>
            </a:xfrm>
          </p:grpSpPr>
          <p:sp>
            <p:nvSpPr>
              <p:cNvPr id="361" name="Google Shape;361;p9"/>
              <p:cNvSpPr/>
              <p:nvPr/>
            </p:nvSpPr>
            <p:spPr>
              <a:xfrm flipH="1">
                <a:off x="7008740" y="0"/>
                <a:ext cx="2135210" cy="1678138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41275" extrusionOk="0">
                    <a:moveTo>
                      <a:pt x="1" y="1"/>
                    </a:moveTo>
                    <a:lnTo>
                      <a:pt x="1" y="37498"/>
                    </a:lnTo>
                    <a:cubicBezTo>
                      <a:pt x="547" y="37894"/>
                      <a:pt x="1103" y="38262"/>
                      <a:pt x="1660" y="38595"/>
                    </a:cubicBezTo>
                    <a:cubicBezTo>
                      <a:pt x="4490" y="40284"/>
                      <a:pt x="7803" y="41274"/>
                      <a:pt x="11079" y="41274"/>
                    </a:cubicBezTo>
                    <a:cubicBezTo>
                      <a:pt x="12866" y="41274"/>
                      <a:pt x="14642" y="40980"/>
                      <a:pt x="16324" y="40344"/>
                    </a:cubicBezTo>
                    <a:cubicBezTo>
                      <a:pt x="21863" y="38251"/>
                      <a:pt x="26028" y="32738"/>
                      <a:pt x="31927" y="32199"/>
                    </a:cubicBezTo>
                    <a:cubicBezTo>
                      <a:pt x="32303" y="32164"/>
                      <a:pt x="32679" y="32152"/>
                      <a:pt x="33055" y="32152"/>
                    </a:cubicBezTo>
                    <a:cubicBezTo>
                      <a:pt x="34161" y="32152"/>
                      <a:pt x="35270" y="32262"/>
                      <a:pt x="36377" y="32262"/>
                    </a:cubicBezTo>
                    <a:cubicBezTo>
                      <a:pt x="36556" y="32262"/>
                      <a:pt x="36734" y="32259"/>
                      <a:pt x="36912" y="32253"/>
                    </a:cubicBezTo>
                    <a:cubicBezTo>
                      <a:pt x="40331" y="32125"/>
                      <a:pt x="43624" y="30568"/>
                      <a:pt x="46116" y="28226"/>
                    </a:cubicBezTo>
                    <a:cubicBezTo>
                      <a:pt x="48612" y="25883"/>
                      <a:pt x="50338" y="22793"/>
                      <a:pt x="51340" y="19521"/>
                    </a:cubicBezTo>
                    <a:cubicBezTo>
                      <a:pt x="52219" y="16653"/>
                      <a:pt x="52517" y="13609"/>
                      <a:pt x="52252" y="10619"/>
                    </a:cubicBezTo>
                    <a:cubicBezTo>
                      <a:pt x="51920" y="6836"/>
                      <a:pt x="50688" y="3141"/>
                      <a:pt x="48597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8297850" y="4800125"/>
                <a:ext cx="846100" cy="343275"/>
              </a:xfrm>
              <a:custGeom>
                <a:avLst/>
                <a:gdLst/>
                <a:ahLst/>
                <a:cxnLst/>
                <a:rect l="l" t="t" r="r" b="b"/>
                <a:pathLst>
                  <a:path w="33844" h="13731" extrusionOk="0">
                    <a:moveTo>
                      <a:pt x="29116" y="1"/>
                    </a:moveTo>
                    <a:cubicBezTo>
                      <a:pt x="27654" y="1"/>
                      <a:pt x="26190" y="49"/>
                      <a:pt x="24733" y="121"/>
                    </a:cubicBezTo>
                    <a:cubicBezTo>
                      <a:pt x="19618" y="377"/>
                      <a:pt x="14405" y="963"/>
                      <a:pt x="9764" y="3100"/>
                    </a:cubicBezTo>
                    <a:cubicBezTo>
                      <a:pt x="9610" y="3170"/>
                      <a:pt x="9457" y="3243"/>
                      <a:pt x="9303" y="3318"/>
                    </a:cubicBezTo>
                    <a:cubicBezTo>
                      <a:pt x="4990" y="5419"/>
                      <a:pt x="1246" y="9151"/>
                      <a:pt x="1" y="13730"/>
                    </a:cubicBezTo>
                    <a:lnTo>
                      <a:pt x="33844" y="13730"/>
                    </a:lnTo>
                    <a:lnTo>
                      <a:pt x="33844" y="199"/>
                    </a:lnTo>
                    <a:cubicBezTo>
                      <a:pt x="32275" y="57"/>
                      <a:pt x="30696" y="1"/>
                      <a:pt x="29116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>
              <a:off x="7008740" y="-100"/>
              <a:ext cx="2135210" cy="5143500"/>
              <a:chOff x="7008740" y="-100"/>
              <a:chExt cx="2135210" cy="5143500"/>
            </a:xfrm>
          </p:grpSpPr>
          <p:sp>
            <p:nvSpPr>
              <p:cNvPr id="364" name="Google Shape;364;p9"/>
              <p:cNvSpPr/>
              <p:nvPr/>
            </p:nvSpPr>
            <p:spPr>
              <a:xfrm flipH="1">
                <a:off x="7008740" y="0"/>
                <a:ext cx="2135210" cy="1678138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41275" extrusionOk="0">
                    <a:moveTo>
                      <a:pt x="1" y="1"/>
                    </a:moveTo>
                    <a:lnTo>
                      <a:pt x="1" y="37498"/>
                    </a:lnTo>
                    <a:cubicBezTo>
                      <a:pt x="547" y="37894"/>
                      <a:pt x="1103" y="38262"/>
                      <a:pt x="1660" y="38595"/>
                    </a:cubicBezTo>
                    <a:cubicBezTo>
                      <a:pt x="4490" y="40284"/>
                      <a:pt x="7803" y="41274"/>
                      <a:pt x="11079" y="41274"/>
                    </a:cubicBezTo>
                    <a:cubicBezTo>
                      <a:pt x="12866" y="41274"/>
                      <a:pt x="14642" y="40980"/>
                      <a:pt x="16324" y="40344"/>
                    </a:cubicBezTo>
                    <a:cubicBezTo>
                      <a:pt x="21863" y="38251"/>
                      <a:pt x="26028" y="32738"/>
                      <a:pt x="31927" y="32199"/>
                    </a:cubicBezTo>
                    <a:cubicBezTo>
                      <a:pt x="32303" y="32164"/>
                      <a:pt x="32679" y="32152"/>
                      <a:pt x="33055" y="32152"/>
                    </a:cubicBezTo>
                    <a:cubicBezTo>
                      <a:pt x="34161" y="32152"/>
                      <a:pt x="35270" y="32262"/>
                      <a:pt x="36377" y="32262"/>
                    </a:cubicBezTo>
                    <a:cubicBezTo>
                      <a:pt x="36556" y="32262"/>
                      <a:pt x="36734" y="32259"/>
                      <a:pt x="36912" y="32253"/>
                    </a:cubicBezTo>
                    <a:cubicBezTo>
                      <a:pt x="40331" y="32125"/>
                      <a:pt x="43624" y="30568"/>
                      <a:pt x="46116" y="28226"/>
                    </a:cubicBezTo>
                    <a:cubicBezTo>
                      <a:pt x="48612" y="25883"/>
                      <a:pt x="50338" y="22793"/>
                      <a:pt x="51340" y="19521"/>
                    </a:cubicBezTo>
                    <a:cubicBezTo>
                      <a:pt x="52219" y="16653"/>
                      <a:pt x="52517" y="13609"/>
                      <a:pt x="52252" y="10619"/>
                    </a:cubicBezTo>
                    <a:cubicBezTo>
                      <a:pt x="51920" y="6836"/>
                      <a:pt x="50688" y="3141"/>
                      <a:pt x="485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8297850" y="4800125"/>
                <a:ext cx="846100" cy="343275"/>
              </a:xfrm>
              <a:custGeom>
                <a:avLst/>
                <a:gdLst/>
                <a:ahLst/>
                <a:cxnLst/>
                <a:rect l="l" t="t" r="r" b="b"/>
                <a:pathLst>
                  <a:path w="33844" h="13731" extrusionOk="0">
                    <a:moveTo>
                      <a:pt x="29116" y="1"/>
                    </a:moveTo>
                    <a:cubicBezTo>
                      <a:pt x="27654" y="1"/>
                      <a:pt x="26190" y="49"/>
                      <a:pt x="24733" y="121"/>
                    </a:cubicBezTo>
                    <a:cubicBezTo>
                      <a:pt x="19618" y="377"/>
                      <a:pt x="14405" y="963"/>
                      <a:pt x="9764" y="3100"/>
                    </a:cubicBezTo>
                    <a:cubicBezTo>
                      <a:pt x="9610" y="3170"/>
                      <a:pt x="9457" y="3243"/>
                      <a:pt x="9303" y="3318"/>
                    </a:cubicBezTo>
                    <a:cubicBezTo>
                      <a:pt x="4990" y="5419"/>
                      <a:pt x="1246" y="9151"/>
                      <a:pt x="1" y="13730"/>
                    </a:cubicBezTo>
                    <a:lnTo>
                      <a:pt x="33844" y="13730"/>
                    </a:lnTo>
                    <a:lnTo>
                      <a:pt x="33844" y="199"/>
                    </a:lnTo>
                    <a:cubicBezTo>
                      <a:pt x="32275" y="57"/>
                      <a:pt x="30696" y="1"/>
                      <a:pt x="291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 rot="5400000" flipH="1">
                <a:off x="8137150" y="3447450"/>
                <a:ext cx="1568850" cy="444725"/>
              </a:xfrm>
              <a:custGeom>
                <a:avLst/>
                <a:gdLst/>
                <a:ahLst/>
                <a:cxnLst/>
                <a:rect l="l" t="t" r="r" b="b"/>
                <a:pathLst>
                  <a:path w="62754" h="17789" extrusionOk="0">
                    <a:moveTo>
                      <a:pt x="1" y="0"/>
                    </a:moveTo>
                    <a:cubicBezTo>
                      <a:pt x="164" y="1474"/>
                      <a:pt x="753" y="2843"/>
                      <a:pt x="2055" y="4016"/>
                    </a:cubicBezTo>
                    <a:cubicBezTo>
                      <a:pt x="3946" y="5720"/>
                      <a:pt x="6219" y="6956"/>
                      <a:pt x="8175" y="8591"/>
                    </a:cubicBezTo>
                    <a:cubicBezTo>
                      <a:pt x="8972" y="9258"/>
                      <a:pt x="9751" y="9944"/>
                      <a:pt x="10535" y="10619"/>
                    </a:cubicBezTo>
                    <a:cubicBezTo>
                      <a:pt x="11758" y="11672"/>
                      <a:pt x="12996" y="12704"/>
                      <a:pt x="14339" y="13601"/>
                    </a:cubicBezTo>
                    <a:cubicBezTo>
                      <a:pt x="18653" y="16483"/>
                      <a:pt x="23826" y="17788"/>
                      <a:pt x="29039" y="17788"/>
                    </a:cubicBezTo>
                    <a:cubicBezTo>
                      <a:pt x="31857" y="17788"/>
                      <a:pt x="34686" y="17407"/>
                      <a:pt x="37397" y="16688"/>
                    </a:cubicBezTo>
                    <a:cubicBezTo>
                      <a:pt x="42410" y="15359"/>
                      <a:pt x="47061" y="12973"/>
                      <a:pt x="51334" y="10004"/>
                    </a:cubicBezTo>
                    <a:cubicBezTo>
                      <a:pt x="53645" y="8400"/>
                      <a:pt x="55846" y="6624"/>
                      <a:pt x="57936" y="4752"/>
                    </a:cubicBezTo>
                    <a:cubicBezTo>
                      <a:pt x="59608" y="3254"/>
                      <a:pt x="61228" y="1670"/>
                      <a:pt x="62754" y="2"/>
                    </a:cubicBezTo>
                    <a:lnTo>
                      <a:pt x="627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8691688" y="-100"/>
                <a:ext cx="452250" cy="753875"/>
              </a:xfrm>
              <a:custGeom>
                <a:avLst/>
                <a:gdLst/>
                <a:ahLst/>
                <a:cxnLst/>
                <a:rect l="l" t="t" r="r" b="b"/>
                <a:pathLst>
                  <a:path w="18090" h="30155" extrusionOk="0">
                    <a:moveTo>
                      <a:pt x="1352" y="1"/>
                    </a:moveTo>
                    <a:cubicBezTo>
                      <a:pt x="828" y="1502"/>
                      <a:pt x="0" y="2969"/>
                      <a:pt x="48" y="4549"/>
                    </a:cubicBezTo>
                    <a:cubicBezTo>
                      <a:pt x="109" y="6566"/>
                      <a:pt x="1568" y="8246"/>
                      <a:pt x="3049" y="9616"/>
                    </a:cubicBezTo>
                    <a:cubicBezTo>
                      <a:pt x="3190" y="9744"/>
                      <a:pt x="3333" y="9874"/>
                      <a:pt x="3475" y="10002"/>
                    </a:cubicBezTo>
                    <a:cubicBezTo>
                      <a:pt x="6301" y="12556"/>
                      <a:pt x="9526" y="14974"/>
                      <a:pt x="10713" y="18571"/>
                    </a:cubicBezTo>
                    <a:cubicBezTo>
                      <a:pt x="11556" y="21119"/>
                      <a:pt x="11268" y="24028"/>
                      <a:pt x="12610" y="26354"/>
                    </a:cubicBezTo>
                    <a:cubicBezTo>
                      <a:pt x="13568" y="28020"/>
                      <a:pt x="15266" y="29159"/>
                      <a:pt x="17068" y="29826"/>
                    </a:cubicBezTo>
                    <a:cubicBezTo>
                      <a:pt x="17404" y="29951"/>
                      <a:pt x="17744" y="30060"/>
                      <a:pt x="18089" y="30155"/>
                    </a:cubicBezTo>
                    <a:lnTo>
                      <a:pt x="180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8" name="Google Shape;368;p9"/>
          <p:cNvGrpSpPr/>
          <p:nvPr/>
        </p:nvGrpSpPr>
        <p:grpSpPr>
          <a:xfrm>
            <a:off x="267749" y="235660"/>
            <a:ext cx="8643780" cy="4579543"/>
            <a:chOff x="267749" y="235660"/>
            <a:chExt cx="8643780" cy="4579543"/>
          </a:xfrm>
        </p:grpSpPr>
        <p:sp>
          <p:nvSpPr>
            <p:cNvPr id="369" name="Google Shape;369;p9"/>
            <p:cNvSpPr/>
            <p:nvPr/>
          </p:nvSpPr>
          <p:spPr>
            <a:xfrm>
              <a:off x="7616668" y="4243905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7517493" y="2304580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6705193" y="1486105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8506718" y="719030"/>
              <a:ext cx="99173" cy="140119"/>
            </a:xfrm>
            <a:custGeom>
              <a:avLst/>
              <a:gdLst/>
              <a:ahLst/>
              <a:cxnLst/>
              <a:rect l="l" t="t" r="r" b="b"/>
              <a:pathLst>
                <a:path w="3013" h="4257" extrusionOk="0">
                  <a:moveTo>
                    <a:pt x="513" y="0"/>
                  </a:moveTo>
                  <a:cubicBezTo>
                    <a:pt x="438" y="0"/>
                    <a:pt x="363" y="3"/>
                    <a:pt x="289" y="5"/>
                  </a:cubicBezTo>
                  <a:cubicBezTo>
                    <a:pt x="215" y="7"/>
                    <a:pt x="146" y="39"/>
                    <a:pt x="84" y="79"/>
                  </a:cubicBezTo>
                  <a:cubicBezTo>
                    <a:pt x="8" y="130"/>
                    <a:pt x="0" y="228"/>
                    <a:pt x="66" y="296"/>
                  </a:cubicBezTo>
                  <a:cubicBezTo>
                    <a:pt x="128" y="360"/>
                    <a:pt x="201" y="390"/>
                    <a:pt x="292" y="391"/>
                  </a:cubicBezTo>
                  <a:cubicBezTo>
                    <a:pt x="439" y="393"/>
                    <a:pt x="587" y="397"/>
                    <a:pt x="731" y="417"/>
                  </a:cubicBezTo>
                  <a:cubicBezTo>
                    <a:pt x="957" y="449"/>
                    <a:pt x="1002" y="517"/>
                    <a:pt x="960" y="736"/>
                  </a:cubicBezTo>
                  <a:cubicBezTo>
                    <a:pt x="926" y="922"/>
                    <a:pt x="863" y="1099"/>
                    <a:pt x="782" y="1273"/>
                  </a:cubicBezTo>
                  <a:cubicBezTo>
                    <a:pt x="664" y="1524"/>
                    <a:pt x="696" y="1765"/>
                    <a:pt x="875" y="1980"/>
                  </a:cubicBezTo>
                  <a:cubicBezTo>
                    <a:pt x="994" y="2121"/>
                    <a:pt x="1156" y="2196"/>
                    <a:pt x="1335" y="2239"/>
                  </a:cubicBezTo>
                  <a:cubicBezTo>
                    <a:pt x="1437" y="2263"/>
                    <a:pt x="1542" y="2278"/>
                    <a:pt x="1643" y="2305"/>
                  </a:cubicBezTo>
                  <a:cubicBezTo>
                    <a:pt x="1852" y="2360"/>
                    <a:pt x="1901" y="2434"/>
                    <a:pt x="1869" y="2646"/>
                  </a:cubicBezTo>
                  <a:cubicBezTo>
                    <a:pt x="1842" y="2823"/>
                    <a:pt x="1778" y="2989"/>
                    <a:pt x="1708" y="3156"/>
                  </a:cubicBezTo>
                  <a:cubicBezTo>
                    <a:pt x="1532" y="3567"/>
                    <a:pt x="1673" y="3981"/>
                    <a:pt x="2063" y="4178"/>
                  </a:cubicBezTo>
                  <a:cubicBezTo>
                    <a:pt x="2172" y="4234"/>
                    <a:pt x="2282" y="4257"/>
                    <a:pt x="2391" y="4257"/>
                  </a:cubicBezTo>
                  <a:cubicBezTo>
                    <a:pt x="2547" y="4257"/>
                    <a:pt x="2702" y="4211"/>
                    <a:pt x="2853" y="4145"/>
                  </a:cubicBezTo>
                  <a:cubicBezTo>
                    <a:pt x="2968" y="4095"/>
                    <a:pt x="3012" y="4004"/>
                    <a:pt x="2974" y="3922"/>
                  </a:cubicBezTo>
                  <a:cubicBezTo>
                    <a:pt x="2950" y="3872"/>
                    <a:pt x="2931" y="3841"/>
                    <a:pt x="2859" y="3841"/>
                  </a:cubicBezTo>
                  <a:cubicBezTo>
                    <a:pt x="2833" y="3841"/>
                    <a:pt x="2801" y="3845"/>
                    <a:pt x="2758" y="3854"/>
                  </a:cubicBezTo>
                  <a:cubicBezTo>
                    <a:pt x="2658" y="3875"/>
                    <a:pt x="2558" y="3895"/>
                    <a:pt x="2455" y="3895"/>
                  </a:cubicBezTo>
                  <a:cubicBezTo>
                    <a:pt x="2432" y="3895"/>
                    <a:pt x="2408" y="3894"/>
                    <a:pt x="2384" y="3891"/>
                  </a:cubicBezTo>
                  <a:cubicBezTo>
                    <a:pt x="2119" y="3865"/>
                    <a:pt x="1973" y="3662"/>
                    <a:pt x="2037" y="3406"/>
                  </a:cubicBezTo>
                  <a:cubicBezTo>
                    <a:pt x="2059" y="3316"/>
                    <a:pt x="2101" y="3228"/>
                    <a:pt x="2135" y="3141"/>
                  </a:cubicBezTo>
                  <a:cubicBezTo>
                    <a:pt x="2214" y="2934"/>
                    <a:pt x="2284" y="2725"/>
                    <a:pt x="2267" y="2497"/>
                  </a:cubicBezTo>
                  <a:cubicBezTo>
                    <a:pt x="2245" y="2214"/>
                    <a:pt x="2098" y="2024"/>
                    <a:pt x="1831" y="1944"/>
                  </a:cubicBezTo>
                  <a:cubicBezTo>
                    <a:pt x="1752" y="1920"/>
                    <a:pt x="1668" y="1906"/>
                    <a:pt x="1550" y="1877"/>
                  </a:cubicBezTo>
                  <a:cubicBezTo>
                    <a:pt x="1533" y="1875"/>
                    <a:pt x="1481" y="1866"/>
                    <a:pt x="1433" y="1855"/>
                  </a:cubicBezTo>
                  <a:cubicBezTo>
                    <a:pt x="1111" y="1778"/>
                    <a:pt x="1048" y="1657"/>
                    <a:pt x="1176" y="1360"/>
                  </a:cubicBezTo>
                  <a:cubicBezTo>
                    <a:pt x="1188" y="1331"/>
                    <a:pt x="1208" y="1305"/>
                    <a:pt x="1219" y="1275"/>
                  </a:cubicBezTo>
                  <a:cubicBezTo>
                    <a:pt x="1287" y="1098"/>
                    <a:pt x="1346" y="919"/>
                    <a:pt x="1370" y="730"/>
                  </a:cubicBezTo>
                  <a:cubicBezTo>
                    <a:pt x="1415" y="377"/>
                    <a:pt x="1261" y="138"/>
                    <a:pt x="916" y="45"/>
                  </a:cubicBezTo>
                  <a:cubicBezTo>
                    <a:pt x="783" y="9"/>
                    <a:pt x="64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88826" y="4474640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7488426" y="43338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8393638" y="27959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8153813" y="19380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7679413" y="222107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6553338" y="1658027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7388638" y="3253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6492613" y="4565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8673526" y="66775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7111326" y="368620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8850801" y="3932152"/>
              <a:ext cx="60728" cy="83505"/>
            </a:xfrm>
            <a:custGeom>
              <a:avLst/>
              <a:gdLst/>
              <a:ahLst/>
              <a:cxnLst/>
              <a:rect l="l" t="t" r="r" b="b"/>
              <a:pathLst>
                <a:path w="1845" h="2537" extrusionOk="0">
                  <a:moveTo>
                    <a:pt x="953" y="1"/>
                  </a:moveTo>
                  <a:cubicBezTo>
                    <a:pt x="919" y="1"/>
                    <a:pt x="886" y="19"/>
                    <a:pt x="867" y="53"/>
                  </a:cubicBezTo>
                  <a:cubicBezTo>
                    <a:pt x="784" y="206"/>
                    <a:pt x="630" y="779"/>
                    <a:pt x="179" y="1162"/>
                  </a:cubicBezTo>
                  <a:cubicBezTo>
                    <a:pt x="0" y="1314"/>
                    <a:pt x="210" y="1394"/>
                    <a:pt x="426" y="1648"/>
                  </a:cubicBezTo>
                  <a:cubicBezTo>
                    <a:pt x="793" y="2081"/>
                    <a:pt x="799" y="2331"/>
                    <a:pt x="910" y="2488"/>
                  </a:cubicBezTo>
                  <a:cubicBezTo>
                    <a:pt x="933" y="2521"/>
                    <a:pt x="965" y="2537"/>
                    <a:pt x="997" y="2537"/>
                  </a:cubicBezTo>
                  <a:cubicBezTo>
                    <a:pt x="1032" y="2537"/>
                    <a:pt x="1066" y="2518"/>
                    <a:pt x="1088" y="2480"/>
                  </a:cubicBezTo>
                  <a:cubicBezTo>
                    <a:pt x="1117" y="2428"/>
                    <a:pt x="1140" y="2371"/>
                    <a:pt x="1161" y="2315"/>
                  </a:cubicBezTo>
                  <a:cubicBezTo>
                    <a:pt x="1397" y="1686"/>
                    <a:pt x="1667" y="1496"/>
                    <a:pt x="1799" y="1343"/>
                  </a:cubicBezTo>
                  <a:cubicBezTo>
                    <a:pt x="1844" y="1290"/>
                    <a:pt x="1812" y="1179"/>
                    <a:pt x="1782" y="1149"/>
                  </a:cubicBezTo>
                  <a:cubicBezTo>
                    <a:pt x="1660" y="1032"/>
                    <a:pt x="1357" y="787"/>
                    <a:pt x="1137" y="249"/>
                  </a:cubicBezTo>
                  <a:cubicBezTo>
                    <a:pt x="1107" y="178"/>
                    <a:pt x="1081" y="102"/>
                    <a:pt x="1032" y="41"/>
                  </a:cubicBezTo>
                  <a:cubicBezTo>
                    <a:pt x="1011" y="14"/>
                    <a:pt x="982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267749" y="455816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7094449" y="409916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8694924" y="255351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8251799" y="174153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6409774" y="1803936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6352449" y="31966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8552424" y="408811"/>
              <a:ext cx="94466" cy="94795"/>
            </a:xfrm>
            <a:custGeom>
              <a:avLst/>
              <a:gdLst/>
              <a:ahLst/>
              <a:cxnLst/>
              <a:rect l="l" t="t" r="r" b="b"/>
              <a:pathLst>
                <a:path w="2870" h="2880" extrusionOk="0">
                  <a:moveTo>
                    <a:pt x="1676" y="1"/>
                  </a:moveTo>
                  <a:cubicBezTo>
                    <a:pt x="1636" y="1"/>
                    <a:pt x="1596" y="17"/>
                    <a:pt x="1566" y="51"/>
                  </a:cubicBezTo>
                  <a:lnTo>
                    <a:pt x="1075" y="618"/>
                  </a:lnTo>
                  <a:cubicBezTo>
                    <a:pt x="1046" y="650"/>
                    <a:pt x="1006" y="669"/>
                    <a:pt x="964" y="669"/>
                  </a:cubicBezTo>
                  <a:cubicBezTo>
                    <a:pt x="959" y="669"/>
                    <a:pt x="953" y="668"/>
                    <a:pt x="948" y="668"/>
                  </a:cubicBezTo>
                  <a:lnTo>
                    <a:pt x="201" y="584"/>
                  </a:lnTo>
                  <a:cubicBezTo>
                    <a:pt x="195" y="583"/>
                    <a:pt x="190" y="583"/>
                    <a:pt x="184" y="583"/>
                  </a:cubicBezTo>
                  <a:cubicBezTo>
                    <a:pt x="73" y="583"/>
                    <a:pt x="0" y="706"/>
                    <a:pt x="60" y="804"/>
                  </a:cubicBezTo>
                  <a:lnTo>
                    <a:pt x="448" y="1448"/>
                  </a:lnTo>
                  <a:cubicBezTo>
                    <a:pt x="474" y="1489"/>
                    <a:pt x="476" y="1540"/>
                    <a:pt x="457" y="1584"/>
                  </a:cubicBezTo>
                  <a:lnTo>
                    <a:pt x="146" y="2269"/>
                  </a:lnTo>
                  <a:cubicBezTo>
                    <a:pt x="102" y="2368"/>
                    <a:pt x="176" y="2475"/>
                    <a:pt x="278" y="2475"/>
                  </a:cubicBezTo>
                  <a:cubicBezTo>
                    <a:pt x="290" y="2475"/>
                    <a:pt x="301" y="2474"/>
                    <a:pt x="313" y="2471"/>
                  </a:cubicBezTo>
                  <a:lnTo>
                    <a:pt x="1045" y="2301"/>
                  </a:lnTo>
                  <a:cubicBezTo>
                    <a:pt x="1056" y="2298"/>
                    <a:pt x="1068" y="2297"/>
                    <a:pt x="1079" y="2297"/>
                  </a:cubicBezTo>
                  <a:cubicBezTo>
                    <a:pt x="1114" y="2297"/>
                    <a:pt x="1149" y="2310"/>
                    <a:pt x="1177" y="2335"/>
                  </a:cubicBezTo>
                  <a:lnTo>
                    <a:pt x="1733" y="2841"/>
                  </a:lnTo>
                  <a:cubicBezTo>
                    <a:pt x="1762" y="2868"/>
                    <a:pt x="1796" y="2880"/>
                    <a:pt x="1830" y="2880"/>
                  </a:cubicBezTo>
                  <a:cubicBezTo>
                    <a:pt x="1901" y="2880"/>
                    <a:pt x="1969" y="2828"/>
                    <a:pt x="1976" y="2746"/>
                  </a:cubicBezTo>
                  <a:lnTo>
                    <a:pt x="2040" y="1998"/>
                  </a:lnTo>
                  <a:cubicBezTo>
                    <a:pt x="2044" y="1950"/>
                    <a:pt x="2072" y="1907"/>
                    <a:pt x="2113" y="1883"/>
                  </a:cubicBezTo>
                  <a:lnTo>
                    <a:pt x="2766" y="1510"/>
                  </a:lnTo>
                  <a:cubicBezTo>
                    <a:pt x="2870" y="1453"/>
                    <a:pt x="2861" y="1299"/>
                    <a:pt x="2750" y="1251"/>
                  </a:cubicBezTo>
                  <a:lnTo>
                    <a:pt x="2058" y="958"/>
                  </a:lnTo>
                  <a:cubicBezTo>
                    <a:pt x="2013" y="940"/>
                    <a:pt x="1981" y="900"/>
                    <a:pt x="1971" y="854"/>
                  </a:cubicBezTo>
                  <a:lnTo>
                    <a:pt x="1820" y="117"/>
                  </a:lnTo>
                  <a:cubicBezTo>
                    <a:pt x="1804" y="43"/>
                    <a:pt x="1741" y="1"/>
                    <a:pt x="1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911" y="4730710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7333461" y="3896160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8424011" y="2497335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7776098" y="2444710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256248" y="1554485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614073" y="235660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8789398" y="413960"/>
              <a:ext cx="81267" cy="84493"/>
            </a:xfrm>
            <a:custGeom>
              <a:avLst/>
              <a:gdLst/>
              <a:ahLst/>
              <a:cxnLst/>
              <a:rect l="l" t="t" r="r" b="b"/>
              <a:pathLst>
                <a:path w="2469" h="2567" extrusionOk="0">
                  <a:moveTo>
                    <a:pt x="1190" y="0"/>
                  </a:moveTo>
                  <a:cubicBezTo>
                    <a:pt x="1183" y="0"/>
                    <a:pt x="1175" y="1"/>
                    <a:pt x="1168" y="2"/>
                  </a:cubicBezTo>
                  <a:cubicBezTo>
                    <a:pt x="977" y="29"/>
                    <a:pt x="1027" y="98"/>
                    <a:pt x="1039" y="890"/>
                  </a:cubicBezTo>
                  <a:cubicBezTo>
                    <a:pt x="1040" y="956"/>
                    <a:pt x="1022" y="982"/>
                    <a:pt x="988" y="982"/>
                  </a:cubicBezTo>
                  <a:cubicBezTo>
                    <a:pt x="927" y="982"/>
                    <a:pt x="816" y="895"/>
                    <a:pt x="681" y="811"/>
                  </a:cubicBezTo>
                  <a:cubicBezTo>
                    <a:pt x="617" y="772"/>
                    <a:pt x="534" y="740"/>
                    <a:pt x="463" y="740"/>
                  </a:cubicBezTo>
                  <a:cubicBezTo>
                    <a:pt x="405" y="740"/>
                    <a:pt x="355" y="762"/>
                    <a:pt x="330" y="819"/>
                  </a:cubicBezTo>
                  <a:cubicBezTo>
                    <a:pt x="287" y="923"/>
                    <a:pt x="380" y="984"/>
                    <a:pt x="474" y="1046"/>
                  </a:cubicBezTo>
                  <a:cubicBezTo>
                    <a:pt x="977" y="1377"/>
                    <a:pt x="983" y="1279"/>
                    <a:pt x="284" y="1496"/>
                  </a:cubicBezTo>
                  <a:cubicBezTo>
                    <a:pt x="155" y="1535"/>
                    <a:pt x="0" y="1596"/>
                    <a:pt x="50" y="1724"/>
                  </a:cubicBezTo>
                  <a:cubicBezTo>
                    <a:pt x="71" y="1779"/>
                    <a:pt x="123" y="1800"/>
                    <a:pt x="193" y="1800"/>
                  </a:cubicBezTo>
                  <a:cubicBezTo>
                    <a:pt x="398" y="1800"/>
                    <a:pt x="754" y="1623"/>
                    <a:pt x="915" y="1623"/>
                  </a:cubicBezTo>
                  <a:cubicBezTo>
                    <a:pt x="922" y="1623"/>
                    <a:pt x="928" y="1624"/>
                    <a:pt x="935" y="1624"/>
                  </a:cubicBezTo>
                  <a:cubicBezTo>
                    <a:pt x="953" y="1734"/>
                    <a:pt x="859" y="1795"/>
                    <a:pt x="823" y="1883"/>
                  </a:cubicBezTo>
                  <a:cubicBezTo>
                    <a:pt x="765" y="2021"/>
                    <a:pt x="653" y="2088"/>
                    <a:pt x="690" y="2245"/>
                  </a:cubicBezTo>
                  <a:cubicBezTo>
                    <a:pt x="703" y="2302"/>
                    <a:pt x="735" y="2325"/>
                    <a:pt x="774" y="2325"/>
                  </a:cubicBezTo>
                  <a:cubicBezTo>
                    <a:pt x="847" y="2325"/>
                    <a:pt x="947" y="2247"/>
                    <a:pt x="1008" y="2156"/>
                  </a:cubicBezTo>
                  <a:cubicBezTo>
                    <a:pt x="1115" y="1999"/>
                    <a:pt x="1160" y="1913"/>
                    <a:pt x="1200" y="1913"/>
                  </a:cubicBezTo>
                  <a:cubicBezTo>
                    <a:pt x="1251" y="1913"/>
                    <a:pt x="1294" y="2055"/>
                    <a:pt x="1455" y="2367"/>
                  </a:cubicBezTo>
                  <a:cubicBezTo>
                    <a:pt x="1502" y="2459"/>
                    <a:pt x="1567" y="2567"/>
                    <a:pt x="1650" y="2567"/>
                  </a:cubicBezTo>
                  <a:cubicBezTo>
                    <a:pt x="1667" y="2567"/>
                    <a:pt x="1684" y="2562"/>
                    <a:pt x="1702" y="2553"/>
                  </a:cubicBezTo>
                  <a:cubicBezTo>
                    <a:pt x="1820" y="2491"/>
                    <a:pt x="1760" y="2352"/>
                    <a:pt x="1702" y="2219"/>
                  </a:cubicBezTo>
                  <a:cubicBezTo>
                    <a:pt x="1559" y="1888"/>
                    <a:pt x="1470" y="1740"/>
                    <a:pt x="1527" y="1740"/>
                  </a:cubicBezTo>
                  <a:cubicBezTo>
                    <a:pt x="1572" y="1740"/>
                    <a:pt x="1709" y="1833"/>
                    <a:pt x="1985" y="2000"/>
                  </a:cubicBezTo>
                  <a:cubicBezTo>
                    <a:pt x="2049" y="2038"/>
                    <a:pt x="2107" y="2055"/>
                    <a:pt x="2155" y="2055"/>
                  </a:cubicBezTo>
                  <a:cubicBezTo>
                    <a:pt x="2312" y="2055"/>
                    <a:pt x="2350" y="1874"/>
                    <a:pt x="2075" y="1702"/>
                  </a:cubicBezTo>
                  <a:cubicBezTo>
                    <a:pt x="1545" y="1370"/>
                    <a:pt x="1584" y="1417"/>
                    <a:pt x="2210" y="1312"/>
                  </a:cubicBezTo>
                  <a:cubicBezTo>
                    <a:pt x="2269" y="1303"/>
                    <a:pt x="2469" y="1300"/>
                    <a:pt x="2428" y="1114"/>
                  </a:cubicBezTo>
                  <a:cubicBezTo>
                    <a:pt x="2415" y="1052"/>
                    <a:pt x="2370" y="1012"/>
                    <a:pt x="2304" y="1012"/>
                  </a:cubicBezTo>
                  <a:cubicBezTo>
                    <a:pt x="2297" y="1012"/>
                    <a:pt x="2289" y="1013"/>
                    <a:pt x="2280" y="1014"/>
                  </a:cubicBezTo>
                  <a:cubicBezTo>
                    <a:pt x="1940" y="1059"/>
                    <a:pt x="1738" y="1105"/>
                    <a:pt x="1649" y="1105"/>
                  </a:cubicBezTo>
                  <a:cubicBezTo>
                    <a:pt x="1575" y="1105"/>
                    <a:pt x="1579" y="1074"/>
                    <a:pt x="1646" y="985"/>
                  </a:cubicBezTo>
                  <a:cubicBezTo>
                    <a:pt x="1646" y="982"/>
                    <a:pt x="1644" y="982"/>
                    <a:pt x="1643" y="981"/>
                  </a:cubicBezTo>
                  <a:cubicBezTo>
                    <a:pt x="1821" y="782"/>
                    <a:pt x="2074" y="537"/>
                    <a:pt x="1912" y="413"/>
                  </a:cubicBezTo>
                  <a:cubicBezTo>
                    <a:pt x="1883" y="390"/>
                    <a:pt x="1856" y="381"/>
                    <a:pt x="1830" y="381"/>
                  </a:cubicBezTo>
                  <a:cubicBezTo>
                    <a:pt x="1755" y="381"/>
                    <a:pt x="1690" y="461"/>
                    <a:pt x="1612" y="550"/>
                  </a:cubicBezTo>
                  <a:cubicBezTo>
                    <a:pt x="1555" y="616"/>
                    <a:pt x="1416" y="816"/>
                    <a:pt x="1371" y="816"/>
                  </a:cubicBezTo>
                  <a:cubicBezTo>
                    <a:pt x="1369" y="816"/>
                    <a:pt x="1368" y="816"/>
                    <a:pt x="1366" y="816"/>
                  </a:cubicBezTo>
                  <a:cubicBezTo>
                    <a:pt x="1312" y="798"/>
                    <a:pt x="1345" y="768"/>
                    <a:pt x="1325" y="285"/>
                  </a:cubicBezTo>
                  <a:cubicBezTo>
                    <a:pt x="1320" y="152"/>
                    <a:pt x="1308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"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Google Shape;1345;p28"/>
          <p:cNvGrpSpPr/>
          <p:nvPr/>
        </p:nvGrpSpPr>
        <p:grpSpPr>
          <a:xfrm>
            <a:off x="-27" y="-152372"/>
            <a:ext cx="9144056" cy="5446863"/>
            <a:chOff x="-27" y="-152372"/>
            <a:chExt cx="9144056" cy="5446863"/>
          </a:xfrm>
        </p:grpSpPr>
        <p:sp>
          <p:nvSpPr>
            <p:cNvPr id="1346" name="Google Shape;1346;p28"/>
            <p:cNvSpPr/>
            <p:nvPr/>
          </p:nvSpPr>
          <p:spPr>
            <a:xfrm rot="5400000">
              <a:off x="5844182" y="1994645"/>
              <a:ext cx="5142063" cy="1457631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 rot="-5400000">
              <a:off x="-1842243" y="1689845"/>
              <a:ext cx="5142063" cy="1457631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 rot="5400000">
              <a:off x="5844182" y="1842245"/>
              <a:ext cx="5142063" cy="1457631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 rot="-5400000">
              <a:off x="-1842243" y="1842245"/>
              <a:ext cx="5142063" cy="1457631"/>
            </a:xfrm>
            <a:custGeom>
              <a:avLst/>
              <a:gdLst/>
              <a:ahLst/>
              <a:cxnLst/>
              <a:rect l="l" t="t" r="r" b="b"/>
              <a:pathLst>
                <a:path w="62754" h="17789" extrusionOk="0">
                  <a:moveTo>
                    <a:pt x="1" y="0"/>
                  </a:moveTo>
                  <a:cubicBezTo>
                    <a:pt x="164" y="1474"/>
                    <a:pt x="753" y="2843"/>
                    <a:pt x="2055" y="4016"/>
                  </a:cubicBezTo>
                  <a:cubicBezTo>
                    <a:pt x="3946" y="5720"/>
                    <a:pt x="6219" y="6956"/>
                    <a:pt x="8175" y="8591"/>
                  </a:cubicBezTo>
                  <a:cubicBezTo>
                    <a:pt x="8972" y="9258"/>
                    <a:pt x="9751" y="9944"/>
                    <a:pt x="10535" y="10619"/>
                  </a:cubicBezTo>
                  <a:cubicBezTo>
                    <a:pt x="11758" y="11672"/>
                    <a:pt x="12996" y="12704"/>
                    <a:pt x="14339" y="13601"/>
                  </a:cubicBezTo>
                  <a:cubicBezTo>
                    <a:pt x="18653" y="16483"/>
                    <a:pt x="23826" y="17788"/>
                    <a:pt x="29039" y="17788"/>
                  </a:cubicBezTo>
                  <a:cubicBezTo>
                    <a:pt x="31857" y="17788"/>
                    <a:pt x="34686" y="17407"/>
                    <a:pt x="37397" y="16688"/>
                  </a:cubicBezTo>
                  <a:cubicBezTo>
                    <a:pt x="42410" y="15359"/>
                    <a:pt x="47061" y="12973"/>
                    <a:pt x="51334" y="10004"/>
                  </a:cubicBezTo>
                  <a:cubicBezTo>
                    <a:pt x="53645" y="8400"/>
                    <a:pt x="55846" y="6624"/>
                    <a:pt x="57936" y="4752"/>
                  </a:cubicBezTo>
                  <a:cubicBezTo>
                    <a:pt x="59608" y="3254"/>
                    <a:pt x="61228" y="1670"/>
                    <a:pt x="62754" y="2"/>
                  </a:cubicBezTo>
                  <a:lnTo>
                    <a:pt x="62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28"/>
          <p:cNvGrpSpPr/>
          <p:nvPr/>
        </p:nvGrpSpPr>
        <p:grpSpPr>
          <a:xfrm>
            <a:off x="199026" y="173448"/>
            <a:ext cx="8670052" cy="2656246"/>
            <a:chOff x="199026" y="173448"/>
            <a:chExt cx="8670052" cy="2656246"/>
          </a:xfrm>
        </p:grpSpPr>
        <p:grpSp>
          <p:nvGrpSpPr>
            <p:cNvPr id="1351" name="Google Shape;1351;p28"/>
            <p:cNvGrpSpPr/>
            <p:nvPr/>
          </p:nvGrpSpPr>
          <p:grpSpPr>
            <a:xfrm>
              <a:off x="199026" y="173448"/>
              <a:ext cx="852703" cy="1994409"/>
              <a:chOff x="199026" y="173448"/>
              <a:chExt cx="852703" cy="1994409"/>
            </a:xfrm>
          </p:grpSpPr>
          <p:sp>
            <p:nvSpPr>
              <p:cNvPr id="1352" name="Google Shape;1352;p28"/>
              <p:cNvSpPr/>
              <p:nvPr/>
            </p:nvSpPr>
            <p:spPr>
              <a:xfrm>
                <a:off x="259761" y="6205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8"/>
              <p:cNvSpPr/>
              <p:nvPr/>
            </p:nvSpPr>
            <p:spPr>
              <a:xfrm>
                <a:off x="199026" y="44535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8"/>
              <p:cNvSpPr/>
              <p:nvPr/>
            </p:nvSpPr>
            <p:spPr>
              <a:xfrm>
                <a:off x="349987" y="136616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8"/>
              <p:cNvSpPr/>
              <p:nvPr/>
            </p:nvSpPr>
            <p:spPr>
              <a:xfrm>
                <a:off x="542530" y="1586317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8"/>
              <p:cNvSpPr/>
              <p:nvPr/>
            </p:nvSpPr>
            <p:spPr>
              <a:xfrm>
                <a:off x="465962" y="543324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8"/>
              <p:cNvSpPr/>
              <p:nvPr/>
            </p:nvSpPr>
            <p:spPr>
              <a:xfrm>
                <a:off x="560436" y="1734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8"/>
              <p:cNvSpPr/>
              <p:nvPr/>
            </p:nvSpPr>
            <p:spPr>
              <a:xfrm>
                <a:off x="957262" y="1853911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8"/>
              <p:cNvSpPr/>
              <p:nvPr/>
            </p:nvSpPr>
            <p:spPr>
              <a:xfrm>
                <a:off x="307211" y="117699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8"/>
              <p:cNvSpPr/>
              <p:nvPr/>
            </p:nvSpPr>
            <p:spPr>
              <a:xfrm>
                <a:off x="783761" y="2029623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8"/>
              <p:cNvSpPr/>
              <p:nvPr/>
            </p:nvSpPr>
            <p:spPr>
              <a:xfrm>
                <a:off x="542526" y="117750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8"/>
              <p:cNvSpPr/>
              <p:nvPr/>
            </p:nvSpPr>
            <p:spPr>
              <a:xfrm>
                <a:off x="794026" y="177040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8"/>
              <p:cNvSpPr/>
              <p:nvPr/>
            </p:nvSpPr>
            <p:spPr>
              <a:xfrm>
                <a:off x="991001" y="208435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4" name="Google Shape;1364;p28"/>
            <p:cNvGrpSpPr/>
            <p:nvPr/>
          </p:nvGrpSpPr>
          <p:grpSpPr>
            <a:xfrm>
              <a:off x="8054876" y="201324"/>
              <a:ext cx="814202" cy="2628370"/>
              <a:chOff x="8054876" y="201324"/>
              <a:chExt cx="814202" cy="2628370"/>
            </a:xfrm>
          </p:grpSpPr>
          <p:sp>
            <p:nvSpPr>
              <p:cNvPr id="1365" name="Google Shape;1365;p28"/>
              <p:cNvSpPr/>
              <p:nvPr/>
            </p:nvSpPr>
            <p:spPr>
              <a:xfrm>
                <a:off x="8230787" y="201324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8"/>
              <p:cNvSpPr/>
              <p:nvPr/>
            </p:nvSpPr>
            <p:spPr>
              <a:xfrm>
                <a:off x="8774612" y="705049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8"/>
              <p:cNvSpPr/>
              <p:nvPr/>
            </p:nvSpPr>
            <p:spPr>
              <a:xfrm>
                <a:off x="8460662" y="956649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8"/>
              <p:cNvSpPr/>
              <p:nvPr/>
            </p:nvSpPr>
            <p:spPr>
              <a:xfrm>
                <a:off x="8115612" y="2734899"/>
                <a:ext cx="94466" cy="9479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80" extrusionOk="0">
                    <a:moveTo>
                      <a:pt x="1676" y="1"/>
                    </a:moveTo>
                    <a:cubicBezTo>
                      <a:pt x="1636" y="1"/>
                      <a:pt x="1596" y="17"/>
                      <a:pt x="1566" y="51"/>
                    </a:cubicBezTo>
                    <a:lnTo>
                      <a:pt x="1075" y="618"/>
                    </a:lnTo>
                    <a:cubicBezTo>
                      <a:pt x="1046" y="650"/>
                      <a:pt x="1006" y="669"/>
                      <a:pt x="964" y="669"/>
                    </a:cubicBezTo>
                    <a:cubicBezTo>
                      <a:pt x="959" y="669"/>
                      <a:pt x="953" y="668"/>
                      <a:pt x="948" y="668"/>
                    </a:cubicBezTo>
                    <a:lnTo>
                      <a:pt x="201" y="584"/>
                    </a:lnTo>
                    <a:cubicBezTo>
                      <a:pt x="195" y="583"/>
                      <a:pt x="190" y="583"/>
                      <a:pt x="184" y="583"/>
                    </a:cubicBezTo>
                    <a:cubicBezTo>
                      <a:pt x="73" y="583"/>
                      <a:pt x="0" y="706"/>
                      <a:pt x="60" y="804"/>
                    </a:cubicBezTo>
                    <a:lnTo>
                      <a:pt x="448" y="1448"/>
                    </a:lnTo>
                    <a:cubicBezTo>
                      <a:pt x="474" y="1489"/>
                      <a:pt x="476" y="1540"/>
                      <a:pt x="457" y="1584"/>
                    </a:cubicBezTo>
                    <a:lnTo>
                      <a:pt x="146" y="2269"/>
                    </a:lnTo>
                    <a:cubicBezTo>
                      <a:pt x="102" y="2368"/>
                      <a:pt x="176" y="2475"/>
                      <a:pt x="278" y="2475"/>
                    </a:cubicBezTo>
                    <a:cubicBezTo>
                      <a:pt x="290" y="2475"/>
                      <a:pt x="301" y="2474"/>
                      <a:pt x="313" y="2471"/>
                    </a:cubicBezTo>
                    <a:lnTo>
                      <a:pt x="1045" y="2301"/>
                    </a:lnTo>
                    <a:cubicBezTo>
                      <a:pt x="1056" y="2298"/>
                      <a:pt x="1068" y="2297"/>
                      <a:pt x="1079" y="2297"/>
                    </a:cubicBezTo>
                    <a:cubicBezTo>
                      <a:pt x="1114" y="2297"/>
                      <a:pt x="1149" y="2310"/>
                      <a:pt x="1177" y="2335"/>
                    </a:cubicBezTo>
                    <a:lnTo>
                      <a:pt x="1733" y="2841"/>
                    </a:lnTo>
                    <a:cubicBezTo>
                      <a:pt x="1762" y="2868"/>
                      <a:pt x="1796" y="2880"/>
                      <a:pt x="1830" y="2880"/>
                    </a:cubicBezTo>
                    <a:cubicBezTo>
                      <a:pt x="1901" y="2880"/>
                      <a:pt x="1969" y="2828"/>
                      <a:pt x="1976" y="2746"/>
                    </a:cubicBezTo>
                    <a:lnTo>
                      <a:pt x="2040" y="1998"/>
                    </a:lnTo>
                    <a:cubicBezTo>
                      <a:pt x="2044" y="1950"/>
                      <a:pt x="2072" y="1907"/>
                      <a:pt x="2113" y="1883"/>
                    </a:cubicBezTo>
                    <a:lnTo>
                      <a:pt x="2766" y="1510"/>
                    </a:lnTo>
                    <a:cubicBezTo>
                      <a:pt x="2870" y="1453"/>
                      <a:pt x="2861" y="1299"/>
                      <a:pt x="2750" y="1251"/>
                    </a:cubicBezTo>
                    <a:lnTo>
                      <a:pt x="2058" y="958"/>
                    </a:lnTo>
                    <a:cubicBezTo>
                      <a:pt x="2013" y="940"/>
                      <a:pt x="1981" y="900"/>
                      <a:pt x="1971" y="854"/>
                    </a:cubicBezTo>
                    <a:lnTo>
                      <a:pt x="1820" y="117"/>
                    </a:lnTo>
                    <a:cubicBezTo>
                      <a:pt x="1804" y="43"/>
                      <a:pt x="1741" y="1"/>
                      <a:pt x="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8"/>
              <p:cNvSpPr/>
              <p:nvPr/>
            </p:nvSpPr>
            <p:spPr>
              <a:xfrm>
                <a:off x="8237386" y="252949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8"/>
              <p:cNvSpPr/>
              <p:nvPr/>
            </p:nvSpPr>
            <p:spPr>
              <a:xfrm>
                <a:off x="8632936" y="117699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8"/>
              <p:cNvSpPr/>
              <p:nvPr/>
            </p:nvSpPr>
            <p:spPr>
              <a:xfrm>
                <a:off x="8714211" y="34709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8"/>
              <p:cNvSpPr/>
              <p:nvPr/>
            </p:nvSpPr>
            <p:spPr>
              <a:xfrm>
                <a:off x="8325261" y="360848"/>
                <a:ext cx="81267" cy="84493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567" extrusionOk="0">
                    <a:moveTo>
                      <a:pt x="1190" y="0"/>
                    </a:moveTo>
                    <a:cubicBezTo>
                      <a:pt x="1183" y="0"/>
                      <a:pt x="1175" y="1"/>
                      <a:pt x="1168" y="2"/>
                    </a:cubicBezTo>
                    <a:cubicBezTo>
                      <a:pt x="977" y="29"/>
                      <a:pt x="1027" y="98"/>
                      <a:pt x="1039" y="890"/>
                    </a:cubicBezTo>
                    <a:cubicBezTo>
                      <a:pt x="1040" y="956"/>
                      <a:pt x="1022" y="982"/>
                      <a:pt x="988" y="982"/>
                    </a:cubicBezTo>
                    <a:cubicBezTo>
                      <a:pt x="927" y="982"/>
                      <a:pt x="816" y="895"/>
                      <a:pt x="681" y="811"/>
                    </a:cubicBezTo>
                    <a:cubicBezTo>
                      <a:pt x="617" y="772"/>
                      <a:pt x="534" y="740"/>
                      <a:pt x="463" y="740"/>
                    </a:cubicBezTo>
                    <a:cubicBezTo>
                      <a:pt x="405" y="740"/>
                      <a:pt x="355" y="762"/>
                      <a:pt x="330" y="819"/>
                    </a:cubicBezTo>
                    <a:cubicBezTo>
                      <a:pt x="287" y="923"/>
                      <a:pt x="380" y="984"/>
                      <a:pt x="474" y="1046"/>
                    </a:cubicBezTo>
                    <a:cubicBezTo>
                      <a:pt x="977" y="1377"/>
                      <a:pt x="983" y="1279"/>
                      <a:pt x="284" y="1496"/>
                    </a:cubicBezTo>
                    <a:cubicBezTo>
                      <a:pt x="155" y="1535"/>
                      <a:pt x="0" y="1596"/>
                      <a:pt x="50" y="1724"/>
                    </a:cubicBezTo>
                    <a:cubicBezTo>
                      <a:pt x="71" y="1779"/>
                      <a:pt x="123" y="1800"/>
                      <a:pt x="193" y="1800"/>
                    </a:cubicBezTo>
                    <a:cubicBezTo>
                      <a:pt x="398" y="1800"/>
                      <a:pt x="754" y="1623"/>
                      <a:pt x="915" y="1623"/>
                    </a:cubicBezTo>
                    <a:cubicBezTo>
                      <a:pt x="922" y="1623"/>
                      <a:pt x="928" y="1624"/>
                      <a:pt x="935" y="1624"/>
                    </a:cubicBezTo>
                    <a:cubicBezTo>
                      <a:pt x="953" y="1734"/>
                      <a:pt x="859" y="1795"/>
                      <a:pt x="823" y="1883"/>
                    </a:cubicBezTo>
                    <a:cubicBezTo>
                      <a:pt x="765" y="2021"/>
                      <a:pt x="653" y="2088"/>
                      <a:pt x="690" y="2245"/>
                    </a:cubicBezTo>
                    <a:cubicBezTo>
                      <a:pt x="703" y="2302"/>
                      <a:pt x="735" y="2325"/>
                      <a:pt x="774" y="2325"/>
                    </a:cubicBezTo>
                    <a:cubicBezTo>
                      <a:pt x="847" y="2325"/>
                      <a:pt x="947" y="2247"/>
                      <a:pt x="1008" y="2156"/>
                    </a:cubicBezTo>
                    <a:cubicBezTo>
                      <a:pt x="1115" y="1999"/>
                      <a:pt x="1160" y="1913"/>
                      <a:pt x="1200" y="1913"/>
                    </a:cubicBezTo>
                    <a:cubicBezTo>
                      <a:pt x="1251" y="1913"/>
                      <a:pt x="1294" y="2055"/>
                      <a:pt x="1455" y="2367"/>
                    </a:cubicBezTo>
                    <a:cubicBezTo>
                      <a:pt x="1502" y="2459"/>
                      <a:pt x="1567" y="2567"/>
                      <a:pt x="1650" y="2567"/>
                    </a:cubicBezTo>
                    <a:cubicBezTo>
                      <a:pt x="1667" y="2567"/>
                      <a:pt x="1684" y="2562"/>
                      <a:pt x="1702" y="2553"/>
                    </a:cubicBezTo>
                    <a:cubicBezTo>
                      <a:pt x="1820" y="2491"/>
                      <a:pt x="1760" y="2352"/>
                      <a:pt x="1702" y="2219"/>
                    </a:cubicBezTo>
                    <a:cubicBezTo>
                      <a:pt x="1559" y="1888"/>
                      <a:pt x="1470" y="1740"/>
                      <a:pt x="1527" y="1740"/>
                    </a:cubicBezTo>
                    <a:cubicBezTo>
                      <a:pt x="1572" y="1740"/>
                      <a:pt x="1709" y="1833"/>
                      <a:pt x="1985" y="2000"/>
                    </a:cubicBezTo>
                    <a:cubicBezTo>
                      <a:pt x="2049" y="2038"/>
                      <a:pt x="2107" y="2055"/>
                      <a:pt x="2155" y="2055"/>
                    </a:cubicBezTo>
                    <a:cubicBezTo>
                      <a:pt x="2312" y="2055"/>
                      <a:pt x="2350" y="1874"/>
                      <a:pt x="2075" y="1702"/>
                    </a:cubicBezTo>
                    <a:cubicBezTo>
                      <a:pt x="1545" y="1370"/>
                      <a:pt x="1584" y="1417"/>
                      <a:pt x="2210" y="1312"/>
                    </a:cubicBezTo>
                    <a:cubicBezTo>
                      <a:pt x="2269" y="1303"/>
                      <a:pt x="2469" y="1300"/>
                      <a:pt x="2428" y="1114"/>
                    </a:cubicBezTo>
                    <a:cubicBezTo>
                      <a:pt x="2415" y="1052"/>
                      <a:pt x="2370" y="1012"/>
                      <a:pt x="2304" y="1012"/>
                    </a:cubicBezTo>
                    <a:cubicBezTo>
                      <a:pt x="2297" y="1012"/>
                      <a:pt x="2289" y="1013"/>
                      <a:pt x="2280" y="1014"/>
                    </a:cubicBezTo>
                    <a:cubicBezTo>
                      <a:pt x="1940" y="1059"/>
                      <a:pt x="1738" y="1105"/>
                      <a:pt x="1649" y="1105"/>
                    </a:cubicBezTo>
                    <a:cubicBezTo>
                      <a:pt x="1575" y="1105"/>
                      <a:pt x="1579" y="1074"/>
                      <a:pt x="1646" y="985"/>
                    </a:cubicBezTo>
                    <a:cubicBezTo>
                      <a:pt x="1646" y="982"/>
                      <a:pt x="1644" y="982"/>
                      <a:pt x="1643" y="981"/>
                    </a:cubicBezTo>
                    <a:cubicBezTo>
                      <a:pt x="1821" y="782"/>
                      <a:pt x="2074" y="537"/>
                      <a:pt x="1912" y="413"/>
                    </a:cubicBezTo>
                    <a:cubicBezTo>
                      <a:pt x="1883" y="390"/>
                      <a:pt x="1856" y="381"/>
                      <a:pt x="1830" y="381"/>
                    </a:cubicBezTo>
                    <a:cubicBezTo>
                      <a:pt x="1755" y="381"/>
                      <a:pt x="1690" y="461"/>
                      <a:pt x="1612" y="550"/>
                    </a:cubicBezTo>
                    <a:cubicBezTo>
                      <a:pt x="1555" y="616"/>
                      <a:pt x="1416" y="816"/>
                      <a:pt x="1371" y="816"/>
                    </a:cubicBezTo>
                    <a:cubicBezTo>
                      <a:pt x="1369" y="816"/>
                      <a:pt x="1368" y="816"/>
                      <a:pt x="1366" y="816"/>
                    </a:cubicBezTo>
                    <a:cubicBezTo>
                      <a:pt x="1312" y="798"/>
                      <a:pt x="1345" y="768"/>
                      <a:pt x="1325" y="285"/>
                    </a:cubicBezTo>
                    <a:cubicBezTo>
                      <a:pt x="1320" y="152"/>
                      <a:pt x="1308" y="0"/>
                      <a:pt x="1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8"/>
              <p:cNvSpPr/>
              <p:nvPr/>
            </p:nvSpPr>
            <p:spPr>
              <a:xfrm>
                <a:off x="8054876" y="2571752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8"/>
              <p:cNvSpPr/>
              <p:nvPr/>
            </p:nvSpPr>
            <p:spPr>
              <a:xfrm>
                <a:off x="8477526" y="1226227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8"/>
              <p:cNvSpPr/>
              <p:nvPr/>
            </p:nvSpPr>
            <p:spPr>
              <a:xfrm>
                <a:off x="8643201" y="548977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8"/>
              <p:cNvSpPr/>
              <p:nvPr/>
            </p:nvSpPr>
            <p:spPr>
              <a:xfrm>
                <a:off x="8424001" y="206977"/>
                <a:ext cx="60728" cy="8350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37" extrusionOk="0">
                    <a:moveTo>
                      <a:pt x="953" y="1"/>
                    </a:moveTo>
                    <a:cubicBezTo>
                      <a:pt x="919" y="1"/>
                      <a:pt x="886" y="19"/>
                      <a:pt x="867" y="53"/>
                    </a:cubicBezTo>
                    <a:cubicBezTo>
                      <a:pt x="784" y="206"/>
                      <a:pt x="630" y="779"/>
                      <a:pt x="179" y="1162"/>
                    </a:cubicBezTo>
                    <a:cubicBezTo>
                      <a:pt x="0" y="1314"/>
                      <a:pt x="210" y="1394"/>
                      <a:pt x="426" y="1648"/>
                    </a:cubicBezTo>
                    <a:cubicBezTo>
                      <a:pt x="793" y="2081"/>
                      <a:pt x="799" y="2331"/>
                      <a:pt x="910" y="2488"/>
                    </a:cubicBezTo>
                    <a:cubicBezTo>
                      <a:pt x="933" y="2521"/>
                      <a:pt x="965" y="2537"/>
                      <a:pt x="997" y="2537"/>
                    </a:cubicBezTo>
                    <a:cubicBezTo>
                      <a:pt x="1032" y="2537"/>
                      <a:pt x="1066" y="2518"/>
                      <a:pt x="1088" y="2480"/>
                    </a:cubicBezTo>
                    <a:cubicBezTo>
                      <a:pt x="1117" y="2428"/>
                      <a:pt x="1140" y="2371"/>
                      <a:pt x="1161" y="2315"/>
                    </a:cubicBezTo>
                    <a:cubicBezTo>
                      <a:pt x="1397" y="1686"/>
                      <a:pt x="1667" y="1496"/>
                      <a:pt x="1799" y="1343"/>
                    </a:cubicBezTo>
                    <a:cubicBezTo>
                      <a:pt x="1844" y="1290"/>
                      <a:pt x="1812" y="1179"/>
                      <a:pt x="1782" y="1149"/>
                    </a:cubicBezTo>
                    <a:cubicBezTo>
                      <a:pt x="1660" y="1032"/>
                      <a:pt x="1357" y="787"/>
                      <a:pt x="1137" y="249"/>
                    </a:cubicBezTo>
                    <a:cubicBezTo>
                      <a:pt x="1107" y="178"/>
                      <a:pt x="1081" y="102"/>
                      <a:pt x="1032" y="41"/>
                    </a:cubicBezTo>
                    <a:cubicBezTo>
                      <a:pt x="1011" y="14"/>
                      <a:pt x="982" y="1"/>
                      <a:pt x="9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8"/>
              <p:cNvSpPr/>
              <p:nvPr/>
            </p:nvSpPr>
            <p:spPr>
              <a:xfrm>
                <a:off x="8374418" y="632467"/>
                <a:ext cx="99173" cy="140119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257" extrusionOk="0">
                    <a:moveTo>
                      <a:pt x="513" y="0"/>
                    </a:moveTo>
                    <a:cubicBezTo>
                      <a:pt x="438" y="0"/>
                      <a:pt x="363" y="3"/>
                      <a:pt x="289" y="5"/>
                    </a:cubicBezTo>
                    <a:cubicBezTo>
                      <a:pt x="215" y="7"/>
                      <a:pt x="146" y="39"/>
                      <a:pt x="84" y="79"/>
                    </a:cubicBezTo>
                    <a:cubicBezTo>
                      <a:pt x="8" y="130"/>
                      <a:pt x="0" y="228"/>
                      <a:pt x="66" y="296"/>
                    </a:cubicBezTo>
                    <a:cubicBezTo>
                      <a:pt x="128" y="360"/>
                      <a:pt x="201" y="390"/>
                      <a:pt x="292" y="391"/>
                    </a:cubicBezTo>
                    <a:cubicBezTo>
                      <a:pt x="439" y="393"/>
                      <a:pt x="587" y="397"/>
                      <a:pt x="731" y="417"/>
                    </a:cubicBezTo>
                    <a:cubicBezTo>
                      <a:pt x="957" y="449"/>
                      <a:pt x="1002" y="517"/>
                      <a:pt x="960" y="736"/>
                    </a:cubicBezTo>
                    <a:cubicBezTo>
                      <a:pt x="926" y="922"/>
                      <a:pt x="863" y="1099"/>
                      <a:pt x="782" y="1273"/>
                    </a:cubicBezTo>
                    <a:cubicBezTo>
                      <a:pt x="664" y="1524"/>
                      <a:pt x="696" y="1765"/>
                      <a:pt x="875" y="1980"/>
                    </a:cubicBezTo>
                    <a:cubicBezTo>
                      <a:pt x="994" y="2121"/>
                      <a:pt x="1156" y="2196"/>
                      <a:pt x="1335" y="2239"/>
                    </a:cubicBezTo>
                    <a:cubicBezTo>
                      <a:pt x="1437" y="2263"/>
                      <a:pt x="1542" y="2278"/>
                      <a:pt x="1643" y="2305"/>
                    </a:cubicBezTo>
                    <a:cubicBezTo>
                      <a:pt x="1852" y="2360"/>
                      <a:pt x="1901" y="2434"/>
                      <a:pt x="1869" y="2646"/>
                    </a:cubicBezTo>
                    <a:cubicBezTo>
                      <a:pt x="1842" y="2823"/>
                      <a:pt x="1778" y="2989"/>
                      <a:pt x="1708" y="3156"/>
                    </a:cubicBezTo>
                    <a:cubicBezTo>
                      <a:pt x="1532" y="3567"/>
                      <a:pt x="1673" y="3981"/>
                      <a:pt x="2063" y="4178"/>
                    </a:cubicBezTo>
                    <a:cubicBezTo>
                      <a:pt x="2172" y="4234"/>
                      <a:pt x="2282" y="4257"/>
                      <a:pt x="2391" y="4257"/>
                    </a:cubicBezTo>
                    <a:cubicBezTo>
                      <a:pt x="2547" y="4257"/>
                      <a:pt x="2702" y="4211"/>
                      <a:pt x="2853" y="4145"/>
                    </a:cubicBezTo>
                    <a:cubicBezTo>
                      <a:pt x="2968" y="4095"/>
                      <a:pt x="3012" y="4004"/>
                      <a:pt x="2974" y="3922"/>
                    </a:cubicBezTo>
                    <a:cubicBezTo>
                      <a:pt x="2950" y="3872"/>
                      <a:pt x="2931" y="3841"/>
                      <a:pt x="2859" y="3841"/>
                    </a:cubicBezTo>
                    <a:cubicBezTo>
                      <a:pt x="2833" y="3841"/>
                      <a:pt x="2801" y="3845"/>
                      <a:pt x="2758" y="3854"/>
                    </a:cubicBezTo>
                    <a:cubicBezTo>
                      <a:pt x="2658" y="3875"/>
                      <a:pt x="2558" y="3895"/>
                      <a:pt x="2455" y="3895"/>
                    </a:cubicBezTo>
                    <a:cubicBezTo>
                      <a:pt x="2432" y="3895"/>
                      <a:pt x="2408" y="3894"/>
                      <a:pt x="2384" y="3891"/>
                    </a:cubicBezTo>
                    <a:cubicBezTo>
                      <a:pt x="2119" y="3865"/>
                      <a:pt x="1973" y="3662"/>
                      <a:pt x="2037" y="3406"/>
                    </a:cubicBezTo>
                    <a:cubicBezTo>
                      <a:pt x="2059" y="3316"/>
                      <a:pt x="2101" y="3228"/>
                      <a:pt x="2135" y="3141"/>
                    </a:cubicBezTo>
                    <a:cubicBezTo>
                      <a:pt x="2214" y="2934"/>
                      <a:pt x="2284" y="2725"/>
                      <a:pt x="2267" y="2497"/>
                    </a:cubicBezTo>
                    <a:cubicBezTo>
                      <a:pt x="2245" y="2214"/>
                      <a:pt x="2098" y="2024"/>
                      <a:pt x="1831" y="1944"/>
                    </a:cubicBezTo>
                    <a:cubicBezTo>
                      <a:pt x="1752" y="1920"/>
                      <a:pt x="1668" y="1906"/>
                      <a:pt x="1550" y="1877"/>
                    </a:cubicBezTo>
                    <a:cubicBezTo>
                      <a:pt x="1533" y="1875"/>
                      <a:pt x="1481" y="1866"/>
                      <a:pt x="1433" y="1855"/>
                    </a:cubicBezTo>
                    <a:cubicBezTo>
                      <a:pt x="1111" y="1778"/>
                      <a:pt x="1048" y="1657"/>
                      <a:pt x="1176" y="1360"/>
                    </a:cubicBezTo>
                    <a:cubicBezTo>
                      <a:pt x="1188" y="1331"/>
                      <a:pt x="1208" y="1305"/>
                      <a:pt x="1219" y="1275"/>
                    </a:cubicBezTo>
                    <a:cubicBezTo>
                      <a:pt x="1287" y="1098"/>
                      <a:pt x="1346" y="919"/>
                      <a:pt x="1370" y="730"/>
                    </a:cubicBezTo>
                    <a:cubicBezTo>
                      <a:pt x="1415" y="377"/>
                      <a:pt x="1261" y="138"/>
                      <a:pt x="916" y="45"/>
                    </a:cubicBezTo>
                    <a:cubicBezTo>
                      <a:pt x="783" y="9"/>
                      <a:pt x="648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arriecito"/>
              <a:buNone/>
              <a:defRPr sz="3000" b="1">
                <a:solidFill>
                  <a:schemeClr val="accent4"/>
                </a:solidFill>
                <a:latin typeface="Barriecito"/>
                <a:ea typeface="Barriecito"/>
                <a:cs typeface="Barriecito"/>
                <a:sym typeface="Barriec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0150"/>
            <a:ext cx="7704000" cy="3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●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○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■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●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○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■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●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Dosis"/>
              <a:buChar char="○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Dosis"/>
              <a:buChar char="■"/>
              <a:defRPr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35"/>
          <p:cNvGrpSpPr/>
          <p:nvPr/>
        </p:nvGrpSpPr>
        <p:grpSpPr>
          <a:xfrm rot="1675903">
            <a:off x="6725176" y="3340964"/>
            <a:ext cx="1731388" cy="1693123"/>
            <a:chOff x="3516247" y="2841168"/>
            <a:chExt cx="2042858" cy="1997710"/>
          </a:xfrm>
        </p:grpSpPr>
        <p:sp>
          <p:nvSpPr>
            <p:cNvPr id="1500" name="Google Shape;1500;p35"/>
            <p:cNvSpPr/>
            <p:nvPr/>
          </p:nvSpPr>
          <p:spPr>
            <a:xfrm>
              <a:off x="5125425" y="3032897"/>
              <a:ext cx="419205" cy="1340760"/>
            </a:xfrm>
            <a:custGeom>
              <a:avLst/>
              <a:gdLst/>
              <a:ahLst/>
              <a:cxnLst/>
              <a:rect l="l" t="t" r="r" b="b"/>
              <a:pathLst>
                <a:path w="12736" h="40734" extrusionOk="0">
                  <a:moveTo>
                    <a:pt x="1234" y="0"/>
                  </a:moveTo>
                  <a:cubicBezTo>
                    <a:pt x="667" y="0"/>
                    <a:pt x="234" y="86"/>
                    <a:pt x="1" y="145"/>
                  </a:cubicBezTo>
                  <a:cubicBezTo>
                    <a:pt x="1212" y="807"/>
                    <a:pt x="2137" y="1752"/>
                    <a:pt x="2546" y="3114"/>
                  </a:cubicBezTo>
                  <a:cubicBezTo>
                    <a:pt x="2669" y="3528"/>
                    <a:pt x="2847" y="4128"/>
                    <a:pt x="3065" y="5080"/>
                  </a:cubicBezTo>
                  <a:lnTo>
                    <a:pt x="3096" y="5075"/>
                  </a:lnTo>
                  <a:cubicBezTo>
                    <a:pt x="3096" y="5075"/>
                    <a:pt x="3117" y="5070"/>
                    <a:pt x="3157" y="5070"/>
                  </a:cubicBezTo>
                  <a:cubicBezTo>
                    <a:pt x="3572" y="5070"/>
                    <a:pt x="5976" y="5531"/>
                    <a:pt x="7096" y="16009"/>
                  </a:cubicBezTo>
                  <a:cubicBezTo>
                    <a:pt x="8535" y="29462"/>
                    <a:pt x="5948" y="35344"/>
                    <a:pt x="5948" y="35344"/>
                  </a:cubicBezTo>
                  <a:lnTo>
                    <a:pt x="5913" y="35345"/>
                  </a:lnTo>
                  <a:cubicBezTo>
                    <a:pt x="5996" y="37314"/>
                    <a:pt x="6053" y="39117"/>
                    <a:pt x="6090" y="40733"/>
                  </a:cubicBezTo>
                  <a:lnTo>
                    <a:pt x="6145" y="40732"/>
                  </a:lnTo>
                  <a:cubicBezTo>
                    <a:pt x="11832" y="37035"/>
                    <a:pt x="12736" y="22375"/>
                    <a:pt x="10032" y="10303"/>
                  </a:cubicBezTo>
                  <a:lnTo>
                    <a:pt x="10032" y="10303"/>
                  </a:lnTo>
                  <a:lnTo>
                    <a:pt x="10032" y="10304"/>
                  </a:lnTo>
                  <a:lnTo>
                    <a:pt x="10030" y="10304"/>
                  </a:lnTo>
                  <a:cubicBezTo>
                    <a:pt x="7645" y="1282"/>
                    <a:pt x="3433" y="0"/>
                    <a:pt x="1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4391850" y="2941459"/>
              <a:ext cx="141205" cy="33475"/>
            </a:xfrm>
            <a:custGeom>
              <a:avLst/>
              <a:gdLst/>
              <a:ahLst/>
              <a:cxnLst/>
              <a:rect l="l" t="t" r="r" b="b"/>
              <a:pathLst>
                <a:path w="4290" h="1017" extrusionOk="0">
                  <a:moveTo>
                    <a:pt x="1843" y="1"/>
                  </a:moveTo>
                  <a:cubicBezTo>
                    <a:pt x="1024" y="1"/>
                    <a:pt x="434" y="328"/>
                    <a:pt x="252" y="443"/>
                  </a:cubicBezTo>
                  <a:cubicBezTo>
                    <a:pt x="80" y="742"/>
                    <a:pt x="0" y="956"/>
                    <a:pt x="0" y="956"/>
                  </a:cubicBezTo>
                  <a:lnTo>
                    <a:pt x="0" y="1003"/>
                  </a:lnTo>
                  <a:cubicBezTo>
                    <a:pt x="509" y="999"/>
                    <a:pt x="1018" y="997"/>
                    <a:pt x="1523" y="997"/>
                  </a:cubicBezTo>
                  <a:cubicBezTo>
                    <a:pt x="2461" y="997"/>
                    <a:pt x="3388" y="1004"/>
                    <a:pt x="4289" y="1017"/>
                  </a:cubicBezTo>
                  <a:cubicBezTo>
                    <a:pt x="3382" y="232"/>
                    <a:pt x="2532" y="1"/>
                    <a:pt x="1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4400144" y="2902159"/>
              <a:ext cx="145879" cy="73005"/>
            </a:xfrm>
            <a:custGeom>
              <a:avLst/>
              <a:gdLst/>
              <a:ahLst/>
              <a:cxnLst/>
              <a:rect l="l" t="t" r="r" b="b"/>
              <a:pathLst>
                <a:path w="4432" h="2218" extrusionOk="0">
                  <a:moveTo>
                    <a:pt x="1727" y="0"/>
                  </a:moveTo>
                  <a:cubicBezTo>
                    <a:pt x="847" y="371"/>
                    <a:pt x="292" y="1128"/>
                    <a:pt x="1" y="1637"/>
                  </a:cubicBezTo>
                  <a:cubicBezTo>
                    <a:pt x="183" y="1522"/>
                    <a:pt x="772" y="1195"/>
                    <a:pt x="1591" y="1195"/>
                  </a:cubicBezTo>
                  <a:cubicBezTo>
                    <a:pt x="2280" y="1195"/>
                    <a:pt x="3130" y="1426"/>
                    <a:pt x="4037" y="2211"/>
                  </a:cubicBezTo>
                  <a:cubicBezTo>
                    <a:pt x="4170" y="2212"/>
                    <a:pt x="4300" y="2213"/>
                    <a:pt x="4432" y="2217"/>
                  </a:cubicBezTo>
                  <a:cubicBezTo>
                    <a:pt x="3674" y="579"/>
                    <a:pt x="1983" y="69"/>
                    <a:pt x="1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4047132" y="2865656"/>
              <a:ext cx="350281" cy="131528"/>
            </a:xfrm>
            <a:custGeom>
              <a:avLst/>
              <a:gdLst/>
              <a:ahLst/>
              <a:cxnLst/>
              <a:rect l="l" t="t" r="r" b="b"/>
              <a:pathLst>
                <a:path w="10642" h="3996" extrusionOk="0">
                  <a:moveTo>
                    <a:pt x="7936" y="1"/>
                  </a:moveTo>
                  <a:cubicBezTo>
                    <a:pt x="3967" y="1"/>
                    <a:pt x="1305" y="2138"/>
                    <a:pt x="0" y="3974"/>
                  </a:cubicBezTo>
                  <a:lnTo>
                    <a:pt x="2" y="3996"/>
                  </a:lnTo>
                  <a:cubicBezTo>
                    <a:pt x="2213" y="3611"/>
                    <a:pt x="5148" y="3419"/>
                    <a:pt x="8219" y="3342"/>
                  </a:cubicBezTo>
                  <a:lnTo>
                    <a:pt x="8219" y="3336"/>
                  </a:lnTo>
                  <a:cubicBezTo>
                    <a:pt x="8219" y="3336"/>
                    <a:pt x="8928" y="1465"/>
                    <a:pt x="10642" y="313"/>
                  </a:cubicBezTo>
                  <a:cubicBezTo>
                    <a:pt x="9681" y="97"/>
                    <a:pt x="8779" y="1"/>
                    <a:pt x="7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4728471" y="2893930"/>
              <a:ext cx="727191" cy="478090"/>
            </a:xfrm>
            <a:custGeom>
              <a:avLst/>
              <a:gdLst/>
              <a:ahLst/>
              <a:cxnLst/>
              <a:rect l="l" t="t" r="r" b="b"/>
              <a:pathLst>
                <a:path w="22093" h="14525" extrusionOk="0">
                  <a:moveTo>
                    <a:pt x="8528" y="1"/>
                  </a:moveTo>
                  <a:cubicBezTo>
                    <a:pt x="4342" y="1"/>
                    <a:pt x="678" y="1810"/>
                    <a:pt x="1" y="2615"/>
                  </a:cubicBezTo>
                  <a:cubicBezTo>
                    <a:pt x="1287" y="2662"/>
                    <a:pt x="2326" y="2706"/>
                    <a:pt x="2999" y="2731"/>
                  </a:cubicBezTo>
                  <a:cubicBezTo>
                    <a:pt x="5888" y="2841"/>
                    <a:pt x="9574" y="3008"/>
                    <a:pt x="12060" y="4366"/>
                  </a:cubicBezTo>
                  <a:cubicBezTo>
                    <a:pt x="12293" y="4307"/>
                    <a:pt x="12726" y="4221"/>
                    <a:pt x="13294" y="4221"/>
                  </a:cubicBezTo>
                  <a:cubicBezTo>
                    <a:pt x="15493" y="4221"/>
                    <a:pt x="19705" y="5503"/>
                    <a:pt x="22088" y="14525"/>
                  </a:cubicBezTo>
                  <a:lnTo>
                    <a:pt x="22092" y="14525"/>
                  </a:lnTo>
                  <a:cubicBezTo>
                    <a:pt x="21782" y="13136"/>
                    <a:pt x="21422" y="11783"/>
                    <a:pt x="21018" y="10484"/>
                  </a:cubicBezTo>
                  <a:cubicBezTo>
                    <a:pt x="18446" y="2221"/>
                    <a:pt x="13166" y="1"/>
                    <a:pt x="8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4948178" y="3092308"/>
              <a:ext cx="234651" cy="136893"/>
            </a:xfrm>
            <a:custGeom>
              <a:avLst/>
              <a:gdLst/>
              <a:ahLst/>
              <a:cxnLst/>
              <a:rect l="l" t="t" r="r" b="b"/>
              <a:pathLst>
                <a:path w="7129" h="4159" extrusionOk="0">
                  <a:moveTo>
                    <a:pt x="4467" y="0"/>
                  </a:moveTo>
                  <a:cubicBezTo>
                    <a:pt x="4171" y="0"/>
                    <a:pt x="3848" y="58"/>
                    <a:pt x="3499" y="194"/>
                  </a:cubicBezTo>
                  <a:cubicBezTo>
                    <a:pt x="2358" y="635"/>
                    <a:pt x="1146" y="1914"/>
                    <a:pt x="0" y="4143"/>
                  </a:cubicBezTo>
                  <a:lnTo>
                    <a:pt x="31" y="4158"/>
                  </a:lnTo>
                  <a:cubicBezTo>
                    <a:pt x="31" y="4158"/>
                    <a:pt x="1300" y="1958"/>
                    <a:pt x="3498" y="1556"/>
                  </a:cubicBezTo>
                  <a:cubicBezTo>
                    <a:pt x="3950" y="1473"/>
                    <a:pt x="4354" y="1439"/>
                    <a:pt x="4713" y="1439"/>
                  </a:cubicBezTo>
                  <a:cubicBezTo>
                    <a:pt x="6445" y="1439"/>
                    <a:pt x="7124" y="2238"/>
                    <a:pt x="7124" y="2238"/>
                  </a:cubicBezTo>
                  <a:lnTo>
                    <a:pt x="7128" y="2237"/>
                  </a:lnTo>
                  <a:cubicBezTo>
                    <a:pt x="7104" y="2169"/>
                    <a:pt x="7082" y="2114"/>
                    <a:pt x="7061" y="2073"/>
                  </a:cubicBezTo>
                  <a:cubicBezTo>
                    <a:pt x="7061" y="2073"/>
                    <a:pt x="6235" y="0"/>
                    <a:pt x="4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4317693" y="2846829"/>
              <a:ext cx="350249" cy="131232"/>
            </a:xfrm>
            <a:custGeom>
              <a:avLst/>
              <a:gdLst/>
              <a:ahLst/>
              <a:cxnLst/>
              <a:rect l="l" t="t" r="r" b="b"/>
              <a:pathLst>
                <a:path w="10641" h="3987" extrusionOk="0">
                  <a:moveTo>
                    <a:pt x="5342" y="0"/>
                  </a:moveTo>
                  <a:cubicBezTo>
                    <a:pt x="4152" y="0"/>
                    <a:pt x="3188" y="373"/>
                    <a:pt x="2424" y="886"/>
                  </a:cubicBezTo>
                  <a:cubicBezTo>
                    <a:pt x="709" y="2040"/>
                    <a:pt x="0" y="3909"/>
                    <a:pt x="0" y="3909"/>
                  </a:cubicBezTo>
                  <a:lnTo>
                    <a:pt x="0" y="3915"/>
                  </a:lnTo>
                  <a:cubicBezTo>
                    <a:pt x="746" y="3897"/>
                    <a:pt x="1501" y="3886"/>
                    <a:pt x="2254" y="3878"/>
                  </a:cubicBezTo>
                  <a:lnTo>
                    <a:pt x="2254" y="3832"/>
                  </a:lnTo>
                  <a:cubicBezTo>
                    <a:pt x="2254" y="3832"/>
                    <a:pt x="2334" y="3617"/>
                    <a:pt x="2506" y="3318"/>
                  </a:cubicBezTo>
                  <a:cubicBezTo>
                    <a:pt x="2797" y="2809"/>
                    <a:pt x="3352" y="2052"/>
                    <a:pt x="4232" y="1681"/>
                  </a:cubicBezTo>
                  <a:cubicBezTo>
                    <a:pt x="4550" y="1548"/>
                    <a:pt x="4910" y="1464"/>
                    <a:pt x="5316" y="1464"/>
                  </a:cubicBezTo>
                  <a:cubicBezTo>
                    <a:pt x="5347" y="1464"/>
                    <a:pt x="5378" y="1464"/>
                    <a:pt x="5409" y="1465"/>
                  </a:cubicBezTo>
                  <a:cubicBezTo>
                    <a:pt x="7612" y="1520"/>
                    <a:pt x="8259" y="3426"/>
                    <a:pt x="8392" y="3926"/>
                  </a:cubicBezTo>
                  <a:cubicBezTo>
                    <a:pt x="9177" y="3944"/>
                    <a:pt x="9931" y="3963"/>
                    <a:pt x="10639" y="3987"/>
                  </a:cubicBezTo>
                  <a:lnTo>
                    <a:pt x="10640" y="3950"/>
                  </a:lnTo>
                  <a:cubicBezTo>
                    <a:pt x="10640" y="3950"/>
                    <a:pt x="9856" y="258"/>
                    <a:pt x="5691" y="11"/>
                  </a:cubicBezTo>
                  <a:cubicBezTo>
                    <a:pt x="5573" y="4"/>
                    <a:pt x="5456" y="0"/>
                    <a:pt x="5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4808125" y="3697021"/>
              <a:ext cx="95256" cy="103024"/>
            </a:xfrm>
            <a:custGeom>
              <a:avLst/>
              <a:gdLst/>
              <a:ahLst/>
              <a:cxnLst/>
              <a:rect l="l" t="t" r="r" b="b"/>
              <a:pathLst>
                <a:path w="2894" h="3130" extrusionOk="0">
                  <a:moveTo>
                    <a:pt x="384" y="0"/>
                  </a:moveTo>
                  <a:cubicBezTo>
                    <a:pt x="246" y="967"/>
                    <a:pt x="117" y="1975"/>
                    <a:pt x="0" y="3026"/>
                  </a:cubicBezTo>
                  <a:lnTo>
                    <a:pt x="105" y="3038"/>
                  </a:lnTo>
                  <a:cubicBezTo>
                    <a:pt x="105" y="3038"/>
                    <a:pt x="1365" y="3129"/>
                    <a:pt x="2174" y="3129"/>
                  </a:cubicBezTo>
                  <a:cubicBezTo>
                    <a:pt x="2405" y="3129"/>
                    <a:pt x="2599" y="3122"/>
                    <a:pt x="2717" y="3103"/>
                  </a:cubicBezTo>
                  <a:cubicBezTo>
                    <a:pt x="2777" y="2018"/>
                    <a:pt x="2837" y="979"/>
                    <a:pt x="2893" y="0"/>
                  </a:cubicBezTo>
                  <a:lnTo>
                    <a:pt x="2893" y="0"/>
                  </a:lnTo>
                  <a:cubicBezTo>
                    <a:pt x="2877" y="4"/>
                    <a:pt x="2863" y="8"/>
                    <a:pt x="2851" y="12"/>
                  </a:cubicBezTo>
                  <a:cubicBezTo>
                    <a:pt x="2699" y="55"/>
                    <a:pt x="2383" y="69"/>
                    <a:pt x="2029" y="69"/>
                  </a:cubicBezTo>
                  <a:cubicBezTo>
                    <a:pt x="1319" y="69"/>
                    <a:pt x="456" y="12"/>
                    <a:pt x="456" y="11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4897489" y="3584320"/>
              <a:ext cx="362295" cy="214836"/>
            </a:xfrm>
            <a:custGeom>
              <a:avLst/>
              <a:gdLst/>
              <a:ahLst/>
              <a:cxnLst/>
              <a:rect l="l" t="t" r="r" b="b"/>
              <a:pathLst>
                <a:path w="11007" h="6527" extrusionOk="0">
                  <a:moveTo>
                    <a:pt x="10671" y="0"/>
                  </a:moveTo>
                  <a:cubicBezTo>
                    <a:pt x="10030" y="213"/>
                    <a:pt x="1328" y="3090"/>
                    <a:pt x="178" y="3424"/>
                  </a:cubicBezTo>
                  <a:cubicBezTo>
                    <a:pt x="122" y="4403"/>
                    <a:pt x="62" y="5441"/>
                    <a:pt x="1" y="6527"/>
                  </a:cubicBezTo>
                  <a:cubicBezTo>
                    <a:pt x="8" y="6525"/>
                    <a:pt x="14" y="6525"/>
                    <a:pt x="21" y="6522"/>
                  </a:cubicBezTo>
                  <a:cubicBezTo>
                    <a:pt x="519" y="6430"/>
                    <a:pt x="5560" y="5472"/>
                    <a:pt x="11007" y="3090"/>
                  </a:cubicBezTo>
                  <a:cubicBezTo>
                    <a:pt x="10898" y="2035"/>
                    <a:pt x="10787" y="1001"/>
                    <a:pt x="10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4784624" y="3994472"/>
              <a:ext cx="52072" cy="37556"/>
            </a:xfrm>
            <a:custGeom>
              <a:avLst/>
              <a:gdLst/>
              <a:ahLst/>
              <a:cxnLst/>
              <a:rect l="l" t="t" r="r" b="b"/>
              <a:pathLst>
                <a:path w="1582" h="1141" extrusionOk="0">
                  <a:moveTo>
                    <a:pt x="103" y="0"/>
                  </a:moveTo>
                  <a:cubicBezTo>
                    <a:pt x="66" y="388"/>
                    <a:pt x="35" y="767"/>
                    <a:pt x="0" y="1141"/>
                  </a:cubicBezTo>
                  <a:lnTo>
                    <a:pt x="1581" y="391"/>
                  </a:lnTo>
                  <a:cubicBezTo>
                    <a:pt x="1443" y="232"/>
                    <a:pt x="202" y="17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4752959" y="4007309"/>
              <a:ext cx="95947" cy="688351"/>
            </a:xfrm>
            <a:custGeom>
              <a:avLst/>
              <a:gdLst/>
              <a:ahLst/>
              <a:cxnLst/>
              <a:rect l="l" t="t" r="r" b="b"/>
              <a:pathLst>
                <a:path w="2915" h="20913" extrusionOk="0">
                  <a:moveTo>
                    <a:pt x="2543" y="1"/>
                  </a:moveTo>
                  <a:lnTo>
                    <a:pt x="964" y="751"/>
                  </a:lnTo>
                  <a:cubicBezTo>
                    <a:pt x="1" y="11851"/>
                    <a:pt x="213" y="17700"/>
                    <a:pt x="20" y="20912"/>
                  </a:cubicBezTo>
                  <a:cubicBezTo>
                    <a:pt x="230" y="20866"/>
                    <a:pt x="1383" y="20609"/>
                    <a:pt x="1719" y="20309"/>
                  </a:cubicBezTo>
                  <a:cubicBezTo>
                    <a:pt x="2090" y="19977"/>
                    <a:pt x="2915" y="423"/>
                    <a:pt x="2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4863652" y="4391294"/>
              <a:ext cx="435433" cy="389450"/>
            </a:xfrm>
            <a:custGeom>
              <a:avLst/>
              <a:gdLst/>
              <a:ahLst/>
              <a:cxnLst/>
              <a:rect l="l" t="t" r="r" b="b"/>
              <a:pathLst>
                <a:path w="13229" h="11832" extrusionOk="0">
                  <a:moveTo>
                    <a:pt x="13162" y="1"/>
                  </a:moveTo>
                  <a:cubicBezTo>
                    <a:pt x="13162" y="1"/>
                    <a:pt x="12108" y="2789"/>
                    <a:pt x="7154" y="4151"/>
                  </a:cubicBezTo>
                  <a:cubicBezTo>
                    <a:pt x="5960" y="4480"/>
                    <a:pt x="4830" y="4593"/>
                    <a:pt x="3837" y="4593"/>
                  </a:cubicBezTo>
                  <a:cubicBezTo>
                    <a:pt x="1620" y="4593"/>
                    <a:pt x="91" y="4028"/>
                    <a:pt x="91" y="4028"/>
                  </a:cubicBezTo>
                  <a:cubicBezTo>
                    <a:pt x="24" y="6985"/>
                    <a:pt x="1" y="9671"/>
                    <a:pt x="49" y="11832"/>
                  </a:cubicBezTo>
                  <a:cubicBezTo>
                    <a:pt x="1015" y="11739"/>
                    <a:pt x="8095" y="10389"/>
                    <a:pt x="11392" y="9219"/>
                  </a:cubicBezTo>
                  <a:cubicBezTo>
                    <a:pt x="12118" y="8962"/>
                    <a:pt x="12660" y="8712"/>
                    <a:pt x="12914" y="8487"/>
                  </a:cubicBezTo>
                  <a:cubicBezTo>
                    <a:pt x="13116" y="8309"/>
                    <a:pt x="13229" y="4750"/>
                    <a:pt x="13187" y="1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4877773" y="3139673"/>
              <a:ext cx="339255" cy="277078"/>
            </a:xfrm>
            <a:custGeom>
              <a:avLst/>
              <a:gdLst/>
              <a:ahLst/>
              <a:cxnLst/>
              <a:rect l="l" t="t" r="r" b="b"/>
              <a:pathLst>
                <a:path w="10307" h="8418" extrusionOk="0">
                  <a:moveTo>
                    <a:pt x="6853" y="1"/>
                  </a:moveTo>
                  <a:cubicBezTo>
                    <a:pt x="6495" y="1"/>
                    <a:pt x="6091" y="35"/>
                    <a:pt x="5639" y="118"/>
                  </a:cubicBezTo>
                  <a:cubicBezTo>
                    <a:pt x="3440" y="521"/>
                    <a:pt x="2171" y="2720"/>
                    <a:pt x="2171" y="2720"/>
                  </a:cubicBezTo>
                  <a:lnTo>
                    <a:pt x="2140" y="2705"/>
                  </a:lnTo>
                  <a:cubicBezTo>
                    <a:pt x="1385" y="4179"/>
                    <a:pt x="657" y="6070"/>
                    <a:pt x="1" y="8410"/>
                  </a:cubicBezTo>
                  <a:lnTo>
                    <a:pt x="32" y="8418"/>
                  </a:lnTo>
                  <a:lnTo>
                    <a:pt x="1302" y="8418"/>
                  </a:lnTo>
                  <a:cubicBezTo>
                    <a:pt x="1302" y="8418"/>
                    <a:pt x="2448" y="6747"/>
                    <a:pt x="3099" y="6064"/>
                  </a:cubicBezTo>
                  <a:cubicBezTo>
                    <a:pt x="4248" y="4856"/>
                    <a:pt x="5673" y="4256"/>
                    <a:pt x="6780" y="4256"/>
                  </a:cubicBezTo>
                  <a:cubicBezTo>
                    <a:pt x="6866" y="4256"/>
                    <a:pt x="6949" y="4260"/>
                    <a:pt x="7031" y="4267"/>
                  </a:cubicBezTo>
                  <a:cubicBezTo>
                    <a:pt x="8765" y="4422"/>
                    <a:pt x="9789" y="5600"/>
                    <a:pt x="10284" y="6219"/>
                  </a:cubicBezTo>
                  <a:lnTo>
                    <a:pt x="10307" y="6215"/>
                  </a:lnTo>
                  <a:cubicBezTo>
                    <a:pt x="9884" y="3443"/>
                    <a:pt x="9504" y="1473"/>
                    <a:pt x="9268" y="799"/>
                  </a:cubicBezTo>
                  <a:lnTo>
                    <a:pt x="9264" y="800"/>
                  </a:lnTo>
                  <a:cubicBezTo>
                    <a:pt x="9264" y="800"/>
                    <a:pt x="8585" y="1"/>
                    <a:pt x="6853" y="1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4746442" y="3796621"/>
              <a:ext cx="151113" cy="984521"/>
            </a:xfrm>
            <a:custGeom>
              <a:avLst/>
              <a:gdLst/>
              <a:ahLst/>
              <a:cxnLst/>
              <a:rect l="l" t="t" r="r" b="b"/>
              <a:pathLst>
                <a:path w="4591" h="29911" extrusionOk="0">
                  <a:moveTo>
                    <a:pt x="1874" y="0"/>
                  </a:moveTo>
                  <a:cubicBezTo>
                    <a:pt x="1634" y="2151"/>
                    <a:pt x="1433" y="4152"/>
                    <a:pt x="1263" y="6009"/>
                  </a:cubicBezTo>
                  <a:cubicBezTo>
                    <a:pt x="1360" y="6027"/>
                    <a:pt x="2602" y="6242"/>
                    <a:pt x="2741" y="6401"/>
                  </a:cubicBezTo>
                  <a:cubicBezTo>
                    <a:pt x="3113" y="6825"/>
                    <a:pt x="2288" y="26378"/>
                    <a:pt x="1917" y="26708"/>
                  </a:cubicBezTo>
                  <a:cubicBezTo>
                    <a:pt x="1581" y="27009"/>
                    <a:pt x="430" y="27265"/>
                    <a:pt x="217" y="27312"/>
                  </a:cubicBezTo>
                  <a:cubicBezTo>
                    <a:pt x="172" y="28046"/>
                    <a:pt x="105" y="28643"/>
                    <a:pt x="1" y="29133"/>
                  </a:cubicBezTo>
                  <a:lnTo>
                    <a:pt x="99" y="29155"/>
                  </a:lnTo>
                  <a:cubicBezTo>
                    <a:pt x="99" y="29155"/>
                    <a:pt x="2042" y="29911"/>
                    <a:pt x="3342" y="29911"/>
                  </a:cubicBezTo>
                  <a:cubicBezTo>
                    <a:pt x="3434" y="29911"/>
                    <a:pt x="3524" y="29907"/>
                    <a:pt x="3609" y="29899"/>
                  </a:cubicBezTo>
                  <a:cubicBezTo>
                    <a:pt x="3561" y="27738"/>
                    <a:pt x="3583" y="25054"/>
                    <a:pt x="3651" y="22095"/>
                  </a:cubicBezTo>
                  <a:cubicBezTo>
                    <a:pt x="3810" y="15174"/>
                    <a:pt x="4220" y="6759"/>
                    <a:pt x="4591" y="77"/>
                  </a:cubicBezTo>
                  <a:lnTo>
                    <a:pt x="4591" y="77"/>
                  </a:lnTo>
                  <a:cubicBezTo>
                    <a:pt x="4473" y="96"/>
                    <a:pt x="4279" y="103"/>
                    <a:pt x="4048" y="103"/>
                  </a:cubicBezTo>
                  <a:cubicBezTo>
                    <a:pt x="3238" y="103"/>
                    <a:pt x="1978" y="12"/>
                    <a:pt x="1978" y="12"/>
                  </a:cubicBezTo>
                  <a:lnTo>
                    <a:pt x="18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4820797" y="3416388"/>
              <a:ext cx="99831" cy="282937"/>
            </a:xfrm>
            <a:custGeom>
              <a:avLst/>
              <a:gdLst/>
              <a:ahLst/>
              <a:cxnLst/>
              <a:rect l="l" t="t" r="r" b="b"/>
              <a:pathLst>
                <a:path w="3033" h="8596" extrusionOk="0">
                  <a:moveTo>
                    <a:pt x="1732" y="1"/>
                  </a:moveTo>
                  <a:cubicBezTo>
                    <a:pt x="1067" y="2372"/>
                    <a:pt x="477" y="5201"/>
                    <a:pt x="1" y="8527"/>
                  </a:cubicBezTo>
                  <a:lnTo>
                    <a:pt x="72" y="8538"/>
                  </a:lnTo>
                  <a:cubicBezTo>
                    <a:pt x="72" y="8538"/>
                    <a:pt x="933" y="8595"/>
                    <a:pt x="1642" y="8595"/>
                  </a:cubicBezTo>
                  <a:cubicBezTo>
                    <a:pt x="1997" y="8595"/>
                    <a:pt x="2313" y="8581"/>
                    <a:pt x="2466" y="8538"/>
                  </a:cubicBezTo>
                  <a:cubicBezTo>
                    <a:pt x="2478" y="8534"/>
                    <a:pt x="2492" y="8530"/>
                    <a:pt x="2508" y="8526"/>
                  </a:cubicBezTo>
                  <a:cubicBezTo>
                    <a:pt x="2802" y="3479"/>
                    <a:pt x="3033" y="11"/>
                    <a:pt x="3033" y="11"/>
                  </a:cubicBezTo>
                  <a:lnTo>
                    <a:pt x="1763" y="11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4866648" y="3686027"/>
              <a:ext cx="431088" cy="856481"/>
            </a:xfrm>
            <a:custGeom>
              <a:avLst/>
              <a:gdLst/>
              <a:ahLst/>
              <a:cxnLst/>
              <a:rect l="l" t="t" r="r" b="b"/>
              <a:pathLst>
                <a:path w="13097" h="26021" extrusionOk="0">
                  <a:moveTo>
                    <a:pt x="11946" y="0"/>
                  </a:moveTo>
                  <a:cubicBezTo>
                    <a:pt x="6498" y="2382"/>
                    <a:pt x="1456" y="3340"/>
                    <a:pt x="960" y="3432"/>
                  </a:cubicBezTo>
                  <a:cubicBezTo>
                    <a:pt x="952" y="3436"/>
                    <a:pt x="946" y="3436"/>
                    <a:pt x="940" y="3437"/>
                  </a:cubicBezTo>
                  <a:cubicBezTo>
                    <a:pt x="569" y="10119"/>
                    <a:pt x="159" y="18535"/>
                    <a:pt x="0" y="25455"/>
                  </a:cubicBezTo>
                  <a:cubicBezTo>
                    <a:pt x="0" y="25455"/>
                    <a:pt x="1529" y="26020"/>
                    <a:pt x="3746" y="26020"/>
                  </a:cubicBezTo>
                  <a:cubicBezTo>
                    <a:pt x="4739" y="26020"/>
                    <a:pt x="5869" y="25907"/>
                    <a:pt x="7063" y="25578"/>
                  </a:cubicBezTo>
                  <a:cubicBezTo>
                    <a:pt x="12017" y="24216"/>
                    <a:pt x="13071" y="21428"/>
                    <a:pt x="13071" y="21428"/>
                  </a:cubicBezTo>
                  <a:lnTo>
                    <a:pt x="13096" y="21428"/>
                  </a:lnTo>
                  <a:cubicBezTo>
                    <a:pt x="13063" y="17418"/>
                    <a:pt x="12922" y="12559"/>
                    <a:pt x="12638" y="8172"/>
                  </a:cubicBezTo>
                  <a:cubicBezTo>
                    <a:pt x="12458" y="5409"/>
                    <a:pt x="12216" y="2633"/>
                    <a:pt x="11946" y="0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4903348" y="3279758"/>
              <a:ext cx="345377" cy="417296"/>
            </a:xfrm>
            <a:custGeom>
              <a:avLst/>
              <a:gdLst/>
              <a:ahLst/>
              <a:cxnLst/>
              <a:rect l="l" t="t" r="r" b="b"/>
              <a:pathLst>
                <a:path w="10493" h="12678" extrusionOk="0">
                  <a:moveTo>
                    <a:pt x="6002" y="0"/>
                  </a:moveTo>
                  <a:cubicBezTo>
                    <a:pt x="4894" y="0"/>
                    <a:pt x="3470" y="601"/>
                    <a:pt x="2322" y="1808"/>
                  </a:cubicBezTo>
                  <a:cubicBezTo>
                    <a:pt x="1672" y="2491"/>
                    <a:pt x="525" y="4162"/>
                    <a:pt x="525" y="4162"/>
                  </a:cubicBezTo>
                  <a:cubicBezTo>
                    <a:pt x="525" y="4162"/>
                    <a:pt x="294" y="7630"/>
                    <a:pt x="0" y="12677"/>
                  </a:cubicBezTo>
                  <a:cubicBezTo>
                    <a:pt x="1150" y="12343"/>
                    <a:pt x="9852" y="9466"/>
                    <a:pt x="10493" y="9253"/>
                  </a:cubicBezTo>
                  <a:cubicBezTo>
                    <a:pt x="10178" y="6513"/>
                    <a:pt x="9842" y="4016"/>
                    <a:pt x="9530" y="1959"/>
                  </a:cubicBezTo>
                  <a:lnTo>
                    <a:pt x="9507" y="1963"/>
                  </a:lnTo>
                  <a:cubicBezTo>
                    <a:pt x="9012" y="1343"/>
                    <a:pt x="7989" y="165"/>
                    <a:pt x="6255" y="11"/>
                  </a:cubicBezTo>
                  <a:cubicBezTo>
                    <a:pt x="6173" y="4"/>
                    <a:pt x="6088" y="0"/>
                    <a:pt x="6002" y="0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3516247" y="2974242"/>
              <a:ext cx="1813090" cy="1857920"/>
            </a:xfrm>
            <a:custGeom>
              <a:avLst/>
              <a:gdLst/>
              <a:ahLst/>
              <a:cxnLst/>
              <a:rect l="l" t="t" r="r" b="b"/>
              <a:pathLst>
                <a:path w="55084" h="56446" extrusionOk="0">
                  <a:moveTo>
                    <a:pt x="28123" y="1"/>
                  </a:moveTo>
                  <a:cubicBezTo>
                    <a:pt x="27618" y="1"/>
                    <a:pt x="27109" y="3"/>
                    <a:pt x="26600" y="7"/>
                  </a:cubicBezTo>
                  <a:cubicBezTo>
                    <a:pt x="25848" y="15"/>
                    <a:pt x="25093" y="26"/>
                    <a:pt x="24347" y="44"/>
                  </a:cubicBezTo>
                  <a:cubicBezTo>
                    <a:pt x="21275" y="122"/>
                    <a:pt x="18341" y="314"/>
                    <a:pt x="16130" y="698"/>
                  </a:cubicBezTo>
                  <a:cubicBezTo>
                    <a:pt x="14630" y="959"/>
                    <a:pt x="13465" y="1313"/>
                    <a:pt x="12817" y="1777"/>
                  </a:cubicBezTo>
                  <a:cubicBezTo>
                    <a:pt x="9267" y="4339"/>
                    <a:pt x="3403" y="10782"/>
                    <a:pt x="1420" y="29529"/>
                  </a:cubicBezTo>
                  <a:cubicBezTo>
                    <a:pt x="1" y="42969"/>
                    <a:pt x="1353" y="51782"/>
                    <a:pt x="2909" y="53069"/>
                  </a:cubicBezTo>
                  <a:cubicBezTo>
                    <a:pt x="4582" y="54455"/>
                    <a:pt x="19740" y="56446"/>
                    <a:pt x="29303" y="56446"/>
                  </a:cubicBezTo>
                  <a:cubicBezTo>
                    <a:pt x="33418" y="56446"/>
                    <a:pt x="36498" y="56077"/>
                    <a:pt x="37019" y="55133"/>
                  </a:cubicBezTo>
                  <a:cubicBezTo>
                    <a:pt x="37173" y="54856"/>
                    <a:pt x="37287" y="54523"/>
                    <a:pt x="37375" y="54119"/>
                  </a:cubicBezTo>
                  <a:cubicBezTo>
                    <a:pt x="37481" y="53629"/>
                    <a:pt x="37547" y="53032"/>
                    <a:pt x="37591" y="52298"/>
                  </a:cubicBezTo>
                  <a:cubicBezTo>
                    <a:pt x="37785" y="49085"/>
                    <a:pt x="37573" y="43235"/>
                    <a:pt x="38535" y="32137"/>
                  </a:cubicBezTo>
                  <a:cubicBezTo>
                    <a:pt x="38570" y="31763"/>
                    <a:pt x="38601" y="31382"/>
                    <a:pt x="38638" y="30994"/>
                  </a:cubicBezTo>
                  <a:cubicBezTo>
                    <a:pt x="38807" y="29137"/>
                    <a:pt x="39008" y="27137"/>
                    <a:pt x="39249" y="24985"/>
                  </a:cubicBezTo>
                  <a:cubicBezTo>
                    <a:pt x="39366" y="23933"/>
                    <a:pt x="39495" y="22924"/>
                    <a:pt x="39633" y="21959"/>
                  </a:cubicBezTo>
                  <a:cubicBezTo>
                    <a:pt x="40110" y="18633"/>
                    <a:pt x="40700" y="15803"/>
                    <a:pt x="41364" y="13433"/>
                  </a:cubicBezTo>
                  <a:cubicBezTo>
                    <a:pt x="42021" y="11093"/>
                    <a:pt x="42749" y="9203"/>
                    <a:pt x="43504" y="7729"/>
                  </a:cubicBezTo>
                  <a:cubicBezTo>
                    <a:pt x="44650" y="5500"/>
                    <a:pt x="45862" y="4220"/>
                    <a:pt x="47003" y="3779"/>
                  </a:cubicBezTo>
                  <a:cubicBezTo>
                    <a:pt x="47352" y="3644"/>
                    <a:pt x="47674" y="3586"/>
                    <a:pt x="47970" y="3586"/>
                  </a:cubicBezTo>
                  <a:cubicBezTo>
                    <a:pt x="49740" y="3586"/>
                    <a:pt x="50565" y="5659"/>
                    <a:pt x="50565" y="5659"/>
                  </a:cubicBezTo>
                  <a:cubicBezTo>
                    <a:pt x="50586" y="5699"/>
                    <a:pt x="50608" y="5754"/>
                    <a:pt x="50632" y="5821"/>
                  </a:cubicBezTo>
                  <a:cubicBezTo>
                    <a:pt x="50867" y="6499"/>
                    <a:pt x="51249" y="8469"/>
                    <a:pt x="51672" y="11241"/>
                  </a:cubicBezTo>
                  <a:cubicBezTo>
                    <a:pt x="51984" y="13298"/>
                    <a:pt x="52320" y="15795"/>
                    <a:pt x="52635" y="18535"/>
                  </a:cubicBezTo>
                  <a:cubicBezTo>
                    <a:pt x="52751" y="19536"/>
                    <a:pt x="52862" y="20570"/>
                    <a:pt x="52972" y="21625"/>
                  </a:cubicBezTo>
                  <a:cubicBezTo>
                    <a:pt x="53241" y="24259"/>
                    <a:pt x="53483" y="27034"/>
                    <a:pt x="53663" y="29797"/>
                  </a:cubicBezTo>
                  <a:cubicBezTo>
                    <a:pt x="53949" y="34184"/>
                    <a:pt x="54090" y="39043"/>
                    <a:pt x="54122" y="43053"/>
                  </a:cubicBezTo>
                  <a:cubicBezTo>
                    <a:pt x="54164" y="47802"/>
                    <a:pt x="54050" y="51361"/>
                    <a:pt x="53848" y="51539"/>
                  </a:cubicBezTo>
                  <a:cubicBezTo>
                    <a:pt x="53595" y="51764"/>
                    <a:pt x="53053" y="52014"/>
                    <a:pt x="52326" y="52271"/>
                  </a:cubicBezTo>
                  <a:lnTo>
                    <a:pt x="52330" y="52282"/>
                  </a:lnTo>
                  <a:cubicBezTo>
                    <a:pt x="52448" y="52292"/>
                    <a:pt x="52678" y="52316"/>
                    <a:pt x="52950" y="52316"/>
                  </a:cubicBezTo>
                  <a:cubicBezTo>
                    <a:pt x="53536" y="52316"/>
                    <a:pt x="54317" y="52205"/>
                    <a:pt x="54591" y="51601"/>
                  </a:cubicBezTo>
                  <a:cubicBezTo>
                    <a:pt x="54954" y="50799"/>
                    <a:pt x="55084" y="47567"/>
                    <a:pt x="54977" y="42515"/>
                  </a:cubicBezTo>
                  <a:cubicBezTo>
                    <a:pt x="54941" y="40899"/>
                    <a:pt x="54884" y="39096"/>
                    <a:pt x="54800" y="37127"/>
                  </a:cubicBezTo>
                  <a:cubicBezTo>
                    <a:pt x="54701" y="34802"/>
                    <a:pt x="54570" y="32244"/>
                    <a:pt x="54405" y="29487"/>
                  </a:cubicBezTo>
                  <a:cubicBezTo>
                    <a:pt x="53581" y="15763"/>
                    <a:pt x="52600" y="9720"/>
                    <a:pt x="51952" y="6861"/>
                  </a:cubicBezTo>
                  <a:cubicBezTo>
                    <a:pt x="51735" y="5909"/>
                    <a:pt x="51555" y="5309"/>
                    <a:pt x="51431" y="4895"/>
                  </a:cubicBezTo>
                  <a:cubicBezTo>
                    <a:pt x="51023" y="3533"/>
                    <a:pt x="50097" y="2587"/>
                    <a:pt x="48888" y="1926"/>
                  </a:cubicBezTo>
                  <a:cubicBezTo>
                    <a:pt x="46402" y="568"/>
                    <a:pt x="42716" y="401"/>
                    <a:pt x="39827" y="291"/>
                  </a:cubicBezTo>
                  <a:cubicBezTo>
                    <a:pt x="39154" y="266"/>
                    <a:pt x="38115" y="222"/>
                    <a:pt x="36829" y="175"/>
                  </a:cubicBezTo>
                  <a:cubicBezTo>
                    <a:pt x="36260" y="155"/>
                    <a:pt x="35643" y="133"/>
                    <a:pt x="34986" y="113"/>
                  </a:cubicBezTo>
                  <a:cubicBezTo>
                    <a:pt x="34277" y="91"/>
                    <a:pt x="33524" y="71"/>
                    <a:pt x="32738" y="54"/>
                  </a:cubicBezTo>
                  <a:cubicBezTo>
                    <a:pt x="32266" y="44"/>
                    <a:pt x="31780" y="34"/>
                    <a:pt x="31285" y="27"/>
                  </a:cubicBezTo>
                  <a:cubicBezTo>
                    <a:pt x="31153" y="25"/>
                    <a:pt x="31023" y="22"/>
                    <a:pt x="30890" y="21"/>
                  </a:cubicBezTo>
                  <a:cubicBezTo>
                    <a:pt x="29988" y="8"/>
                    <a:pt x="29061" y="1"/>
                    <a:pt x="28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3622152" y="4167285"/>
              <a:ext cx="269047" cy="209899"/>
            </a:xfrm>
            <a:custGeom>
              <a:avLst/>
              <a:gdLst/>
              <a:ahLst/>
              <a:cxnLst/>
              <a:rect l="l" t="t" r="r" b="b"/>
              <a:pathLst>
                <a:path w="8174" h="6377" extrusionOk="0">
                  <a:moveTo>
                    <a:pt x="1755" y="0"/>
                  </a:moveTo>
                  <a:cubicBezTo>
                    <a:pt x="883" y="0"/>
                    <a:pt x="367" y="738"/>
                    <a:pt x="284" y="1559"/>
                  </a:cubicBezTo>
                  <a:cubicBezTo>
                    <a:pt x="281" y="1587"/>
                    <a:pt x="288" y="1612"/>
                    <a:pt x="301" y="1634"/>
                  </a:cubicBezTo>
                  <a:cubicBezTo>
                    <a:pt x="192" y="1930"/>
                    <a:pt x="115" y="2246"/>
                    <a:pt x="39" y="2555"/>
                  </a:cubicBezTo>
                  <a:cubicBezTo>
                    <a:pt x="5" y="2687"/>
                    <a:pt x="30" y="2798"/>
                    <a:pt x="87" y="2882"/>
                  </a:cubicBezTo>
                  <a:cubicBezTo>
                    <a:pt x="46" y="3267"/>
                    <a:pt x="29" y="3655"/>
                    <a:pt x="21" y="4047"/>
                  </a:cubicBezTo>
                  <a:cubicBezTo>
                    <a:pt x="3" y="4406"/>
                    <a:pt x="0" y="4768"/>
                    <a:pt x="18" y="5132"/>
                  </a:cubicBezTo>
                  <a:cubicBezTo>
                    <a:pt x="32" y="5404"/>
                    <a:pt x="246" y="5539"/>
                    <a:pt x="457" y="5539"/>
                  </a:cubicBezTo>
                  <a:cubicBezTo>
                    <a:pt x="494" y="5539"/>
                    <a:pt x="531" y="5535"/>
                    <a:pt x="567" y="5527"/>
                  </a:cubicBezTo>
                  <a:lnTo>
                    <a:pt x="571" y="5534"/>
                  </a:lnTo>
                  <a:cubicBezTo>
                    <a:pt x="907" y="6139"/>
                    <a:pt x="1358" y="6377"/>
                    <a:pt x="1828" y="6377"/>
                  </a:cubicBezTo>
                  <a:cubicBezTo>
                    <a:pt x="2408" y="6377"/>
                    <a:pt x="3018" y="6016"/>
                    <a:pt x="3478" y="5538"/>
                  </a:cubicBezTo>
                  <a:cubicBezTo>
                    <a:pt x="3762" y="5847"/>
                    <a:pt x="4122" y="6010"/>
                    <a:pt x="4473" y="6010"/>
                  </a:cubicBezTo>
                  <a:cubicBezTo>
                    <a:pt x="4812" y="6010"/>
                    <a:pt x="5143" y="5858"/>
                    <a:pt x="5389" y="5539"/>
                  </a:cubicBezTo>
                  <a:cubicBezTo>
                    <a:pt x="5682" y="5779"/>
                    <a:pt x="5988" y="5887"/>
                    <a:pt x="6285" y="5887"/>
                  </a:cubicBezTo>
                  <a:cubicBezTo>
                    <a:pt x="7058" y="5887"/>
                    <a:pt x="7766" y="5156"/>
                    <a:pt x="8017" y="4133"/>
                  </a:cubicBezTo>
                  <a:cubicBezTo>
                    <a:pt x="8173" y="3494"/>
                    <a:pt x="8127" y="2686"/>
                    <a:pt x="7585" y="2236"/>
                  </a:cubicBezTo>
                  <a:cubicBezTo>
                    <a:pt x="7327" y="2022"/>
                    <a:pt x="7030" y="1939"/>
                    <a:pt x="6719" y="1939"/>
                  </a:cubicBezTo>
                  <a:cubicBezTo>
                    <a:pt x="6233" y="1939"/>
                    <a:pt x="5715" y="2143"/>
                    <a:pt x="5272" y="2369"/>
                  </a:cubicBezTo>
                  <a:cubicBezTo>
                    <a:pt x="4958" y="1538"/>
                    <a:pt x="4258" y="843"/>
                    <a:pt x="3602" y="843"/>
                  </a:cubicBezTo>
                  <a:cubicBezTo>
                    <a:pt x="3408" y="843"/>
                    <a:pt x="3218" y="904"/>
                    <a:pt x="3043" y="1039"/>
                  </a:cubicBezTo>
                  <a:cubicBezTo>
                    <a:pt x="2860" y="501"/>
                    <a:pt x="2488" y="44"/>
                    <a:pt x="1860" y="4"/>
                  </a:cubicBezTo>
                  <a:cubicBezTo>
                    <a:pt x="1824" y="1"/>
                    <a:pt x="1789" y="0"/>
                    <a:pt x="1755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4397011" y="3358827"/>
              <a:ext cx="349195" cy="204172"/>
            </a:xfrm>
            <a:custGeom>
              <a:avLst/>
              <a:gdLst/>
              <a:ahLst/>
              <a:cxnLst/>
              <a:rect l="l" t="t" r="r" b="b"/>
              <a:pathLst>
                <a:path w="10609" h="6203" extrusionOk="0">
                  <a:moveTo>
                    <a:pt x="5258" y="0"/>
                  </a:moveTo>
                  <a:cubicBezTo>
                    <a:pt x="4650" y="0"/>
                    <a:pt x="4042" y="302"/>
                    <a:pt x="3714" y="937"/>
                  </a:cubicBezTo>
                  <a:cubicBezTo>
                    <a:pt x="3478" y="873"/>
                    <a:pt x="3245" y="841"/>
                    <a:pt x="3020" y="841"/>
                  </a:cubicBezTo>
                  <a:cubicBezTo>
                    <a:pt x="1983" y="841"/>
                    <a:pt x="1113" y="1509"/>
                    <a:pt x="926" y="2659"/>
                  </a:cubicBezTo>
                  <a:cubicBezTo>
                    <a:pt x="206" y="2961"/>
                    <a:pt x="1" y="3648"/>
                    <a:pt x="561" y="4331"/>
                  </a:cubicBezTo>
                  <a:cubicBezTo>
                    <a:pt x="878" y="4717"/>
                    <a:pt x="1327" y="4893"/>
                    <a:pt x="1781" y="4893"/>
                  </a:cubicBezTo>
                  <a:cubicBezTo>
                    <a:pt x="2029" y="4893"/>
                    <a:pt x="2279" y="4841"/>
                    <a:pt x="2509" y="4741"/>
                  </a:cubicBezTo>
                  <a:cubicBezTo>
                    <a:pt x="2793" y="5308"/>
                    <a:pt x="3381" y="5578"/>
                    <a:pt x="3996" y="5578"/>
                  </a:cubicBezTo>
                  <a:cubicBezTo>
                    <a:pt x="4412" y="5578"/>
                    <a:pt x="4840" y="5454"/>
                    <a:pt x="5196" y="5215"/>
                  </a:cubicBezTo>
                  <a:cubicBezTo>
                    <a:pt x="5504" y="5914"/>
                    <a:pt x="6248" y="6203"/>
                    <a:pt x="7055" y="6203"/>
                  </a:cubicBezTo>
                  <a:cubicBezTo>
                    <a:pt x="7738" y="6203"/>
                    <a:pt x="8467" y="5996"/>
                    <a:pt x="9015" y="5657"/>
                  </a:cubicBezTo>
                  <a:cubicBezTo>
                    <a:pt x="10608" y="4672"/>
                    <a:pt x="10488" y="2222"/>
                    <a:pt x="9171" y="1209"/>
                  </a:cubicBezTo>
                  <a:cubicBezTo>
                    <a:pt x="9026" y="674"/>
                    <a:pt x="8615" y="447"/>
                    <a:pt x="8140" y="447"/>
                  </a:cubicBezTo>
                  <a:cubicBezTo>
                    <a:pt x="7708" y="447"/>
                    <a:pt x="7224" y="635"/>
                    <a:pt x="6839" y="948"/>
                  </a:cubicBezTo>
                  <a:cubicBezTo>
                    <a:pt x="6524" y="328"/>
                    <a:pt x="5891" y="0"/>
                    <a:pt x="5258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3733853" y="3264229"/>
              <a:ext cx="467130" cy="270989"/>
            </a:xfrm>
            <a:custGeom>
              <a:avLst/>
              <a:gdLst/>
              <a:ahLst/>
              <a:cxnLst/>
              <a:rect l="l" t="t" r="r" b="b"/>
              <a:pathLst>
                <a:path w="14192" h="8233" extrusionOk="0">
                  <a:moveTo>
                    <a:pt x="5497" y="0"/>
                  </a:moveTo>
                  <a:cubicBezTo>
                    <a:pt x="4854" y="0"/>
                    <a:pt x="4230" y="484"/>
                    <a:pt x="3788" y="885"/>
                  </a:cubicBezTo>
                  <a:cubicBezTo>
                    <a:pt x="3650" y="1009"/>
                    <a:pt x="3517" y="1142"/>
                    <a:pt x="3387" y="1277"/>
                  </a:cubicBezTo>
                  <a:cubicBezTo>
                    <a:pt x="2460" y="1974"/>
                    <a:pt x="1640" y="3089"/>
                    <a:pt x="1205" y="3733"/>
                  </a:cubicBezTo>
                  <a:cubicBezTo>
                    <a:pt x="553" y="4697"/>
                    <a:pt x="0" y="5627"/>
                    <a:pt x="335" y="6812"/>
                  </a:cubicBezTo>
                  <a:cubicBezTo>
                    <a:pt x="535" y="7517"/>
                    <a:pt x="988" y="7823"/>
                    <a:pt x="1485" y="7823"/>
                  </a:cubicBezTo>
                  <a:cubicBezTo>
                    <a:pt x="1717" y="7823"/>
                    <a:pt x="1959" y="7756"/>
                    <a:pt x="2190" y="7632"/>
                  </a:cubicBezTo>
                  <a:cubicBezTo>
                    <a:pt x="2490" y="8066"/>
                    <a:pt x="2997" y="8233"/>
                    <a:pt x="3585" y="8233"/>
                  </a:cubicBezTo>
                  <a:cubicBezTo>
                    <a:pt x="4647" y="8233"/>
                    <a:pt x="5971" y="7687"/>
                    <a:pt x="6809" y="7184"/>
                  </a:cubicBezTo>
                  <a:cubicBezTo>
                    <a:pt x="7208" y="7817"/>
                    <a:pt x="7807" y="8101"/>
                    <a:pt x="8446" y="8101"/>
                  </a:cubicBezTo>
                  <a:cubicBezTo>
                    <a:pt x="9072" y="8101"/>
                    <a:pt x="9736" y="7829"/>
                    <a:pt x="10290" y="7343"/>
                  </a:cubicBezTo>
                  <a:cubicBezTo>
                    <a:pt x="10715" y="7606"/>
                    <a:pt x="11179" y="7734"/>
                    <a:pt x="11633" y="7734"/>
                  </a:cubicBezTo>
                  <a:cubicBezTo>
                    <a:pt x="12569" y="7734"/>
                    <a:pt x="13464" y="7190"/>
                    <a:pt x="13897" y="6169"/>
                  </a:cubicBezTo>
                  <a:cubicBezTo>
                    <a:pt x="14192" y="5474"/>
                    <a:pt x="14145" y="4719"/>
                    <a:pt x="13617" y="4154"/>
                  </a:cubicBezTo>
                  <a:cubicBezTo>
                    <a:pt x="13196" y="3704"/>
                    <a:pt x="12569" y="3570"/>
                    <a:pt x="11937" y="3570"/>
                  </a:cubicBezTo>
                  <a:cubicBezTo>
                    <a:pt x="11701" y="3570"/>
                    <a:pt x="11464" y="3589"/>
                    <a:pt x="11236" y="3616"/>
                  </a:cubicBezTo>
                  <a:cubicBezTo>
                    <a:pt x="11151" y="2183"/>
                    <a:pt x="10037" y="1512"/>
                    <a:pt x="8782" y="1512"/>
                  </a:cubicBezTo>
                  <a:cubicBezTo>
                    <a:pt x="8289" y="1512"/>
                    <a:pt x="7775" y="1615"/>
                    <a:pt x="7293" y="1816"/>
                  </a:cubicBezTo>
                  <a:cubicBezTo>
                    <a:pt x="7047" y="1063"/>
                    <a:pt x="6659" y="316"/>
                    <a:pt x="5871" y="59"/>
                  </a:cubicBezTo>
                  <a:cubicBezTo>
                    <a:pt x="5746" y="18"/>
                    <a:pt x="5621" y="0"/>
                    <a:pt x="5497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3954970" y="3920875"/>
              <a:ext cx="491421" cy="273194"/>
            </a:xfrm>
            <a:custGeom>
              <a:avLst/>
              <a:gdLst/>
              <a:ahLst/>
              <a:cxnLst/>
              <a:rect l="l" t="t" r="r" b="b"/>
              <a:pathLst>
                <a:path w="14930" h="8300" extrusionOk="0">
                  <a:moveTo>
                    <a:pt x="7506" y="0"/>
                  </a:moveTo>
                  <a:cubicBezTo>
                    <a:pt x="7372" y="0"/>
                    <a:pt x="7233" y="13"/>
                    <a:pt x="7089" y="39"/>
                  </a:cubicBezTo>
                  <a:cubicBezTo>
                    <a:pt x="6216" y="196"/>
                    <a:pt x="5682" y="1003"/>
                    <a:pt x="5515" y="1834"/>
                  </a:cubicBezTo>
                  <a:cubicBezTo>
                    <a:pt x="5162" y="1700"/>
                    <a:pt x="4786" y="1635"/>
                    <a:pt x="4409" y="1635"/>
                  </a:cubicBezTo>
                  <a:cubicBezTo>
                    <a:pt x="3809" y="1635"/>
                    <a:pt x="3205" y="1800"/>
                    <a:pt x="2680" y="2119"/>
                  </a:cubicBezTo>
                  <a:cubicBezTo>
                    <a:pt x="1823" y="2637"/>
                    <a:pt x="1817" y="3398"/>
                    <a:pt x="2222" y="4041"/>
                  </a:cubicBezTo>
                  <a:cubicBezTo>
                    <a:pt x="1067" y="4442"/>
                    <a:pt x="1" y="5322"/>
                    <a:pt x="965" y="6606"/>
                  </a:cubicBezTo>
                  <a:cubicBezTo>
                    <a:pt x="1514" y="7338"/>
                    <a:pt x="2328" y="7643"/>
                    <a:pt x="3170" y="7643"/>
                  </a:cubicBezTo>
                  <a:cubicBezTo>
                    <a:pt x="3870" y="7643"/>
                    <a:pt x="4589" y="7432"/>
                    <a:pt x="5191" y="7080"/>
                  </a:cubicBezTo>
                  <a:cubicBezTo>
                    <a:pt x="5885" y="7859"/>
                    <a:pt x="6948" y="8299"/>
                    <a:pt x="7962" y="8299"/>
                  </a:cubicBezTo>
                  <a:cubicBezTo>
                    <a:pt x="8873" y="8299"/>
                    <a:pt x="9745" y="7944"/>
                    <a:pt x="10276" y="7160"/>
                  </a:cubicBezTo>
                  <a:cubicBezTo>
                    <a:pt x="10738" y="7527"/>
                    <a:pt x="11241" y="7702"/>
                    <a:pt x="11738" y="7702"/>
                  </a:cubicBezTo>
                  <a:cubicBezTo>
                    <a:pt x="12620" y="7702"/>
                    <a:pt x="13487" y="7154"/>
                    <a:pt x="14089" y="6165"/>
                  </a:cubicBezTo>
                  <a:cubicBezTo>
                    <a:pt x="14930" y="4785"/>
                    <a:pt x="14612" y="3052"/>
                    <a:pt x="13067" y="2844"/>
                  </a:cubicBezTo>
                  <a:cubicBezTo>
                    <a:pt x="13219" y="1382"/>
                    <a:pt x="11687" y="514"/>
                    <a:pt x="10414" y="514"/>
                  </a:cubicBezTo>
                  <a:cubicBezTo>
                    <a:pt x="9888" y="514"/>
                    <a:pt x="9407" y="662"/>
                    <a:pt x="9106" y="978"/>
                  </a:cubicBezTo>
                  <a:cubicBezTo>
                    <a:pt x="8757" y="354"/>
                    <a:pt x="8209" y="0"/>
                    <a:pt x="7506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4207263" y="3044384"/>
              <a:ext cx="495634" cy="220794"/>
            </a:xfrm>
            <a:custGeom>
              <a:avLst/>
              <a:gdLst/>
              <a:ahLst/>
              <a:cxnLst/>
              <a:rect l="l" t="t" r="r" b="b"/>
              <a:pathLst>
                <a:path w="15058" h="6708" extrusionOk="0">
                  <a:moveTo>
                    <a:pt x="7953" y="1"/>
                  </a:moveTo>
                  <a:cubicBezTo>
                    <a:pt x="7931" y="1"/>
                    <a:pt x="7910" y="1"/>
                    <a:pt x="7888" y="2"/>
                  </a:cubicBezTo>
                  <a:cubicBezTo>
                    <a:pt x="6705" y="34"/>
                    <a:pt x="5514" y="675"/>
                    <a:pt x="4989" y="1731"/>
                  </a:cubicBezTo>
                  <a:cubicBezTo>
                    <a:pt x="4663" y="1540"/>
                    <a:pt x="4312" y="1452"/>
                    <a:pt x="3968" y="1452"/>
                  </a:cubicBezTo>
                  <a:cubicBezTo>
                    <a:pt x="3066" y="1452"/>
                    <a:pt x="2210" y="2056"/>
                    <a:pt x="1973" y="3014"/>
                  </a:cubicBezTo>
                  <a:cubicBezTo>
                    <a:pt x="1759" y="2950"/>
                    <a:pt x="1531" y="2909"/>
                    <a:pt x="1314" y="2909"/>
                  </a:cubicBezTo>
                  <a:cubicBezTo>
                    <a:pt x="886" y="2909"/>
                    <a:pt x="501" y="3070"/>
                    <a:pt x="348" y="3537"/>
                  </a:cubicBezTo>
                  <a:cubicBezTo>
                    <a:pt x="0" y="4596"/>
                    <a:pt x="818" y="5381"/>
                    <a:pt x="1809" y="5476"/>
                  </a:cubicBezTo>
                  <a:cubicBezTo>
                    <a:pt x="2219" y="5515"/>
                    <a:pt x="2668" y="5583"/>
                    <a:pt x="3092" y="5583"/>
                  </a:cubicBezTo>
                  <a:cubicBezTo>
                    <a:pt x="3196" y="5583"/>
                    <a:pt x="3299" y="5579"/>
                    <a:pt x="3399" y="5569"/>
                  </a:cubicBezTo>
                  <a:cubicBezTo>
                    <a:pt x="3583" y="5552"/>
                    <a:pt x="3741" y="5486"/>
                    <a:pt x="3886" y="5486"/>
                  </a:cubicBezTo>
                  <a:cubicBezTo>
                    <a:pt x="3995" y="5486"/>
                    <a:pt x="4095" y="5524"/>
                    <a:pt x="4192" y="5648"/>
                  </a:cubicBezTo>
                  <a:cubicBezTo>
                    <a:pt x="4341" y="5840"/>
                    <a:pt x="4479" y="6051"/>
                    <a:pt x="4685" y="6186"/>
                  </a:cubicBezTo>
                  <a:cubicBezTo>
                    <a:pt x="5092" y="6455"/>
                    <a:pt x="5565" y="6578"/>
                    <a:pt x="6040" y="6578"/>
                  </a:cubicBezTo>
                  <a:cubicBezTo>
                    <a:pt x="6647" y="6578"/>
                    <a:pt x="7257" y="6378"/>
                    <a:pt x="7739" y="6021"/>
                  </a:cubicBezTo>
                  <a:cubicBezTo>
                    <a:pt x="8219" y="6481"/>
                    <a:pt x="8851" y="6708"/>
                    <a:pt x="9481" y="6708"/>
                  </a:cubicBezTo>
                  <a:cubicBezTo>
                    <a:pt x="10299" y="6708"/>
                    <a:pt x="11113" y="6325"/>
                    <a:pt x="11586" y="5574"/>
                  </a:cubicBezTo>
                  <a:cubicBezTo>
                    <a:pt x="11800" y="5616"/>
                    <a:pt x="12022" y="5638"/>
                    <a:pt x="12245" y="5638"/>
                  </a:cubicBezTo>
                  <a:cubicBezTo>
                    <a:pt x="13228" y="5638"/>
                    <a:pt x="14218" y="5208"/>
                    <a:pt x="14571" y="4213"/>
                  </a:cubicBezTo>
                  <a:cubicBezTo>
                    <a:pt x="15057" y="2847"/>
                    <a:pt x="13790" y="2249"/>
                    <a:pt x="12652" y="2153"/>
                  </a:cubicBezTo>
                  <a:cubicBezTo>
                    <a:pt x="12605" y="1507"/>
                    <a:pt x="12213" y="1020"/>
                    <a:pt x="11506" y="782"/>
                  </a:cubicBezTo>
                  <a:cubicBezTo>
                    <a:pt x="11317" y="718"/>
                    <a:pt x="11085" y="685"/>
                    <a:pt x="10839" y="685"/>
                  </a:cubicBezTo>
                  <a:cubicBezTo>
                    <a:pt x="10433" y="685"/>
                    <a:pt x="9990" y="775"/>
                    <a:pt x="9650" y="967"/>
                  </a:cubicBezTo>
                  <a:cubicBezTo>
                    <a:pt x="9559" y="305"/>
                    <a:pt x="8664" y="1"/>
                    <a:pt x="795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4105985" y="4306499"/>
              <a:ext cx="501592" cy="218918"/>
            </a:xfrm>
            <a:custGeom>
              <a:avLst/>
              <a:gdLst/>
              <a:ahLst/>
              <a:cxnLst/>
              <a:rect l="l" t="t" r="r" b="b"/>
              <a:pathLst>
                <a:path w="15239" h="6651" extrusionOk="0">
                  <a:moveTo>
                    <a:pt x="11100" y="0"/>
                  </a:moveTo>
                  <a:cubicBezTo>
                    <a:pt x="10114" y="0"/>
                    <a:pt x="9213" y="567"/>
                    <a:pt x="8741" y="1436"/>
                  </a:cubicBezTo>
                  <a:cubicBezTo>
                    <a:pt x="8046" y="884"/>
                    <a:pt x="7134" y="594"/>
                    <a:pt x="6265" y="594"/>
                  </a:cubicBezTo>
                  <a:cubicBezTo>
                    <a:pt x="5041" y="594"/>
                    <a:pt x="3903" y="1168"/>
                    <a:pt x="3574" y="2391"/>
                  </a:cubicBezTo>
                  <a:cubicBezTo>
                    <a:pt x="3313" y="2212"/>
                    <a:pt x="3031" y="2132"/>
                    <a:pt x="2749" y="2132"/>
                  </a:cubicBezTo>
                  <a:cubicBezTo>
                    <a:pt x="1384" y="2132"/>
                    <a:pt x="0" y="4009"/>
                    <a:pt x="861" y="5589"/>
                  </a:cubicBezTo>
                  <a:cubicBezTo>
                    <a:pt x="1010" y="5863"/>
                    <a:pt x="1842" y="6222"/>
                    <a:pt x="2323" y="6376"/>
                  </a:cubicBezTo>
                  <a:cubicBezTo>
                    <a:pt x="2714" y="6501"/>
                    <a:pt x="3132" y="6544"/>
                    <a:pt x="3557" y="6544"/>
                  </a:cubicBezTo>
                  <a:cubicBezTo>
                    <a:pt x="4181" y="6544"/>
                    <a:pt x="4819" y="6451"/>
                    <a:pt x="5403" y="6390"/>
                  </a:cubicBezTo>
                  <a:cubicBezTo>
                    <a:pt x="5862" y="6342"/>
                    <a:pt x="6316" y="6321"/>
                    <a:pt x="6769" y="6321"/>
                  </a:cubicBezTo>
                  <a:cubicBezTo>
                    <a:pt x="7496" y="6321"/>
                    <a:pt x="8220" y="6374"/>
                    <a:pt x="8957" y="6449"/>
                  </a:cubicBezTo>
                  <a:cubicBezTo>
                    <a:pt x="10101" y="6565"/>
                    <a:pt x="11237" y="6637"/>
                    <a:pt x="12386" y="6650"/>
                  </a:cubicBezTo>
                  <a:cubicBezTo>
                    <a:pt x="12404" y="6651"/>
                    <a:pt x="12422" y="6651"/>
                    <a:pt x="12440" y="6651"/>
                  </a:cubicBezTo>
                  <a:cubicBezTo>
                    <a:pt x="13229" y="6651"/>
                    <a:pt x="13873" y="6439"/>
                    <a:pt x="14377" y="5809"/>
                  </a:cubicBezTo>
                  <a:cubicBezTo>
                    <a:pt x="15239" y="4734"/>
                    <a:pt x="14556" y="3599"/>
                    <a:pt x="13488" y="3234"/>
                  </a:cubicBezTo>
                  <a:cubicBezTo>
                    <a:pt x="13877" y="1910"/>
                    <a:pt x="13402" y="631"/>
                    <a:pt x="11939" y="139"/>
                  </a:cubicBezTo>
                  <a:cubicBezTo>
                    <a:pt x="11658" y="45"/>
                    <a:pt x="11375" y="0"/>
                    <a:pt x="11100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3883084" y="3977027"/>
              <a:ext cx="51874" cy="50097"/>
            </a:xfrm>
            <a:custGeom>
              <a:avLst/>
              <a:gdLst/>
              <a:ahLst/>
              <a:cxnLst/>
              <a:rect l="l" t="t" r="r" b="b"/>
              <a:pathLst>
                <a:path w="1576" h="1522" extrusionOk="0">
                  <a:moveTo>
                    <a:pt x="859" y="0"/>
                  </a:moveTo>
                  <a:cubicBezTo>
                    <a:pt x="711" y="0"/>
                    <a:pt x="526" y="408"/>
                    <a:pt x="526" y="408"/>
                  </a:cubicBezTo>
                  <a:cubicBezTo>
                    <a:pt x="526" y="408"/>
                    <a:pt x="475" y="405"/>
                    <a:pt x="407" y="405"/>
                  </a:cubicBezTo>
                  <a:cubicBezTo>
                    <a:pt x="269" y="405"/>
                    <a:pt x="62" y="416"/>
                    <a:pt x="50" y="485"/>
                  </a:cubicBezTo>
                  <a:cubicBezTo>
                    <a:pt x="33" y="589"/>
                    <a:pt x="234" y="860"/>
                    <a:pt x="234" y="860"/>
                  </a:cubicBezTo>
                  <a:cubicBezTo>
                    <a:pt x="234" y="860"/>
                    <a:pt x="1" y="1268"/>
                    <a:pt x="119" y="1315"/>
                  </a:cubicBezTo>
                  <a:cubicBezTo>
                    <a:pt x="134" y="1322"/>
                    <a:pt x="155" y="1325"/>
                    <a:pt x="180" y="1325"/>
                  </a:cubicBezTo>
                  <a:cubicBezTo>
                    <a:pt x="336" y="1325"/>
                    <a:pt x="637" y="1209"/>
                    <a:pt x="637" y="1209"/>
                  </a:cubicBezTo>
                  <a:cubicBezTo>
                    <a:pt x="637" y="1209"/>
                    <a:pt x="940" y="1521"/>
                    <a:pt x="1097" y="1521"/>
                  </a:cubicBezTo>
                  <a:cubicBezTo>
                    <a:pt x="1112" y="1521"/>
                    <a:pt x="1125" y="1518"/>
                    <a:pt x="1137" y="1512"/>
                  </a:cubicBezTo>
                  <a:cubicBezTo>
                    <a:pt x="1271" y="1442"/>
                    <a:pt x="1195" y="956"/>
                    <a:pt x="1195" y="956"/>
                  </a:cubicBezTo>
                  <a:cubicBezTo>
                    <a:pt x="1195" y="956"/>
                    <a:pt x="1541" y="727"/>
                    <a:pt x="1558" y="623"/>
                  </a:cubicBezTo>
                  <a:cubicBezTo>
                    <a:pt x="1575" y="520"/>
                    <a:pt x="1044" y="426"/>
                    <a:pt x="1044" y="426"/>
                  </a:cubicBezTo>
                  <a:cubicBezTo>
                    <a:pt x="1044" y="426"/>
                    <a:pt x="1039" y="5"/>
                    <a:pt x="861" y="0"/>
                  </a:cubicBezTo>
                  <a:cubicBezTo>
                    <a:pt x="861" y="0"/>
                    <a:pt x="860" y="0"/>
                    <a:pt x="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4720736" y="3296117"/>
              <a:ext cx="51874" cy="50162"/>
            </a:xfrm>
            <a:custGeom>
              <a:avLst/>
              <a:gdLst/>
              <a:ahLst/>
              <a:cxnLst/>
              <a:rect l="l" t="t" r="r" b="b"/>
              <a:pathLst>
                <a:path w="1576" h="1524" extrusionOk="0">
                  <a:moveTo>
                    <a:pt x="860" y="0"/>
                  </a:moveTo>
                  <a:cubicBezTo>
                    <a:pt x="711" y="0"/>
                    <a:pt x="526" y="408"/>
                    <a:pt x="526" y="408"/>
                  </a:cubicBezTo>
                  <a:cubicBezTo>
                    <a:pt x="526" y="408"/>
                    <a:pt x="475" y="405"/>
                    <a:pt x="407" y="405"/>
                  </a:cubicBezTo>
                  <a:cubicBezTo>
                    <a:pt x="270" y="405"/>
                    <a:pt x="62" y="416"/>
                    <a:pt x="50" y="484"/>
                  </a:cubicBezTo>
                  <a:cubicBezTo>
                    <a:pt x="33" y="589"/>
                    <a:pt x="234" y="860"/>
                    <a:pt x="234" y="860"/>
                  </a:cubicBezTo>
                  <a:cubicBezTo>
                    <a:pt x="234" y="860"/>
                    <a:pt x="1" y="1269"/>
                    <a:pt x="119" y="1316"/>
                  </a:cubicBezTo>
                  <a:cubicBezTo>
                    <a:pt x="135" y="1323"/>
                    <a:pt x="156" y="1326"/>
                    <a:pt x="180" y="1326"/>
                  </a:cubicBezTo>
                  <a:cubicBezTo>
                    <a:pt x="337" y="1326"/>
                    <a:pt x="636" y="1211"/>
                    <a:pt x="636" y="1211"/>
                  </a:cubicBezTo>
                  <a:cubicBezTo>
                    <a:pt x="636" y="1211"/>
                    <a:pt x="941" y="1523"/>
                    <a:pt x="1097" y="1523"/>
                  </a:cubicBezTo>
                  <a:cubicBezTo>
                    <a:pt x="1111" y="1523"/>
                    <a:pt x="1124" y="1520"/>
                    <a:pt x="1136" y="1514"/>
                  </a:cubicBezTo>
                  <a:cubicBezTo>
                    <a:pt x="1271" y="1444"/>
                    <a:pt x="1195" y="957"/>
                    <a:pt x="1195" y="957"/>
                  </a:cubicBezTo>
                  <a:cubicBezTo>
                    <a:pt x="1195" y="957"/>
                    <a:pt x="1540" y="728"/>
                    <a:pt x="1558" y="625"/>
                  </a:cubicBezTo>
                  <a:cubicBezTo>
                    <a:pt x="1575" y="521"/>
                    <a:pt x="1045" y="428"/>
                    <a:pt x="1045" y="428"/>
                  </a:cubicBezTo>
                  <a:cubicBezTo>
                    <a:pt x="1045" y="428"/>
                    <a:pt x="1038" y="5"/>
                    <a:pt x="862" y="0"/>
                  </a:cubicBezTo>
                  <a:cubicBezTo>
                    <a:pt x="861" y="0"/>
                    <a:pt x="860" y="0"/>
                    <a:pt x="8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4072904" y="3067326"/>
              <a:ext cx="71755" cy="69418"/>
            </a:xfrm>
            <a:custGeom>
              <a:avLst/>
              <a:gdLst/>
              <a:ahLst/>
              <a:cxnLst/>
              <a:rect l="l" t="t" r="r" b="b"/>
              <a:pathLst>
                <a:path w="2180" h="2109" extrusionOk="0">
                  <a:moveTo>
                    <a:pt x="1188" y="1"/>
                  </a:moveTo>
                  <a:cubicBezTo>
                    <a:pt x="982" y="1"/>
                    <a:pt x="727" y="563"/>
                    <a:pt x="727" y="563"/>
                  </a:cubicBezTo>
                  <a:cubicBezTo>
                    <a:pt x="727" y="563"/>
                    <a:pt x="657" y="560"/>
                    <a:pt x="562" y="560"/>
                  </a:cubicBezTo>
                  <a:cubicBezTo>
                    <a:pt x="372" y="560"/>
                    <a:pt x="83" y="575"/>
                    <a:pt x="67" y="670"/>
                  </a:cubicBezTo>
                  <a:cubicBezTo>
                    <a:pt x="43" y="813"/>
                    <a:pt x="320" y="1190"/>
                    <a:pt x="320" y="1190"/>
                  </a:cubicBezTo>
                  <a:cubicBezTo>
                    <a:pt x="320" y="1190"/>
                    <a:pt x="0" y="1757"/>
                    <a:pt x="161" y="1822"/>
                  </a:cubicBezTo>
                  <a:cubicBezTo>
                    <a:pt x="183" y="1831"/>
                    <a:pt x="211" y="1835"/>
                    <a:pt x="245" y="1835"/>
                  </a:cubicBezTo>
                  <a:cubicBezTo>
                    <a:pt x="462" y="1835"/>
                    <a:pt x="878" y="1676"/>
                    <a:pt x="878" y="1676"/>
                  </a:cubicBezTo>
                  <a:cubicBezTo>
                    <a:pt x="878" y="1676"/>
                    <a:pt x="1299" y="2109"/>
                    <a:pt x="1514" y="2109"/>
                  </a:cubicBezTo>
                  <a:cubicBezTo>
                    <a:pt x="1535" y="2109"/>
                    <a:pt x="1553" y="2105"/>
                    <a:pt x="1569" y="2097"/>
                  </a:cubicBezTo>
                  <a:cubicBezTo>
                    <a:pt x="1756" y="1998"/>
                    <a:pt x="1650" y="1325"/>
                    <a:pt x="1650" y="1325"/>
                  </a:cubicBezTo>
                  <a:cubicBezTo>
                    <a:pt x="1650" y="1325"/>
                    <a:pt x="2129" y="1008"/>
                    <a:pt x="2155" y="865"/>
                  </a:cubicBezTo>
                  <a:cubicBezTo>
                    <a:pt x="2179" y="721"/>
                    <a:pt x="1443" y="590"/>
                    <a:pt x="1443" y="590"/>
                  </a:cubicBezTo>
                  <a:cubicBezTo>
                    <a:pt x="1443" y="590"/>
                    <a:pt x="1436" y="7"/>
                    <a:pt x="1191" y="1"/>
                  </a:cubicBezTo>
                  <a:cubicBezTo>
                    <a:pt x="1190" y="1"/>
                    <a:pt x="1189" y="1"/>
                    <a:pt x="1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4001676" y="3143326"/>
              <a:ext cx="45324" cy="43909"/>
            </a:xfrm>
            <a:custGeom>
              <a:avLst/>
              <a:gdLst/>
              <a:ahLst/>
              <a:cxnLst/>
              <a:rect l="l" t="t" r="r" b="b"/>
              <a:pathLst>
                <a:path w="1377" h="1334" extrusionOk="0">
                  <a:moveTo>
                    <a:pt x="752" y="0"/>
                  </a:moveTo>
                  <a:cubicBezTo>
                    <a:pt x="621" y="0"/>
                    <a:pt x="460" y="356"/>
                    <a:pt x="460" y="356"/>
                  </a:cubicBezTo>
                  <a:cubicBezTo>
                    <a:pt x="460" y="356"/>
                    <a:pt x="416" y="353"/>
                    <a:pt x="356" y="353"/>
                  </a:cubicBezTo>
                  <a:cubicBezTo>
                    <a:pt x="236" y="353"/>
                    <a:pt x="53" y="363"/>
                    <a:pt x="43" y="424"/>
                  </a:cubicBezTo>
                  <a:cubicBezTo>
                    <a:pt x="29" y="514"/>
                    <a:pt x="204" y="753"/>
                    <a:pt x="204" y="753"/>
                  </a:cubicBezTo>
                  <a:cubicBezTo>
                    <a:pt x="204" y="753"/>
                    <a:pt x="0" y="1110"/>
                    <a:pt x="104" y="1152"/>
                  </a:cubicBezTo>
                  <a:cubicBezTo>
                    <a:pt x="118" y="1157"/>
                    <a:pt x="136" y="1160"/>
                    <a:pt x="158" y="1160"/>
                  </a:cubicBezTo>
                  <a:cubicBezTo>
                    <a:pt x="295" y="1160"/>
                    <a:pt x="557" y="1060"/>
                    <a:pt x="557" y="1060"/>
                  </a:cubicBezTo>
                  <a:cubicBezTo>
                    <a:pt x="557" y="1060"/>
                    <a:pt x="824" y="1334"/>
                    <a:pt x="960" y="1334"/>
                  </a:cubicBezTo>
                  <a:cubicBezTo>
                    <a:pt x="972" y="1334"/>
                    <a:pt x="984" y="1331"/>
                    <a:pt x="994" y="1326"/>
                  </a:cubicBezTo>
                  <a:cubicBezTo>
                    <a:pt x="1112" y="1263"/>
                    <a:pt x="1045" y="838"/>
                    <a:pt x="1045" y="838"/>
                  </a:cubicBezTo>
                  <a:cubicBezTo>
                    <a:pt x="1045" y="838"/>
                    <a:pt x="1348" y="637"/>
                    <a:pt x="1362" y="546"/>
                  </a:cubicBezTo>
                  <a:cubicBezTo>
                    <a:pt x="1377" y="456"/>
                    <a:pt x="913" y="374"/>
                    <a:pt x="913" y="374"/>
                  </a:cubicBezTo>
                  <a:cubicBezTo>
                    <a:pt x="913" y="374"/>
                    <a:pt x="909" y="4"/>
                    <a:pt x="753" y="0"/>
                  </a:cubicBezTo>
                  <a:cubicBezTo>
                    <a:pt x="753" y="0"/>
                    <a:pt x="752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4083075" y="3207444"/>
              <a:ext cx="44962" cy="43843"/>
            </a:xfrm>
            <a:custGeom>
              <a:avLst/>
              <a:gdLst/>
              <a:ahLst/>
              <a:cxnLst/>
              <a:rect l="l" t="t" r="r" b="b"/>
              <a:pathLst>
                <a:path w="1366" h="1332" extrusionOk="0">
                  <a:moveTo>
                    <a:pt x="502" y="0"/>
                  </a:moveTo>
                  <a:cubicBezTo>
                    <a:pt x="489" y="0"/>
                    <a:pt x="475" y="3"/>
                    <a:pt x="461" y="10"/>
                  </a:cubicBezTo>
                  <a:cubicBezTo>
                    <a:pt x="344" y="69"/>
                    <a:pt x="367" y="462"/>
                    <a:pt x="367" y="462"/>
                  </a:cubicBezTo>
                  <a:cubicBezTo>
                    <a:pt x="367" y="462"/>
                    <a:pt x="1" y="628"/>
                    <a:pt x="29" y="715"/>
                  </a:cubicBezTo>
                  <a:cubicBezTo>
                    <a:pt x="58" y="804"/>
                    <a:pt x="324" y="931"/>
                    <a:pt x="324" y="931"/>
                  </a:cubicBezTo>
                  <a:cubicBezTo>
                    <a:pt x="324" y="931"/>
                    <a:pt x="312" y="1332"/>
                    <a:pt x="417" y="1332"/>
                  </a:cubicBezTo>
                  <a:cubicBezTo>
                    <a:pt x="418" y="1332"/>
                    <a:pt x="420" y="1332"/>
                    <a:pt x="421" y="1331"/>
                  </a:cubicBezTo>
                  <a:cubicBezTo>
                    <a:pt x="532" y="1321"/>
                    <a:pt x="780" y="1039"/>
                    <a:pt x="780" y="1039"/>
                  </a:cubicBezTo>
                  <a:cubicBezTo>
                    <a:pt x="780" y="1039"/>
                    <a:pt x="1005" y="1112"/>
                    <a:pt x="1160" y="1112"/>
                  </a:cubicBezTo>
                  <a:cubicBezTo>
                    <a:pt x="1220" y="1112"/>
                    <a:pt x="1269" y="1101"/>
                    <a:pt x="1290" y="1071"/>
                  </a:cubicBezTo>
                  <a:cubicBezTo>
                    <a:pt x="1366" y="960"/>
                    <a:pt x="1107" y="616"/>
                    <a:pt x="1107" y="616"/>
                  </a:cubicBezTo>
                  <a:cubicBezTo>
                    <a:pt x="1107" y="616"/>
                    <a:pt x="1283" y="298"/>
                    <a:pt x="1254" y="210"/>
                  </a:cubicBezTo>
                  <a:cubicBezTo>
                    <a:pt x="1247" y="190"/>
                    <a:pt x="1217" y="182"/>
                    <a:pt x="1176" y="182"/>
                  </a:cubicBezTo>
                  <a:cubicBezTo>
                    <a:pt x="1039" y="182"/>
                    <a:pt x="775" y="266"/>
                    <a:pt x="775" y="266"/>
                  </a:cubicBezTo>
                  <a:cubicBezTo>
                    <a:pt x="775" y="266"/>
                    <a:pt x="633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4442539" y="4243869"/>
              <a:ext cx="39597" cy="38247"/>
            </a:xfrm>
            <a:custGeom>
              <a:avLst/>
              <a:gdLst/>
              <a:ahLst/>
              <a:cxnLst/>
              <a:rect l="l" t="t" r="r" b="b"/>
              <a:pathLst>
                <a:path w="1203" h="1162" extrusionOk="0">
                  <a:moveTo>
                    <a:pt x="656" y="1"/>
                  </a:moveTo>
                  <a:cubicBezTo>
                    <a:pt x="543" y="1"/>
                    <a:pt x="402" y="310"/>
                    <a:pt x="402" y="310"/>
                  </a:cubicBezTo>
                  <a:cubicBezTo>
                    <a:pt x="402" y="310"/>
                    <a:pt x="364" y="308"/>
                    <a:pt x="312" y="308"/>
                  </a:cubicBezTo>
                  <a:cubicBezTo>
                    <a:pt x="208" y="308"/>
                    <a:pt x="47" y="317"/>
                    <a:pt x="38" y="369"/>
                  </a:cubicBezTo>
                  <a:cubicBezTo>
                    <a:pt x="25" y="449"/>
                    <a:pt x="179" y="656"/>
                    <a:pt x="179" y="656"/>
                  </a:cubicBezTo>
                  <a:cubicBezTo>
                    <a:pt x="179" y="656"/>
                    <a:pt x="1" y="969"/>
                    <a:pt x="90" y="1005"/>
                  </a:cubicBezTo>
                  <a:cubicBezTo>
                    <a:pt x="102" y="1010"/>
                    <a:pt x="118" y="1012"/>
                    <a:pt x="137" y="1012"/>
                  </a:cubicBezTo>
                  <a:cubicBezTo>
                    <a:pt x="256" y="1012"/>
                    <a:pt x="485" y="924"/>
                    <a:pt x="485" y="924"/>
                  </a:cubicBezTo>
                  <a:cubicBezTo>
                    <a:pt x="485" y="924"/>
                    <a:pt x="717" y="1162"/>
                    <a:pt x="836" y="1162"/>
                  </a:cubicBezTo>
                  <a:cubicBezTo>
                    <a:pt x="848" y="1162"/>
                    <a:pt x="858" y="1160"/>
                    <a:pt x="867" y="1155"/>
                  </a:cubicBezTo>
                  <a:cubicBezTo>
                    <a:pt x="969" y="1101"/>
                    <a:pt x="911" y="729"/>
                    <a:pt x="911" y="729"/>
                  </a:cubicBezTo>
                  <a:cubicBezTo>
                    <a:pt x="911" y="729"/>
                    <a:pt x="1176" y="555"/>
                    <a:pt x="1188" y="475"/>
                  </a:cubicBezTo>
                  <a:cubicBezTo>
                    <a:pt x="1202" y="397"/>
                    <a:pt x="797" y="325"/>
                    <a:pt x="797" y="325"/>
                  </a:cubicBezTo>
                  <a:cubicBezTo>
                    <a:pt x="797" y="325"/>
                    <a:pt x="793" y="5"/>
                    <a:pt x="657" y="1"/>
                  </a:cubicBezTo>
                  <a:cubicBezTo>
                    <a:pt x="657" y="1"/>
                    <a:pt x="657" y="1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4557214" y="4274644"/>
              <a:ext cx="39564" cy="38214"/>
            </a:xfrm>
            <a:custGeom>
              <a:avLst/>
              <a:gdLst/>
              <a:ahLst/>
              <a:cxnLst/>
              <a:rect l="l" t="t" r="r" b="b"/>
              <a:pathLst>
                <a:path w="1202" h="1161" extrusionOk="0">
                  <a:moveTo>
                    <a:pt x="654" y="1"/>
                  </a:moveTo>
                  <a:cubicBezTo>
                    <a:pt x="541" y="1"/>
                    <a:pt x="400" y="310"/>
                    <a:pt x="400" y="310"/>
                  </a:cubicBezTo>
                  <a:cubicBezTo>
                    <a:pt x="400" y="310"/>
                    <a:pt x="360" y="308"/>
                    <a:pt x="307" y="308"/>
                  </a:cubicBezTo>
                  <a:cubicBezTo>
                    <a:pt x="202" y="308"/>
                    <a:pt x="47" y="317"/>
                    <a:pt x="38" y="369"/>
                  </a:cubicBezTo>
                  <a:cubicBezTo>
                    <a:pt x="25" y="449"/>
                    <a:pt x="177" y="655"/>
                    <a:pt x="177" y="655"/>
                  </a:cubicBezTo>
                  <a:cubicBezTo>
                    <a:pt x="177" y="655"/>
                    <a:pt x="0" y="968"/>
                    <a:pt x="90" y="1003"/>
                  </a:cubicBezTo>
                  <a:cubicBezTo>
                    <a:pt x="102" y="1008"/>
                    <a:pt x="118" y="1010"/>
                    <a:pt x="136" y="1010"/>
                  </a:cubicBezTo>
                  <a:cubicBezTo>
                    <a:pt x="256" y="1010"/>
                    <a:pt x="484" y="922"/>
                    <a:pt x="484" y="922"/>
                  </a:cubicBezTo>
                  <a:cubicBezTo>
                    <a:pt x="484" y="922"/>
                    <a:pt x="716" y="1161"/>
                    <a:pt x="836" y="1161"/>
                  </a:cubicBezTo>
                  <a:cubicBezTo>
                    <a:pt x="847" y="1161"/>
                    <a:pt x="857" y="1159"/>
                    <a:pt x="866" y="1154"/>
                  </a:cubicBezTo>
                  <a:cubicBezTo>
                    <a:pt x="968" y="1099"/>
                    <a:pt x="910" y="729"/>
                    <a:pt x="910" y="729"/>
                  </a:cubicBezTo>
                  <a:cubicBezTo>
                    <a:pt x="910" y="729"/>
                    <a:pt x="1175" y="554"/>
                    <a:pt x="1188" y="475"/>
                  </a:cubicBezTo>
                  <a:cubicBezTo>
                    <a:pt x="1201" y="397"/>
                    <a:pt x="795" y="325"/>
                    <a:pt x="795" y="325"/>
                  </a:cubicBezTo>
                  <a:cubicBezTo>
                    <a:pt x="795" y="325"/>
                    <a:pt x="792" y="5"/>
                    <a:pt x="656" y="1"/>
                  </a:cubicBezTo>
                  <a:cubicBezTo>
                    <a:pt x="655" y="1"/>
                    <a:pt x="655" y="1"/>
                    <a:pt x="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4478614" y="4147494"/>
              <a:ext cx="61255" cy="59214"/>
            </a:xfrm>
            <a:custGeom>
              <a:avLst/>
              <a:gdLst/>
              <a:ahLst/>
              <a:cxnLst/>
              <a:rect l="l" t="t" r="r" b="b"/>
              <a:pathLst>
                <a:path w="1861" h="1799" extrusionOk="0">
                  <a:moveTo>
                    <a:pt x="1015" y="1"/>
                  </a:moveTo>
                  <a:cubicBezTo>
                    <a:pt x="839" y="1"/>
                    <a:pt x="621" y="480"/>
                    <a:pt x="621" y="480"/>
                  </a:cubicBezTo>
                  <a:cubicBezTo>
                    <a:pt x="621" y="480"/>
                    <a:pt x="560" y="477"/>
                    <a:pt x="478" y="477"/>
                  </a:cubicBezTo>
                  <a:cubicBezTo>
                    <a:pt x="316" y="477"/>
                    <a:pt x="72" y="491"/>
                    <a:pt x="58" y="572"/>
                  </a:cubicBezTo>
                  <a:cubicBezTo>
                    <a:pt x="38" y="694"/>
                    <a:pt x="275" y="1017"/>
                    <a:pt x="275" y="1017"/>
                  </a:cubicBezTo>
                  <a:cubicBezTo>
                    <a:pt x="275" y="1017"/>
                    <a:pt x="1" y="1499"/>
                    <a:pt x="139" y="1555"/>
                  </a:cubicBezTo>
                  <a:cubicBezTo>
                    <a:pt x="158" y="1562"/>
                    <a:pt x="182" y="1566"/>
                    <a:pt x="211" y="1566"/>
                  </a:cubicBezTo>
                  <a:cubicBezTo>
                    <a:pt x="396" y="1566"/>
                    <a:pt x="751" y="1430"/>
                    <a:pt x="751" y="1430"/>
                  </a:cubicBezTo>
                  <a:cubicBezTo>
                    <a:pt x="751" y="1430"/>
                    <a:pt x="1111" y="1798"/>
                    <a:pt x="1295" y="1798"/>
                  </a:cubicBezTo>
                  <a:cubicBezTo>
                    <a:pt x="1312" y="1798"/>
                    <a:pt x="1328" y="1795"/>
                    <a:pt x="1341" y="1788"/>
                  </a:cubicBezTo>
                  <a:cubicBezTo>
                    <a:pt x="1501" y="1704"/>
                    <a:pt x="1411" y="1129"/>
                    <a:pt x="1411" y="1129"/>
                  </a:cubicBezTo>
                  <a:cubicBezTo>
                    <a:pt x="1411" y="1129"/>
                    <a:pt x="1820" y="858"/>
                    <a:pt x="1840" y="737"/>
                  </a:cubicBezTo>
                  <a:cubicBezTo>
                    <a:pt x="1861" y="615"/>
                    <a:pt x="1233" y="504"/>
                    <a:pt x="1233" y="504"/>
                  </a:cubicBezTo>
                  <a:cubicBezTo>
                    <a:pt x="1233" y="504"/>
                    <a:pt x="1228" y="4"/>
                    <a:pt x="1017" y="1"/>
                  </a:cubicBezTo>
                  <a:cubicBezTo>
                    <a:pt x="1016" y="1"/>
                    <a:pt x="1015" y="1"/>
                    <a:pt x="1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4527920" y="3787668"/>
              <a:ext cx="137256" cy="135281"/>
            </a:xfrm>
            <a:custGeom>
              <a:avLst/>
              <a:gdLst/>
              <a:ahLst/>
              <a:cxnLst/>
              <a:rect l="l" t="t" r="r" b="b"/>
              <a:pathLst>
                <a:path w="4170" h="4110" extrusionOk="0">
                  <a:moveTo>
                    <a:pt x="2059" y="0"/>
                  </a:moveTo>
                  <a:cubicBezTo>
                    <a:pt x="1593" y="0"/>
                    <a:pt x="1445" y="1114"/>
                    <a:pt x="1445" y="1114"/>
                  </a:cubicBezTo>
                  <a:cubicBezTo>
                    <a:pt x="1445" y="1114"/>
                    <a:pt x="1" y="1464"/>
                    <a:pt x="14" y="1753"/>
                  </a:cubicBezTo>
                  <a:cubicBezTo>
                    <a:pt x="27" y="2041"/>
                    <a:pt x="855" y="2518"/>
                    <a:pt x="855" y="2518"/>
                  </a:cubicBezTo>
                  <a:cubicBezTo>
                    <a:pt x="855" y="2518"/>
                    <a:pt x="483" y="3828"/>
                    <a:pt x="831" y="4068"/>
                  </a:cubicBezTo>
                  <a:cubicBezTo>
                    <a:pt x="871" y="4097"/>
                    <a:pt x="923" y="4109"/>
                    <a:pt x="982" y="4109"/>
                  </a:cubicBezTo>
                  <a:cubicBezTo>
                    <a:pt x="1427" y="4109"/>
                    <a:pt x="2304" y="3402"/>
                    <a:pt x="2304" y="3402"/>
                  </a:cubicBezTo>
                  <a:cubicBezTo>
                    <a:pt x="2304" y="3402"/>
                    <a:pt x="3199" y="3875"/>
                    <a:pt x="3602" y="3875"/>
                  </a:cubicBezTo>
                  <a:cubicBezTo>
                    <a:pt x="3636" y="3875"/>
                    <a:pt x="3666" y="3872"/>
                    <a:pt x="3692" y="3865"/>
                  </a:cubicBezTo>
                  <a:cubicBezTo>
                    <a:pt x="4029" y="3773"/>
                    <a:pt x="3528" y="2572"/>
                    <a:pt x="3528" y="2572"/>
                  </a:cubicBezTo>
                  <a:cubicBezTo>
                    <a:pt x="3528" y="2572"/>
                    <a:pt x="4169" y="1892"/>
                    <a:pt x="4158" y="1603"/>
                  </a:cubicBezTo>
                  <a:cubicBezTo>
                    <a:pt x="4145" y="1313"/>
                    <a:pt x="2876" y="1232"/>
                    <a:pt x="2876" y="1232"/>
                  </a:cubicBezTo>
                  <a:cubicBezTo>
                    <a:pt x="2876" y="1232"/>
                    <a:pt x="2500" y="40"/>
                    <a:pt x="2088" y="2"/>
                  </a:cubicBezTo>
                  <a:cubicBezTo>
                    <a:pt x="2078" y="1"/>
                    <a:pt x="2069" y="0"/>
                    <a:pt x="2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4462650" y="3926635"/>
              <a:ext cx="64744" cy="62703"/>
            </a:xfrm>
            <a:custGeom>
              <a:avLst/>
              <a:gdLst/>
              <a:ahLst/>
              <a:cxnLst/>
              <a:rect l="l" t="t" r="r" b="b"/>
              <a:pathLst>
                <a:path w="1967" h="1905" extrusionOk="0">
                  <a:moveTo>
                    <a:pt x="708" y="1"/>
                  </a:moveTo>
                  <a:cubicBezTo>
                    <a:pt x="702" y="1"/>
                    <a:pt x="696" y="2"/>
                    <a:pt x="690" y="3"/>
                  </a:cubicBezTo>
                  <a:cubicBezTo>
                    <a:pt x="473" y="40"/>
                    <a:pt x="542" y="556"/>
                    <a:pt x="542" y="556"/>
                  </a:cubicBezTo>
                  <a:cubicBezTo>
                    <a:pt x="542" y="556"/>
                    <a:pt x="1" y="851"/>
                    <a:pt x="41" y="974"/>
                  </a:cubicBezTo>
                  <a:cubicBezTo>
                    <a:pt x="80" y="1096"/>
                    <a:pt x="453" y="1229"/>
                    <a:pt x="453" y="1229"/>
                  </a:cubicBezTo>
                  <a:cubicBezTo>
                    <a:pt x="453" y="1229"/>
                    <a:pt x="446" y="1838"/>
                    <a:pt x="623" y="1900"/>
                  </a:cubicBezTo>
                  <a:cubicBezTo>
                    <a:pt x="633" y="1903"/>
                    <a:pt x="644" y="1905"/>
                    <a:pt x="655" y="1905"/>
                  </a:cubicBezTo>
                  <a:cubicBezTo>
                    <a:pt x="844" y="1905"/>
                    <a:pt x="1181" y="1440"/>
                    <a:pt x="1181" y="1440"/>
                  </a:cubicBezTo>
                  <a:cubicBezTo>
                    <a:pt x="1181" y="1440"/>
                    <a:pt x="1468" y="1505"/>
                    <a:pt x="1670" y="1505"/>
                  </a:cubicBezTo>
                  <a:cubicBezTo>
                    <a:pt x="1739" y="1505"/>
                    <a:pt x="1797" y="1497"/>
                    <a:pt x="1832" y="1477"/>
                  </a:cubicBezTo>
                  <a:cubicBezTo>
                    <a:pt x="1967" y="1398"/>
                    <a:pt x="1610" y="940"/>
                    <a:pt x="1610" y="940"/>
                  </a:cubicBezTo>
                  <a:cubicBezTo>
                    <a:pt x="1610" y="940"/>
                    <a:pt x="1807" y="573"/>
                    <a:pt x="1768" y="449"/>
                  </a:cubicBezTo>
                  <a:cubicBezTo>
                    <a:pt x="1754" y="406"/>
                    <a:pt x="1676" y="391"/>
                    <a:pt x="1581" y="391"/>
                  </a:cubicBezTo>
                  <a:cubicBezTo>
                    <a:pt x="1406" y="391"/>
                    <a:pt x="1172" y="440"/>
                    <a:pt x="1172" y="440"/>
                  </a:cubicBezTo>
                  <a:cubicBezTo>
                    <a:pt x="1172" y="440"/>
                    <a:pt x="890" y="1"/>
                    <a:pt x="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3778941" y="4024227"/>
              <a:ext cx="93808" cy="94696"/>
            </a:xfrm>
            <a:custGeom>
              <a:avLst/>
              <a:gdLst/>
              <a:ahLst/>
              <a:cxnLst/>
              <a:rect l="l" t="t" r="r" b="b"/>
              <a:pathLst>
                <a:path w="2850" h="2877" extrusionOk="0">
                  <a:moveTo>
                    <a:pt x="1237" y="1"/>
                  </a:moveTo>
                  <a:cubicBezTo>
                    <a:pt x="1235" y="1"/>
                    <a:pt x="1234" y="1"/>
                    <a:pt x="1233" y="1"/>
                  </a:cubicBezTo>
                  <a:cubicBezTo>
                    <a:pt x="897" y="7"/>
                    <a:pt x="886" y="806"/>
                    <a:pt x="886" y="806"/>
                  </a:cubicBezTo>
                  <a:cubicBezTo>
                    <a:pt x="886" y="806"/>
                    <a:pt x="1" y="1130"/>
                    <a:pt x="32" y="1326"/>
                  </a:cubicBezTo>
                  <a:cubicBezTo>
                    <a:pt x="64" y="1522"/>
                    <a:pt x="598" y="1806"/>
                    <a:pt x="598" y="1806"/>
                  </a:cubicBezTo>
                  <a:cubicBezTo>
                    <a:pt x="598" y="1806"/>
                    <a:pt x="451" y="2724"/>
                    <a:pt x="705" y="2859"/>
                  </a:cubicBezTo>
                  <a:cubicBezTo>
                    <a:pt x="727" y="2871"/>
                    <a:pt x="752" y="2876"/>
                    <a:pt x="780" y="2876"/>
                  </a:cubicBezTo>
                  <a:cubicBezTo>
                    <a:pt x="1073" y="2876"/>
                    <a:pt x="1650" y="2289"/>
                    <a:pt x="1650" y="2289"/>
                  </a:cubicBezTo>
                  <a:cubicBezTo>
                    <a:pt x="1650" y="2289"/>
                    <a:pt x="2218" y="2508"/>
                    <a:pt x="2513" y="2508"/>
                  </a:cubicBezTo>
                  <a:cubicBezTo>
                    <a:pt x="2559" y="2508"/>
                    <a:pt x="2598" y="2503"/>
                    <a:pt x="2627" y="2491"/>
                  </a:cubicBezTo>
                  <a:cubicBezTo>
                    <a:pt x="2850" y="2402"/>
                    <a:pt x="2414" y="1628"/>
                    <a:pt x="2414" y="1628"/>
                  </a:cubicBezTo>
                  <a:cubicBezTo>
                    <a:pt x="2414" y="1628"/>
                    <a:pt x="2795" y="1116"/>
                    <a:pt x="2764" y="921"/>
                  </a:cubicBezTo>
                  <a:cubicBezTo>
                    <a:pt x="2742" y="788"/>
                    <a:pt x="2338" y="767"/>
                    <a:pt x="2079" y="767"/>
                  </a:cubicBezTo>
                  <a:cubicBezTo>
                    <a:pt x="1955" y="767"/>
                    <a:pt x="1865" y="772"/>
                    <a:pt x="1865" y="772"/>
                  </a:cubicBezTo>
                  <a:cubicBezTo>
                    <a:pt x="1865" y="772"/>
                    <a:pt x="1517" y="1"/>
                    <a:pt x="1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3888844" y="4377964"/>
              <a:ext cx="46081" cy="46509"/>
            </a:xfrm>
            <a:custGeom>
              <a:avLst/>
              <a:gdLst/>
              <a:ahLst/>
              <a:cxnLst/>
              <a:rect l="l" t="t" r="r" b="b"/>
              <a:pathLst>
                <a:path w="1400" h="1413" extrusionOk="0">
                  <a:moveTo>
                    <a:pt x="607" y="0"/>
                  </a:moveTo>
                  <a:cubicBezTo>
                    <a:pt x="607" y="0"/>
                    <a:pt x="606" y="0"/>
                    <a:pt x="606" y="0"/>
                  </a:cubicBezTo>
                  <a:cubicBezTo>
                    <a:pt x="441" y="5"/>
                    <a:pt x="435" y="396"/>
                    <a:pt x="435" y="396"/>
                  </a:cubicBezTo>
                  <a:cubicBezTo>
                    <a:pt x="435" y="396"/>
                    <a:pt x="0" y="556"/>
                    <a:pt x="16" y="652"/>
                  </a:cubicBezTo>
                  <a:cubicBezTo>
                    <a:pt x="32" y="747"/>
                    <a:pt x="294" y="888"/>
                    <a:pt x="294" y="888"/>
                  </a:cubicBezTo>
                  <a:cubicBezTo>
                    <a:pt x="294" y="888"/>
                    <a:pt x="220" y="1338"/>
                    <a:pt x="346" y="1405"/>
                  </a:cubicBezTo>
                  <a:cubicBezTo>
                    <a:pt x="357" y="1410"/>
                    <a:pt x="369" y="1413"/>
                    <a:pt x="382" y="1413"/>
                  </a:cubicBezTo>
                  <a:cubicBezTo>
                    <a:pt x="526" y="1413"/>
                    <a:pt x="810" y="1124"/>
                    <a:pt x="810" y="1124"/>
                  </a:cubicBezTo>
                  <a:cubicBezTo>
                    <a:pt x="810" y="1124"/>
                    <a:pt x="1090" y="1232"/>
                    <a:pt x="1234" y="1232"/>
                  </a:cubicBezTo>
                  <a:cubicBezTo>
                    <a:pt x="1256" y="1232"/>
                    <a:pt x="1275" y="1230"/>
                    <a:pt x="1290" y="1224"/>
                  </a:cubicBezTo>
                  <a:cubicBezTo>
                    <a:pt x="1399" y="1180"/>
                    <a:pt x="1185" y="799"/>
                    <a:pt x="1185" y="799"/>
                  </a:cubicBezTo>
                  <a:cubicBezTo>
                    <a:pt x="1185" y="799"/>
                    <a:pt x="1373" y="548"/>
                    <a:pt x="1357" y="453"/>
                  </a:cubicBezTo>
                  <a:cubicBezTo>
                    <a:pt x="1346" y="387"/>
                    <a:pt x="1144" y="377"/>
                    <a:pt x="1017" y="377"/>
                  </a:cubicBezTo>
                  <a:cubicBezTo>
                    <a:pt x="958" y="377"/>
                    <a:pt x="915" y="379"/>
                    <a:pt x="915" y="379"/>
                  </a:cubicBezTo>
                  <a:cubicBezTo>
                    <a:pt x="915" y="379"/>
                    <a:pt x="745" y="0"/>
                    <a:pt x="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3800518" y="3808079"/>
              <a:ext cx="46114" cy="46509"/>
            </a:xfrm>
            <a:custGeom>
              <a:avLst/>
              <a:gdLst/>
              <a:ahLst/>
              <a:cxnLst/>
              <a:rect l="l" t="t" r="r" b="b"/>
              <a:pathLst>
                <a:path w="1401" h="1413" extrusionOk="0">
                  <a:moveTo>
                    <a:pt x="608" y="1"/>
                  </a:moveTo>
                  <a:cubicBezTo>
                    <a:pt x="608" y="1"/>
                    <a:pt x="607" y="1"/>
                    <a:pt x="606" y="1"/>
                  </a:cubicBezTo>
                  <a:cubicBezTo>
                    <a:pt x="441" y="3"/>
                    <a:pt x="436" y="395"/>
                    <a:pt x="436" y="395"/>
                  </a:cubicBezTo>
                  <a:cubicBezTo>
                    <a:pt x="436" y="395"/>
                    <a:pt x="1" y="555"/>
                    <a:pt x="17" y="651"/>
                  </a:cubicBezTo>
                  <a:cubicBezTo>
                    <a:pt x="33" y="747"/>
                    <a:pt x="295" y="886"/>
                    <a:pt x="295" y="886"/>
                  </a:cubicBezTo>
                  <a:cubicBezTo>
                    <a:pt x="295" y="886"/>
                    <a:pt x="221" y="1337"/>
                    <a:pt x="347" y="1404"/>
                  </a:cubicBezTo>
                  <a:cubicBezTo>
                    <a:pt x="358" y="1410"/>
                    <a:pt x="370" y="1412"/>
                    <a:pt x="384" y="1412"/>
                  </a:cubicBezTo>
                  <a:cubicBezTo>
                    <a:pt x="528" y="1412"/>
                    <a:pt x="811" y="1124"/>
                    <a:pt x="811" y="1124"/>
                  </a:cubicBezTo>
                  <a:cubicBezTo>
                    <a:pt x="811" y="1124"/>
                    <a:pt x="1091" y="1233"/>
                    <a:pt x="1235" y="1233"/>
                  </a:cubicBezTo>
                  <a:cubicBezTo>
                    <a:pt x="1257" y="1233"/>
                    <a:pt x="1276" y="1230"/>
                    <a:pt x="1290" y="1224"/>
                  </a:cubicBezTo>
                  <a:cubicBezTo>
                    <a:pt x="1400" y="1181"/>
                    <a:pt x="1186" y="800"/>
                    <a:pt x="1186" y="800"/>
                  </a:cubicBezTo>
                  <a:cubicBezTo>
                    <a:pt x="1186" y="800"/>
                    <a:pt x="1373" y="549"/>
                    <a:pt x="1358" y="453"/>
                  </a:cubicBezTo>
                  <a:cubicBezTo>
                    <a:pt x="1347" y="388"/>
                    <a:pt x="1145" y="377"/>
                    <a:pt x="1018" y="377"/>
                  </a:cubicBezTo>
                  <a:cubicBezTo>
                    <a:pt x="959" y="377"/>
                    <a:pt x="916" y="380"/>
                    <a:pt x="916" y="380"/>
                  </a:cubicBezTo>
                  <a:cubicBezTo>
                    <a:pt x="916" y="380"/>
                    <a:pt x="746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4813029" y="3225778"/>
              <a:ext cx="46081" cy="46542"/>
            </a:xfrm>
            <a:custGeom>
              <a:avLst/>
              <a:gdLst/>
              <a:ahLst/>
              <a:cxnLst/>
              <a:rect l="l" t="t" r="r" b="b"/>
              <a:pathLst>
                <a:path w="1400" h="1414" extrusionOk="0">
                  <a:moveTo>
                    <a:pt x="607" y="1"/>
                  </a:moveTo>
                  <a:cubicBezTo>
                    <a:pt x="607" y="1"/>
                    <a:pt x="606" y="1"/>
                    <a:pt x="606" y="1"/>
                  </a:cubicBezTo>
                  <a:cubicBezTo>
                    <a:pt x="441" y="4"/>
                    <a:pt x="435" y="397"/>
                    <a:pt x="435" y="397"/>
                  </a:cubicBezTo>
                  <a:cubicBezTo>
                    <a:pt x="435" y="397"/>
                    <a:pt x="0" y="556"/>
                    <a:pt x="16" y="652"/>
                  </a:cubicBezTo>
                  <a:cubicBezTo>
                    <a:pt x="32" y="748"/>
                    <a:pt x="294" y="887"/>
                    <a:pt x="294" y="887"/>
                  </a:cubicBezTo>
                  <a:cubicBezTo>
                    <a:pt x="294" y="887"/>
                    <a:pt x="222" y="1338"/>
                    <a:pt x="346" y="1405"/>
                  </a:cubicBezTo>
                  <a:cubicBezTo>
                    <a:pt x="357" y="1411"/>
                    <a:pt x="369" y="1413"/>
                    <a:pt x="383" y="1413"/>
                  </a:cubicBezTo>
                  <a:cubicBezTo>
                    <a:pt x="527" y="1413"/>
                    <a:pt x="810" y="1124"/>
                    <a:pt x="810" y="1124"/>
                  </a:cubicBezTo>
                  <a:cubicBezTo>
                    <a:pt x="810" y="1124"/>
                    <a:pt x="1090" y="1233"/>
                    <a:pt x="1235" y="1233"/>
                  </a:cubicBezTo>
                  <a:cubicBezTo>
                    <a:pt x="1257" y="1233"/>
                    <a:pt x="1276" y="1230"/>
                    <a:pt x="1291" y="1224"/>
                  </a:cubicBezTo>
                  <a:cubicBezTo>
                    <a:pt x="1399" y="1180"/>
                    <a:pt x="1186" y="800"/>
                    <a:pt x="1186" y="800"/>
                  </a:cubicBezTo>
                  <a:cubicBezTo>
                    <a:pt x="1186" y="800"/>
                    <a:pt x="1373" y="549"/>
                    <a:pt x="1357" y="453"/>
                  </a:cubicBezTo>
                  <a:cubicBezTo>
                    <a:pt x="1346" y="388"/>
                    <a:pt x="1149" y="377"/>
                    <a:pt x="1022" y="377"/>
                  </a:cubicBezTo>
                  <a:cubicBezTo>
                    <a:pt x="961" y="377"/>
                    <a:pt x="915" y="380"/>
                    <a:pt x="915" y="380"/>
                  </a:cubicBezTo>
                  <a:cubicBezTo>
                    <a:pt x="915" y="380"/>
                    <a:pt x="745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4605171" y="4170304"/>
              <a:ext cx="46147" cy="46509"/>
            </a:xfrm>
            <a:custGeom>
              <a:avLst/>
              <a:gdLst/>
              <a:ahLst/>
              <a:cxnLst/>
              <a:rect l="l" t="t" r="r" b="b"/>
              <a:pathLst>
                <a:path w="1402" h="1413" extrusionOk="0">
                  <a:moveTo>
                    <a:pt x="609" y="0"/>
                  </a:moveTo>
                  <a:cubicBezTo>
                    <a:pt x="608" y="0"/>
                    <a:pt x="608" y="0"/>
                    <a:pt x="607" y="0"/>
                  </a:cubicBezTo>
                  <a:cubicBezTo>
                    <a:pt x="442" y="2"/>
                    <a:pt x="436" y="396"/>
                    <a:pt x="436" y="396"/>
                  </a:cubicBezTo>
                  <a:cubicBezTo>
                    <a:pt x="436" y="396"/>
                    <a:pt x="1" y="556"/>
                    <a:pt x="17" y="651"/>
                  </a:cubicBezTo>
                  <a:cubicBezTo>
                    <a:pt x="33" y="747"/>
                    <a:pt x="295" y="888"/>
                    <a:pt x="295" y="888"/>
                  </a:cubicBezTo>
                  <a:cubicBezTo>
                    <a:pt x="295" y="888"/>
                    <a:pt x="222" y="1338"/>
                    <a:pt x="347" y="1405"/>
                  </a:cubicBezTo>
                  <a:cubicBezTo>
                    <a:pt x="358" y="1410"/>
                    <a:pt x="370" y="1413"/>
                    <a:pt x="384" y="1413"/>
                  </a:cubicBezTo>
                  <a:cubicBezTo>
                    <a:pt x="529" y="1413"/>
                    <a:pt x="813" y="1124"/>
                    <a:pt x="813" y="1124"/>
                  </a:cubicBezTo>
                  <a:cubicBezTo>
                    <a:pt x="813" y="1124"/>
                    <a:pt x="1092" y="1232"/>
                    <a:pt x="1237" y="1232"/>
                  </a:cubicBezTo>
                  <a:cubicBezTo>
                    <a:pt x="1259" y="1232"/>
                    <a:pt x="1278" y="1230"/>
                    <a:pt x="1293" y="1224"/>
                  </a:cubicBezTo>
                  <a:cubicBezTo>
                    <a:pt x="1401" y="1180"/>
                    <a:pt x="1187" y="799"/>
                    <a:pt x="1187" y="799"/>
                  </a:cubicBezTo>
                  <a:cubicBezTo>
                    <a:pt x="1187" y="799"/>
                    <a:pt x="1374" y="548"/>
                    <a:pt x="1358" y="452"/>
                  </a:cubicBezTo>
                  <a:cubicBezTo>
                    <a:pt x="1348" y="387"/>
                    <a:pt x="1146" y="377"/>
                    <a:pt x="1019" y="377"/>
                  </a:cubicBezTo>
                  <a:cubicBezTo>
                    <a:pt x="960" y="377"/>
                    <a:pt x="917" y="379"/>
                    <a:pt x="917" y="379"/>
                  </a:cubicBezTo>
                  <a:cubicBezTo>
                    <a:pt x="917" y="379"/>
                    <a:pt x="747" y="0"/>
                    <a:pt x="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4686142" y="3045701"/>
              <a:ext cx="73203" cy="73335"/>
            </a:xfrm>
            <a:custGeom>
              <a:avLst/>
              <a:gdLst/>
              <a:ahLst/>
              <a:cxnLst/>
              <a:rect l="l" t="t" r="r" b="b"/>
              <a:pathLst>
                <a:path w="2224" h="2228" extrusionOk="0">
                  <a:moveTo>
                    <a:pt x="1193" y="1"/>
                  </a:moveTo>
                  <a:cubicBezTo>
                    <a:pt x="957" y="1"/>
                    <a:pt x="790" y="548"/>
                    <a:pt x="790" y="548"/>
                  </a:cubicBezTo>
                  <a:cubicBezTo>
                    <a:pt x="790" y="548"/>
                    <a:pt x="38" y="600"/>
                    <a:pt x="20" y="757"/>
                  </a:cubicBezTo>
                  <a:cubicBezTo>
                    <a:pt x="1" y="914"/>
                    <a:pt x="346" y="1250"/>
                    <a:pt x="346" y="1250"/>
                  </a:cubicBezTo>
                  <a:cubicBezTo>
                    <a:pt x="346" y="1250"/>
                    <a:pt x="29" y="1921"/>
                    <a:pt x="194" y="2081"/>
                  </a:cubicBezTo>
                  <a:cubicBezTo>
                    <a:pt x="223" y="2109"/>
                    <a:pt x="266" y="2120"/>
                    <a:pt x="319" y="2120"/>
                  </a:cubicBezTo>
                  <a:cubicBezTo>
                    <a:pt x="575" y="2120"/>
                    <a:pt x="1047" y="1855"/>
                    <a:pt x="1047" y="1855"/>
                  </a:cubicBezTo>
                  <a:cubicBezTo>
                    <a:pt x="1047" y="1855"/>
                    <a:pt x="1538" y="2228"/>
                    <a:pt x="1738" y="2228"/>
                  </a:cubicBezTo>
                  <a:cubicBezTo>
                    <a:pt x="1742" y="2228"/>
                    <a:pt x="1747" y="2227"/>
                    <a:pt x="1751" y="2227"/>
                  </a:cubicBezTo>
                  <a:cubicBezTo>
                    <a:pt x="1941" y="2208"/>
                    <a:pt x="1780" y="1517"/>
                    <a:pt x="1780" y="1517"/>
                  </a:cubicBezTo>
                  <a:cubicBezTo>
                    <a:pt x="1780" y="1517"/>
                    <a:pt x="2185" y="1209"/>
                    <a:pt x="2205" y="1052"/>
                  </a:cubicBezTo>
                  <a:cubicBezTo>
                    <a:pt x="2223" y="895"/>
                    <a:pt x="1548" y="739"/>
                    <a:pt x="1548" y="739"/>
                  </a:cubicBezTo>
                  <a:cubicBezTo>
                    <a:pt x="1548" y="739"/>
                    <a:pt x="1451" y="64"/>
                    <a:pt x="1234" y="7"/>
                  </a:cubicBezTo>
                  <a:cubicBezTo>
                    <a:pt x="1220" y="3"/>
                    <a:pt x="1206" y="1"/>
                    <a:pt x="1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4306034" y="3381999"/>
              <a:ext cx="53849" cy="86929"/>
            </a:xfrm>
            <a:custGeom>
              <a:avLst/>
              <a:gdLst/>
              <a:ahLst/>
              <a:cxnLst/>
              <a:rect l="l" t="t" r="r" b="b"/>
              <a:pathLst>
                <a:path w="1636" h="2641" extrusionOk="0">
                  <a:moveTo>
                    <a:pt x="857" y="0"/>
                  </a:moveTo>
                  <a:cubicBezTo>
                    <a:pt x="832" y="0"/>
                    <a:pt x="808" y="13"/>
                    <a:pt x="801" y="44"/>
                  </a:cubicBezTo>
                  <a:cubicBezTo>
                    <a:pt x="796" y="60"/>
                    <a:pt x="793" y="75"/>
                    <a:pt x="789" y="91"/>
                  </a:cubicBezTo>
                  <a:cubicBezTo>
                    <a:pt x="759" y="111"/>
                    <a:pt x="737" y="144"/>
                    <a:pt x="733" y="189"/>
                  </a:cubicBezTo>
                  <a:cubicBezTo>
                    <a:pt x="729" y="242"/>
                    <a:pt x="726" y="293"/>
                    <a:pt x="725" y="342"/>
                  </a:cubicBezTo>
                  <a:cubicBezTo>
                    <a:pt x="620" y="745"/>
                    <a:pt x="497" y="1072"/>
                    <a:pt x="94" y="1341"/>
                  </a:cubicBezTo>
                  <a:cubicBezTo>
                    <a:pt x="1" y="1405"/>
                    <a:pt x="46" y="1554"/>
                    <a:pt x="141" y="1587"/>
                  </a:cubicBezTo>
                  <a:cubicBezTo>
                    <a:pt x="545" y="1729"/>
                    <a:pt x="810" y="2062"/>
                    <a:pt x="788" y="2502"/>
                  </a:cubicBezTo>
                  <a:cubicBezTo>
                    <a:pt x="786" y="2592"/>
                    <a:pt x="858" y="2640"/>
                    <a:pt x="928" y="2640"/>
                  </a:cubicBezTo>
                  <a:cubicBezTo>
                    <a:pt x="990" y="2640"/>
                    <a:pt x="1050" y="2602"/>
                    <a:pt x="1055" y="2522"/>
                  </a:cubicBezTo>
                  <a:cubicBezTo>
                    <a:pt x="1083" y="2119"/>
                    <a:pt x="1145" y="1747"/>
                    <a:pt x="1524" y="1532"/>
                  </a:cubicBezTo>
                  <a:cubicBezTo>
                    <a:pt x="1616" y="1479"/>
                    <a:pt x="1636" y="1352"/>
                    <a:pt x="1541" y="1287"/>
                  </a:cubicBezTo>
                  <a:cubicBezTo>
                    <a:pt x="1148" y="1011"/>
                    <a:pt x="965" y="696"/>
                    <a:pt x="1017" y="210"/>
                  </a:cubicBezTo>
                  <a:cubicBezTo>
                    <a:pt x="1023" y="141"/>
                    <a:pt x="986" y="96"/>
                    <a:pt x="935" y="76"/>
                  </a:cubicBezTo>
                  <a:cubicBezTo>
                    <a:pt x="934" y="68"/>
                    <a:pt x="933" y="60"/>
                    <a:pt x="929" y="54"/>
                  </a:cubicBezTo>
                  <a:cubicBezTo>
                    <a:pt x="922" y="21"/>
                    <a:pt x="888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4360607" y="3322456"/>
              <a:ext cx="39959" cy="74552"/>
            </a:xfrm>
            <a:custGeom>
              <a:avLst/>
              <a:gdLst/>
              <a:ahLst/>
              <a:cxnLst/>
              <a:rect l="l" t="t" r="r" b="b"/>
              <a:pathLst>
                <a:path w="1214" h="2265" extrusionOk="0">
                  <a:moveTo>
                    <a:pt x="630" y="1"/>
                  </a:moveTo>
                  <a:cubicBezTo>
                    <a:pt x="576" y="1"/>
                    <a:pt x="528" y="33"/>
                    <a:pt x="531" y="102"/>
                  </a:cubicBezTo>
                  <a:cubicBezTo>
                    <a:pt x="534" y="149"/>
                    <a:pt x="536" y="196"/>
                    <a:pt x="541" y="242"/>
                  </a:cubicBezTo>
                  <a:cubicBezTo>
                    <a:pt x="519" y="385"/>
                    <a:pt x="503" y="527"/>
                    <a:pt x="460" y="668"/>
                  </a:cubicBezTo>
                  <a:cubicBezTo>
                    <a:pt x="385" y="909"/>
                    <a:pt x="213" y="1106"/>
                    <a:pt x="56" y="1296"/>
                  </a:cubicBezTo>
                  <a:cubicBezTo>
                    <a:pt x="0" y="1361"/>
                    <a:pt x="63" y="1443"/>
                    <a:pt x="132" y="1454"/>
                  </a:cubicBezTo>
                  <a:cubicBezTo>
                    <a:pt x="505" y="1514"/>
                    <a:pt x="619" y="1843"/>
                    <a:pt x="627" y="2172"/>
                  </a:cubicBezTo>
                  <a:cubicBezTo>
                    <a:pt x="629" y="2226"/>
                    <a:pt x="681" y="2264"/>
                    <a:pt x="727" y="2264"/>
                  </a:cubicBezTo>
                  <a:cubicBezTo>
                    <a:pt x="757" y="2264"/>
                    <a:pt x="784" y="2248"/>
                    <a:pt x="793" y="2208"/>
                  </a:cubicBezTo>
                  <a:cubicBezTo>
                    <a:pt x="872" y="1847"/>
                    <a:pt x="928" y="1527"/>
                    <a:pt x="1180" y="1241"/>
                  </a:cubicBezTo>
                  <a:cubicBezTo>
                    <a:pt x="1213" y="1205"/>
                    <a:pt x="1191" y="1150"/>
                    <a:pt x="1158" y="1122"/>
                  </a:cubicBezTo>
                  <a:cubicBezTo>
                    <a:pt x="850" y="872"/>
                    <a:pt x="779" y="495"/>
                    <a:pt x="760" y="119"/>
                  </a:cubicBezTo>
                  <a:cubicBezTo>
                    <a:pt x="756" y="42"/>
                    <a:pt x="690" y="1"/>
                    <a:pt x="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3997167" y="4293076"/>
              <a:ext cx="62209" cy="107007"/>
            </a:xfrm>
            <a:custGeom>
              <a:avLst/>
              <a:gdLst/>
              <a:ahLst/>
              <a:cxnLst/>
              <a:rect l="l" t="t" r="r" b="b"/>
              <a:pathLst>
                <a:path w="1890" h="3251" extrusionOk="0">
                  <a:moveTo>
                    <a:pt x="1108" y="0"/>
                  </a:moveTo>
                  <a:cubicBezTo>
                    <a:pt x="1048" y="0"/>
                    <a:pt x="988" y="34"/>
                    <a:pt x="967" y="104"/>
                  </a:cubicBezTo>
                  <a:cubicBezTo>
                    <a:pt x="901" y="340"/>
                    <a:pt x="825" y="564"/>
                    <a:pt x="741" y="789"/>
                  </a:cubicBezTo>
                  <a:cubicBezTo>
                    <a:pt x="606" y="1106"/>
                    <a:pt x="439" y="1391"/>
                    <a:pt x="114" y="1624"/>
                  </a:cubicBezTo>
                  <a:cubicBezTo>
                    <a:pt x="1" y="1705"/>
                    <a:pt x="51" y="1857"/>
                    <a:pt x="184" y="1870"/>
                  </a:cubicBezTo>
                  <a:cubicBezTo>
                    <a:pt x="720" y="1926"/>
                    <a:pt x="823" y="2691"/>
                    <a:pt x="823" y="3111"/>
                  </a:cubicBezTo>
                  <a:cubicBezTo>
                    <a:pt x="823" y="3204"/>
                    <a:pt x="896" y="3250"/>
                    <a:pt x="969" y="3250"/>
                  </a:cubicBezTo>
                  <a:cubicBezTo>
                    <a:pt x="1043" y="3250"/>
                    <a:pt x="1118" y="3203"/>
                    <a:pt x="1118" y="3108"/>
                  </a:cubicBezTo>
                  <a:cubicBezTo>
                    <a:pt x="1118" y="2583"/>
                    <a:pt x="1472" y="2146"/>
                    <a:pt x="1823" y="1800"/>
                  </a:cubicBezTo>
                  <a:cubicBezTo>
                    <a:pt x="1889" y="1735"/>
                    <a:pt x="1876" y="1613"/>
                    <a:pt x="1792" y="1573"/>
                  </a:cubicBezTo>
                  <a:cubicBezTo>
                    <a:pt x="1289" y="1321"/>
                    <a:pt x="1260" y="631"/>
                    <a:pt x="1254" y="140"/>
                  </a:cubicBezTo>
                  <a:cubicBezTo>
                    <a:pt x="1254" y="49"/>
                    <a:pt x="1181" y="0"/>
                    <a:pt x="1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3943121" y="4272504"/>
              <a:ext cx="48945" cy="73400"/>
            </a:xfrm>
            <a:custGeom>
              <a:avLst/>
              <a:gdLst/>
              <a:ahLst/>
              <a:cxnLst/>
              <a:rect l="l" t="t" r="r" b="b"/>
              <a:pathLst>
                <a:path w="1487" h="2230" extrusionOk="0">
                  <a:moveTo>
                    <a:pt x="741" y="1"/>
                  </a:moveTo>
                  <a:cubicBezTo>
                    <a:pt x="725" y="1"/>
                    <a:pt x="710" y="10"/>
                    <a:pt x="703" y="31"/>
                  </a:cubicBezTo>
                  <a:cubicBezTo>
                    <a:pt x="577" y="482"/>
                    <a:pt x="452" y="826"/>
                    <a:pt x="39" y="1097"/>
                  </a:cubicBezTo>
                  <a:cubicBezTo>
                    <a:pt x="0" y="1121"/>
                    <a:pt x="7" y="1171"/>
                    <a:pt x="49" y="1188"/>
                  </a:cubicBezTo>
                  <a:cubicBezTo>
                    <a:pt x="483" y="1360"/>
                    <a:pt x="576" y="1705"/>
                    <a:pt x="655" y="2103"/>
                  </a:cubicBezTo>
                  <a:cubicBezTo>
                    <a:pt x="655" y="2114"/>
                    <a:pt x="651" y="2124"/>
                    <a:pt x="653" y="2135"/>
                  </a:cubicBezTo>
                  <a:cubicBezTo>
                    <a:pt x="653" y="2163"/>
                    <a:pt x="664" y="2185"/>
                    <a:pt x="680" y="2201"/>
                  </a:cubicBezTo>
                  <a:cubicBezTo>
                    <a:pt x="691" y="2217"/>
                    <a:pt x="708" y="2226"/>
                    <a:pt x="726" y="2227"/>
                  </a:cubicBezTo>
                  <a:cubicBezTo>
                    <a:pt x="734" y="2229"/>
                    <a:pt x="743" y="2230"/>
                    <a:pt x="752" y="2230"/>
                  </a:cubicBezTo>
                  <a:cubicBezTo>
                    <a:pt x="790" y="2230"/>
                    <a:pt x="829" y="2210"/>
                    <a:pt x="845" y="2164"/>
                  </a:cubicBezTo>
                  <a:cubicBezTo>
                    <a:pt x="1000" y="1706"/>
                    <a:pt x="1104" y="1336"/>
                    <a:pt x="1452" y="974"/>
                  </a:cubicBezTo>
                  <a:cubicBezTo>
                    <a:pt x="1484" y="939"/>
                    <a:pt x="1487" y="869"/>
                    <a:pt x="1438" y="847"/>
                  </a:cubicBezTo>
                  <a:cubicBezTo>
                    <a:pt x="1071" y="676"/>
                    <a:pt x="959" y="422"/>
                    <a:pt x="790" y="83"/>
                  </a:cubicBezTo>
                  <a:cubicBezTo>
                    <a:pt x="790" y="70"/>
                    <a:pt x="790" y="56"/>
                    <a:pt x="789" y="45"/>
                  </a:cubicBezTo>
                  <a:cubicBezTo>
                    <a:pt x="786" y="18"/>
                    <a:pt x="763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3747738" y="3601074"/>
              <a:ext cx="38774" cy="58128"/>
            </a:xfrm>
            <a:custGeom>
              <a:avLst/>
              <a:gdLst/>
              <a:ahLst/>
              <a:cxnLst/>
              <a:rect l="l" t="t" r="r" b="b"/>
              <a:pathLst>
                <a:path w="1178" h="1766" extrusionOk="0">
                  <a:moveTo>
                    <a:pt x="587" y="0"/>
                  </a:moveTo>
                  <a:cubicBezTo>
                    <a:pt x="574" y="0"/>
                    <a:pt x="563" y="7"/>
                    <a:pt x="558" y="23"/>
                  </a:cubicBezTo>
                  <a:cubicBezTo>
                    <a:pt x="458" y="382"/>
                    <a:pt x="360" y="654"/>
                    <a:pt x="31" y="867"/>
                  </a:cubicBezTo>
                  <a:cubicBezTo>
                    <a:pt x="1" y="887"/>
                    <a:pt x="6" y="927"/>
                    <a:pt x="39" y="941"/>
                  </a:cubicBezTo>
                  <a:cubicBezTo>
                    <a:pt x="383" y="1076"/>
                    <a:pt x="456" y="1350"/>
                    <a:pt x="518" y="1665"/>
                  </a:cubicBezTo>
                  <a:cubicBezTo>
                    <a:pt x="518" y="1673"/>
                    <a:pt x="517" y="1682"/>
                    <a:pt x="517" y="1691"/>
                  </a:cubicBezTo>
                  <a:cubicBezTo>
                    <a:pt x="517" y="1713"/>
                    <a:pt x="526" y="1730"/>
                    <a:pt x="538" y="1744"/>
                  </a:cubicBezTo>
                  <a:cubicBezTo>
                    <a:pt x="547" y="1757"/>
                    <a:pt x="560" y="1762"/>
                    <a:pt x="575" y="1763"/>
                  </a:cubicBezTo>
                  <a:cubicBezTo>
                    <a:pt x="582" y="1765"/>
                    <a:pt x="589" y="1766"/>
                    <a:pt x="596" y="1766"/>
                  </a:cubicBezTo>
                  <a:cubicBezTo>
                    <a:pt x="627" y="1766"/>
                    <a:pt x="657" y="1749"/>
                    <a:pt x="669" y="1714"/>
                  </a:cubicBezTo>
                  <a:cubicBezTo>
                    <a:pt x="792" y="1352"/>
                    <a:pt x="874" y="1059"/>
                    <a:pt x="1150" y="771"/>
                  </a:cubicBezTo>
                  <a:cubicBezTo>
                    <a:pt x="1175" y="744"/>
                    <a:pt x="1177" y="687"/>
                    <a:pt x="1138" y="670"/>
                  </a:cubicBezTo>
                  <a:cubicBezTo>
                    <a:pt x="846" y="534"/>
                    <a:pt x="759" y="334"/>
                    <a:pt x="626" y="65"/>
                  </a:cubicBezTo>
                  <a:cubicBezTo>
                    <a:pt x="626" y="54"/>
                    <a:pt x="626" y="45"/>
                    <a:pt x="624" y="34"/>
                  </a:cubicBezTo>
                  <a:cubicBezTo>
                    <a:pt x="623" y="14"/>
                    <a:pt x="604" y="0"/>
                    <a:pt x="587" y="0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3696555" y="3730067"/>
              <a:ext cx="54705" cy="82090"/>
            </a:xfrm>
            <a:custGeom>
              <a:avLst/>
              <a:gdLst/>
              <a:ahLst/>
              <a:cxnLst/>
              <a:rect l="l" t="t" r="r" b="b"/>
              <a:pathLst>
                <a:path w="1662" h="2494" extrusionOk="0">
                  <a:moveTo>
                    <a:pt x="827" y="1"/>
                  </a:moveTo>
                  <a:cubicBezTo>
                    <a:pt x="809" y="1"/>
                    <a:pt x="792" y="11"/>
                    <a:pt x="785" y="35"/>
                  </a:cubicBezTo>
                  <a:cubicBezTo>
                    <a:pt x="645" y="540"/>
                    <a:pt x="504" y="924"/>
                    <a:pt x="43" y="1226"/>
                  </a:cubicBezTo>
                  <a:cubicBezTo>
                    <a:pt x="0" y="1254"/>
                    <a:pt x="8" y="1310"/>
                    <a:pt x="54" y="1328"/>
                  </a:cubicBezTo>
                  <a:cubicBezTo>
                    <a:pt x="540" y="1520"/>
                    <a:pt x="643" y="1907"/>
                    <a:pt x="730" y="2353"/>
                  </a:cubicBezTo>
                  <a:cubicBezTo>
                    <a:pt x="730" y="2365"/>
                    <a:pt x="727" y="2376"/>
                    <a:pt x="727" y="2387"/>
                  </a:cubicBezTo>
                  <a:cubicBezTo>
                    <a:pt x="727" y="2419"/>
                    <a:pt x="738" y="2444"/>
                    <a:pt x="758" y="2461"/>
                  </a:cubicBezTo>
                  <a:cubicBezTo>
                    <a:pt x="769" y="2481"/>
                    <a:pt x="790" y="2488"/>
                    <a:pt x="811" y="2490"/>
                  </a:cubicBezTo>
                  <a:cubicBezTo>
                    <a:pt x="820" y="2493"/>
                    <a:pt x="830" y="2494"/>
                    <a:pt x="840" y="2494"/>
                  </a:cubicBezTo>
                  <a:cubicBezTo>
                    <a:pt x="882" y="2494"/>
                    <a:pt x="925" y="2470"/>
                    <a:pt x="943" y="2419"/>
                  </a:cubicBezTo>
                  <a:cubicBezTo>
                    <a:pt x="1117" y="1908"/>
                    <a:pt x="1233" y="1492"/>
                    <a:pt x="1623" y="1088"/>
                  </a:cubicBezTo>
                  <a:cubicBezTo>
                    <a:pt x="1658" y="1052"/>
                    <a:pt x="1662" y="974"/>
                    <a:pt x="1607" y="949"/>
                  </a:cubicBezTo>
                  <a:cubicBezTo>
                    <a:pt x="1195" y="758"/>
                    <a:pt x="1070" y="474"/>
                    <a:pt x="881" y="93"/>
                  </a:cubicBezTo>
                  <a:cubicBezTo>
                    <a:pt x="881" y="78"/>
                    <a:pt x="881" y="64"/>
                    <a:pt x="880" y="50"/>
                  </a:cubicBezTo>
                  <a:cubicBezTo>
                    <a:pt x="878" y="20"/>
                    <a:pt x="852" y="1"/>
                    <a:pt x="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3924063" y="3164951"/>
              <a:ext cx="38313" cy="57437"/>
            </a:xfrm>
            <a:custGeom>
              <a:avLst/>
              <a:gdLst/>
              <a:ahLst/>
              <a:cxnLst/>
              <a:rect l="l" t="t" r="r" b="b"/>
              <a:pathLst>
                <a:path w="1164" h="1745" extrusionOk="0">
                  <a:moveTo>
                    <a:pt x="579" y="1"/>
                  </a:moveTo>
                  <a:cubicBezTo>
                    <a:pt x="566" y="1"/>
                    <a:pt x="554" y="8"/>
                    <a:pt x="549" y="24"/>
                  </a:cubicBezTo>
                  <a:cubicBezTo>
                    <a:pt x="449" y="378"/>
                    <a:pt x="353" y="647"/>
                    <a:pt x="29" y="857"/>
                  </a:cubicBezTo>
                  <a:cubicBezTo>
                    <a:pt x="0" y="877"/>
                    <a:pt x="6" y="916"/>
                    <a:pt x="38" y="930"/>
                  </a:cubicBezTo>
                  <a:cubicBezTo>
                    <a:pt x="378" y="1064"/>
                    <a:pt x="449" y="1334"/>
                    <a:pt x="511" y="1647"/>
                  </a:cubicBezTo>
                  <a:cubicBezTo>
                    <a:pt x="511" y="1654"/>
                    <a:pt x="510" y="1663"/>
                    <a:pt x="510" y="1670"/>
                  </a:cubicBezTo>
                  <a:cubicBezTo>
                    <a:pt x="510" y="1693"/>
                    <a:pt x="519" y="1711"/>
                    <a:pt x="531" y="1722"/>
                  </a:cubicBezTo>
                  <a:cubicBezTo>
                    <a:pt x="540" y="1735"/>
                    <a:pt x="554" y="1740"/>
                    <a:pt x="569" y="1743"/>
                  </a:cubicBezTo>
                  <a:cubicBezTo>
                    <a:pt x="575" y="1744"/>
                    <a:pt x="582" y="1745"/>
                    <a:pt x="589" y="1745"/>
                  </a:cubicBezTo>
                  <a:cubicBezTo>
                    <a:pt x="619" y="1745"/>
                    <a:pt x="648" y="1729"/>
                    <a:pt x="661" y="1693"/>
                  </a:cubicBezTo>
                  <a:cubicBezTo>
                    <a:pt x="784" y="1335"/>
                    <a:pt x="865" y="1044"/>
                    <a:pt x="1138" y="761"/>
                  </a:cubicBezTo>
                  <a:cubicBezTo>
                    <a:pt x="1160" y="736"/>
                    <a:pt x="1163" y="682"/>
                    <a:pt x="1124" y="664"/>
                  </a:cubicBezTo>
                  <a:cubicBezTo>
                    <a:pt x="837" y="531"/>
                    <a:pt x="749" y="331"/>
                    <a:pt x="618" y="65"/>
                  </a:cubicBezTo>
                  <a:cubicBezTo>
                    <a:pt x="618" y="54"/>
                    <a:pt x="618" y="45"/>
                    <a:pt x="616" y="35"/>
                  </a:cubicBezTo>
                  <a:cubicBezTo>
                    <a:pt x="615" y="14"/>
                    <a:pt x="596" y="1"/>
                    <a:pt x="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3774168" y="3685467"/>
              <a:ext cx="44567" cy="66850"/>
            </a:xfrm>
            <a:custGeom>
              <a:avLst/>
              <a:gdLst/>
              <a:ahLst/>
              <a:cxnLst/>
              <a:rect l="l" t="t" r="r" b="b"/>
              <a:pathLst>
                <a:path w="1354" h="2031" extrusionOk="0">
                  <a:moveTo>
                    <a:pt x="675" y="1"/>
                  </a:moveTo>
                  <a:cubicBezTo>
                    <a:pt x="660" y="1"/>
                    <a:pt x="646" y="9"/>
                    <a:pt x="640" y="28"/>
                  </a:cubicBezTo>
                  <a:cubicBezTo>
                    <a:pt x="525" y="438"/>
                    <a:pt x="411" y="752"/>
                    <a:pt x="36" y="997"/>
                  </a:cubicBezTo>
                  <a:cubicBezTo>
                    <a:pt x="1" y="1020"/>
                    <a:pt x="7" y="1065"/>
                    <a:pt x="44" y="1081"/>
                  </a:cubicBezTo>
                  <a:cubicBezTo>
                    <a:pt x="439" y="1236"/>
                    <a:pt x="523" y="1552"/>
                    <a:pt x="596" y="1915"/>
                  </a:cubicBezTo>
                  <a:cubicBezTo>
                    <a:pt x="596" y="1925"/>
                    <a:pt x="593" y="1933"/>
                    <a:pt x="593" y="1943"/>
                  </a:cubicBezTo>
                  <a:cubicBezTo>
                    <a:pt x="593" y="1968"/>
                    <a:pt x="604" y="1990"/>
                    <a:pt x="618" y="2005"/>
                  </a:cubicBezTo>
                  <a:cubicBezTo>
                    <a:pt x="629" y="2018"/>
                    <a:pt x="645" y="2027"/>
                    <a:pt x="660" y="2027"/>
                  </a:cubicBezTo>
                  <a:cubicBezTo>
                    <a:pt x="668" y="2029"/>
                    <a:pt x="677" y="2030"/>
                    <a:pt x="685" y="2030"/>
                  </a:cubicBezTo>
                  <a:cubicBezTo>
                    <a:pt x="720" y="2030"/>
                    <a:pt x="754" y="2012"/>
                    <a:pt x="768" y="1969"/>
                  </a:cubicBezTo>
                  <a:cubicBezTo>
                    <a:pt x="910" y="1553"/>
                    <a:pt x="1005" y="1215"/>
                    <a:pt x="1321" y="885"/>
                  </a:cubicBezTo>
                  <a:cubicBezTo>
                    <a:pt x="1351" y="857"/>
                    <a:pt x="1353" y="793"/>
                    <a:pt x="1308" y="771"/>
                  </a:cubicBezTo>
                  <a:cubicBezTo>
                    <a:pt x="974" y="616"/>
                    <a:pt x="872" y="384"/>
                    <a:pt x="719" y="76"/>
                  </a:cubicBezTo>
                  <a:cubicBezTo>
                    <a:pt x="719" y="64"/>
                    <a:pt x="719" y="52"/>
                    <a:pt x="718" y="39"/>
                  </a:cubicBezTo>
                  <a:cubicBezTo>
                    <a:pt x="716" y="16"/>
                    <a:pt x="695" y="1"/>
                    <a:pt x="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4920398" y="3367279"/>
              <a:ext cx="9743" cy="11059"/>
            </a:xfrm>
            <a:custGeom>
              <a:avLst/>
              <a:gdLst/>
              <a:ahLst/>
              <a:cxnLst/>
              <a:rect l="l" t="t" r="r" b="b"/>
              <a:pathLst>
                <a:path w="296" h="336" extrusionOk="0">
                  <a:moveTo>
                    <a:pt x="184" y="0"/>
                  </a:moveTo>
                  <a:cubicBezTo>
                    <a:pt x="149" y="0"/>
                    <a:pt x="116" y="20"/>
                    <a:pt x="99" y="53"/>
                  </a:cubicBezTo>
                  <a:lnTo>
                    <a:pt x="99" y="54"/>
                  </a:lnTo>
                  <a:lnTo>
                    <a:pt x="22" y="206"/>
                  </a:lnTo>
                  <a:cubicBezTo>
                    <a:pt x="0" y="247"/>
                    <a:pt x="15" y="298"/>
                    <a:pt x="56" y="323"/>
                  </a:cubicBezTo>
                  <a:cubicBezTo>
                    <a:pt x="70" y="331"/>
                    <a:pt x="87" y="336"/>
                    <a:pt x="103" y="336"/>
                  </a:cubicBezTo>
                  <a:cubicBezTo>
                    <a:pt x="133" y="336"/>
                    <a:pt x="162" y="321"/>
                    <a:pt x="179" y="293"/>
                  </a:cubicBezTo>
                  <a:lnTo>
                    <a:pt x="179" y="291"/>
                  </a:lnTo>
                  <a:lnTo>
                    <a:pt x="266" y="146"/>
                  </a:lnTo>
                  <a:cubicBezTo>
                    <a:pt x="268" y="144"/>
                    <a:pt x="269" y="142"/>
                    <a:pt x="271" y="140"/>
                  </a:cubicBezTo>
                  <a:cubicBezTo>
                    <a:pt x="295" y="92"/>
                    <a:pt x="276" y="34"/>
                    <a:pt x="228" y="11"/>
                  </a:cubicBezTo>
                  <a:cubicBezTo>
                    <a:pt x="214" y="4"/>
                    <a:pt x="199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4939455" y="3329888"/>
              <a:ext cx="16063" cy="17313"/>
            </a:xfrm>
            <a:custGeom>
              <a:avLst/>
              <a:gdLst/>
              <a:ahLst/>
              <a:cxnLst/>
              <a:rect l="l" t="t" r="r" b="b"/>
              <a:pathLst>
                <a:path w="488" h="526" extrusionOk="0">
                  <a:moveTo>
                    <a:pt x="337" y="1"/>
                  </a:moveTo>
                  <a:cubicBezTo>
                    <a:pt x="295" y="1"/>
                    <a:pt x="254" y="21"/>
                    <a:pt x="228" y="57"/>
                  </a:cubicBezTo>
                  <a:lnTo>
                    <a:pt x="38" y="329"/>
                  </a:lnTo>
                  <a:cubicBezTo>
                    <a:pt x="0" y="383"/>
                    <a:pt x="11" y="459"/>
                    <a:pt x="65" y="499"/>
                  </a:cubicBezTo>
                  <a:cubicBezTo>
                    <a:pt x="88" y="517"/>
                    <a:pt x="115" y="525"/>
                    <a:pt x="141" y="525"/>
                  </a:cubicBezTo>
                  <a:cubicBezTo>
                    <a:pt x="179" y="525"/>
                    <a:pt x="216" y="508"/>
                    <a:pt x="241" y="477"/>
                  </a:cubicBezTo>
                  <a:lnTo>
                    <a:pt x="442" y="214"/>
                  </a:lnTo>
                  <a:cubicBezTo>
                    <a:pt x="443" y="213"/>
                    <a:pt x="445" y="211"/>
                    <a:pt x="446" y="208"/>
                  </a:cubicBezTo>
                  <a:cubicBezTo>
                    <a:pt x="487" y="149"/>
                    <a:pt x="472" y="67"/>
                    <a:pt x="413" y="24"/>
                  </a:cubicBezTo>
                  <a:cubicBezTo>
                    <a:pt x="390" y="9"/>
                    <a:pt x="363" y="1"/>
                    <a:pt x="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4966051" y="3296380"/>
              <a:ext cx="18630" cy="17873"/>
            </a:xfrm>
            <a:custGeom>
              <a:avLst/>
              <a:gdLst/>
              <a:ahLst/>
              <a:cxnLst/>
              <a:rect l="l" t="t" r="r" b="b"/>
              <a:pathLst>
                <a:path w="566" h="543" extrusionOk="0">
                  <a:moveTo>
                    <a:pt x="394" y="0"/>
                  </a:moveTo>
                  <a:cubicBezTo>
                    <a:pt x="353" y="0"/>
                    <a:pt x="311" y="17"/>
                    <a:pt x="281" y="50"/>
                  </a:cubicBezTo>
                  <a:lnTo>
                    <a:pt x="55" y="290"/>
                  </a:lnTo>
                  <a:cubicBezTo>
                    <a:pt x="1" y="349"/>
                    <a:pt x="2" y="440"/>
                    <a:pt x="59" y="499"/>
                  </a:cubicBezTo>
                  <a:cubicBezTo>
                    <a:pt x="88" y="528"/>
                    <a:pt x="127" y="543"/>
                    <a:pt x="165" y="543"/>
                  </a:cubicBezTo>
                  <a:cubicBezTo>
                    <a:pt x="203" y="543"/>
                    <a:pt x="242" y="528"/>
                    <a:pt x="271" y="499"/>
                  </a:cubicBezTo>
                  <a:lnTo>
                    <a:pt x="504" y="265"/>
                  </a:lnTo>
                  <a:lnTo>
                    <a:pt x="507" y="261"/>
                  </a:lnTo>
                  <a:cubicBezTo>
                    <a:pt x="566" y="199"/>
                    <a:pt x="562" y="100"/>
                    <a:pt x="500" y="41"/>
                  </a:cubicBezTo>
                  <a:cubicBezTo>
                    <a:pt x="470" y="14"/>
                    <a:pt x="432" y="0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4997517" y="3268436"/>
              <a:ext cx="21099" cy="17083"/>
            </a:xfrm>
            <a:custGeom>
              <a:avLst/>
              <a:gdLst/>
              <a:ahLst/>
              <a:cxnLst/>
              <a:rect l="l" t="t" r="r" b="b"/>
              <a:pathLst>
                <a:path w="641" h="519" extrusionOk="0">
                  <a:moveTo>
                    <a:pt x="454" y="1"/>
                  </a:moveTo>
                  <a:cubicBezTo>
                    <a:pt x="421" y="1"/>
                    <a:pt x="387" y="11"/>
                    <a:pt x="359" y="32"/>
                  </a:cubicBezTo>
                  <a:lnTo>
                    <a:pt x="91" y="223"/>
                  </a:lnTo>
                  <a:cubicBezTo>
                    <a:pt x="17" y="275"/>
                    <a:pt x="0" y="375"/>
                    <a:pt x="50" y="450"/>
                  </a:cubicBezTo>
                  <a:cubicBezTo>
                    <a:pt x="82" y="494"/>
                    <a:pt x="132" y="519"/>
                    <a:pt x="184" y="519"/>
                  </a:cubicBezTo>
                  <a:cubicBezTo>
                    <a:pt x="216" y="519"/>
                    <a:pt x="248" y="509"/>
                    <a:pt x="277" y="489"/>
                  </a:cubicBezTo>
                  <a:lnTo>
                    <a:pt x="548" y="301"/>
                  </a:lnTo>
                  <a:lnTo>
                    <a:pt x="549" y="299"/>
                  </a:lnTo>
                  <a:cubicBezTo>
                    <a:pt x="624" y="248"/>
                    <a:pt x="641" y="144"/>
                    <a:pt x="587" y="70"/>
                  </a:cubicBezTo>
                  <a:cubicBezTo>
                    <a:pt x="556" y="25"/>
                    <a:pt x="505" y="1"/>
                    <a:pt x="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5034876" y="3249576"/>
              <a:ext cx="22810" cy="14713"/>
            </a:xfrm>
            <a:custGeom>
              <a:avLst/>
              <a:gdLst/>
              <a:ahLst/>
              <a:cxnLst/>
              <a:rect l="l" t="t" r="r" b="b"/>
              <a:pathLst>
                <a:path w="693" h="447" extrusionOk="0">
                  <a:moveTo>
                    <a:pt x="505" y="1"/>
                  </a:moveTo>
                  <a:cubicBezTo>
                    <a:pt x="487" y="1"/>
                    <a:pt x="469" y="4"/>
                    <a:pt x="451" y="10"/>
                  </a:cubicBezTo>
                  <a:lnTo>
                    <a:pt x="139" y="116"/>
                  </a:lnTo>
                  <a:lnTo>
                    <a:pt x="134" y="115"/>
                  </a:lnTo>
                  <a:cubicBezTo>
                    <a:pt x="47" y="147"/>
                    <a:pt x="0" y="243"/>
                    <a:pt x="31" y="332"/>
                  </a:cubicBezTo>
                  <a:cubicBezTo>
                    <a:pt x="57" y="403"/>
                    <a:pt x="122" y="447"/>
                    <a:pt x="193" y="447"/>
                  </a:cubicBezTo>
                  <a:cubicBezTo>
                    <a:pt x="211" y="447"/>
                    <a:pt x="230" y="444"/>
                    <a:pt x="248" y="438"/>
                  </a:cubicBezTo>
                  <a:lnTo>
                    <a:pt x="560" y="328"/>
                  </a:lnTo>
                  <a:cubicBezTo>
                    <a:pt x="647" y="297"/>
                    <a:pt x="693" y="204"/>
                    <a:pt x="664" y="115"/>
                  </a:cubicBezTo>
                  <a:cubicBezTo>
                    <a:pt x="640" y="45"/>
                    <a:pt x="575" y="1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5078027" y="3243355"/>
              <a:ext cx="21921" cy="11454"/>
            </a:xfrm>
            <a:custGeom>
              <a:avLst/>
              <a:gdLst/>
              <a:ahLst/>
              <a:cxnLst/>
              <a:rect l="l" t="t" r="r" b="b"/>
              <a:pathLst>
                <a:path w="666" h="348" extrusionOk="0">
                  <a:moveTo>
                    <a:pt x="498" y="1"/>
                  </a:moveTo>
                  <a:cubicBezTo>
                    <a:pt x="495" y="1"/>
                    <a:pt x="492" y="1"/>
                    <a:pt x="488" y="1"/>
                  </a:cubicBezTo>
                  <a:lnTo>
                    <a:pt x="159" y="22"/>
                  </a:lnTo>
                  <a:lnTo>
                    <a:pt x="158" y="22"/>
                  </a:lnTo>
                  <a:cubicBezTo>
                    <a:pt x="68" y="29"/>
                    <a:pt x="0" y="106"/>
                    <a:pt x="8" y="197"/>
                  </a:cubicBezTo>
                  <a:cubicBezTo>
                    <a:pt x="14" y="281"/>
                    <a:pt x="86" y="347"/>
                    <a:pt x="169" y="347"/>
                  </a:cubicBezTo>
                  <a:cubicBezTo>
                    <a:pt x="173" y="347"/>
                    <a:pt x="177" y="347"/>
                    <a:pt x="181" y="347"/>
                  </a:cubicBezTo>
                  <a:lnTo>
                    <a:pt x="511" y="322"/>
                  </a:lnTo>
                  <a:cubicBezTo>
                    <a:pt x="599" y="316"/>
                    <a:pt x="665" y="239"/>
                    <a:pt x="660" y="151"/>
                  </a:cubicBezTo>
                  <a:cubicBezTo>
                    <a:pt x="655" y="67"/>
                    <a:pt x="583" y="1"/>
                    <a:pt x="4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5121508" y="3245329"/>
              <a:ext cx="21461" cy="12014"/>
            </a:xfrm>
            <a:custGeom>
              <a:avLst/>
              <a:gdLst/>
              <a:ahLst/>
              <a:cxnLst/>
              <a:rect l="l" t="t" r="r" b="b"/>
              <a:pathLst>
                <a:path w="652" h="365" extrusionOk="0">
                  <a:moveTo>
                    <a:pt x="166" y="0"/>
                  </a:moveTo>
                  <a:cubicBezTo>
                    <a:pt x="92" y="0"/>
                    <a:pt x="28" y="52"/>
                    <a:pt x="15" y="126"/>
                  </a:cubicBezTo>
                  <a:cubicBezTo>
                    <a:pt x="0" y="210"/>
                    <a:pt x="56" y="290"/>
                    <a:pt x="139" y="304"/>
                  </a:cubicBezTo>
                  <a:lnTo>
                    <a:pt x="464" y="362"/>
                  </a:lnTo>
                  <a:cubicBezTo>
                    <a:pt x="473" y="364"/>
                    <a:pt x="482" y="365"/>
                    <a:pt x="491" y="365"/>
                  </a:cubicBezTo>
                  <a:cubicBezTo>
                    <a:pt x="558" y="365"/>
                    <a:pt x="619" y="318"/>
                    <a:pt x="635" y="249"/>
                  </a:cubicBezTo>
                  <a:cubicBezTo>
                    <a:pt x="652" y="169"/>
                    <a:pt x="602" y="90"/>
                    <a:pt x="522" y="73"/>
                  </a:cubicBezTo>
                  <a:lnTo>
                    <a:pt x="198" y="4"/>
                  </a:lnTo>
                  <a:cubicBezTo>
                    <a:pt x="197" y="4"/>
                    <a:pt x="194" y="4"/>
                    <a:pt x="193" y="3"/>
                  </a:cubicBezTo>
                  <a:cubicBezTo>
                    <a:pt x="184" y="1"/>
                    <a:pt x="175" y="0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5162948" y="3260010"/>
              <a:ext cx="18729" cy="14384"/>
            </a:xfrm>
            <a:custGeom>
              <a:avLst/>
              <a:gdLst/>
              <a:ahLst/>
              <a:cxnLst/>
              <a:rect l="l" t="t" r="r" b="b"/>
              <a:pathLst>
                <a:path w="569" h="437" extrusionOk="0">
                  <a:moveTo>
                    <a:pt x="151" y="0"/>
                  </a:moveTo>
                  <a:cubicBezTo>
                    <a:pt x="107" y="0"/>
                    <a:pt x="64" y="23"/>
                    <a:pt x="39" y="63"/>
                  </a:cubicBezTo>
                  <a:cubicBezTo>
                    <a:pt x="0" y="124"/>
                    <a:pt x="20" y="206"/>
                    <a:pt x="82" y="244"/>
                  </a:cubicBezTo>
                  <a:lnTo>
                    <a:pt x="362" y="419"/>
                  </a:lnTo>
                  <a:cubicBezTo>
                    <a:pt x="382" y="431"/>
                    <a:pt x="405" y="437"/>
                    <a:pt x="427" y="437"/>
                  </a:cubicBezTo>
                  <a:cubicBezTo>
                    <a:pt x="467" y="437"/>
                    <a:pt x="506" y="418"/>
                    <a:pt x="530" y="383"/>
                  </a:cubicBezTo>
                  <a:cubicBezTo>
                    <a:pt x="568" y="328"/>
                    <a:pt x="554" y="250"/>
                    <a:pt x="498" y="212"/>
                  </a:cubicBezTo>
                  <a:lnTo>
                    <a:pt x="226" y="25"/>
                  </a:lnTo>
                  <a:cubicBezTo>
                    <a:pt x="225" y="25"/>
                    <a:pt x="222" y="22"/>
                    <a:pt x="220" y="21"/>
                  </a:cubicBezTo>
                  <a:cubicBezTo>
                    <a:pt x="199" y="7"/>
                    <a:pt x="175" y="0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5195632" y="3290752"/>
              <a:ext cx="9743" cy="11125"/>
            </a:xfrm>
            <a:custGeom>
              <a:avLst/>
              <a:gdLst/>
              <a:ahLst/>
              <a:cxnLst/>
              <a:rect l="l" t="t" r="r" b="b"/>
              <a:pathLst>
                <a:path w="296" h="338" extrusionOk="0">
                  <a:moveTo>
                    <a:pt x="110" y="0"/>
                  </a:moveTo>
                  <a:cubicBezTo>
                    <a:pt x="93" y="0"/>
                    <a:pt x="76" y="4"/>
                    <a:pt x="61" y="13"/>
                  </a:cubicBezTo>
                  <a:cubicBezTo>
                    <a:pt x="16" y="41"/>
                    <a:pt x="1" y="99"/>
                    <a:pt x="27" y="145"/>
                  </a:cubicBezTo>
                  <a:lnTo>
                    <a:pt x="115" y="291"/>
                  </a:lnTo>
                  <a:lnTo>
                    <a:pt x="117" y="294"/>
                  </a:lnTo>
                  <a:cubicBezTo>
                    <a:pt x="134" y="322"/>
                    <a:pt x="163" y="338"/>
                    <a:pt x="194" y="338"/>
                  </a:cubicBezTo>
                  <a:cubicBezTo>
                    <a:pt x="207" y="338"/>
                    <a:pt x="221" y="335"/>
                    <a:pt x="234" y="328"/>
                  </a:cubicBezTo>
                  <a:cubicBezTo>
                    <a:pt x="277" y="307"/>
                    <a:pt x="296" y="253"/>
                    <a:pt x="274" y="209"/>
                  </a:cubicBezTo>
                  <a:lnTo>
                    <a:pt x="198" y="57"/>
                  </a:lnTo>
                  <a:lnTo>
                    <a:pt x="196" y="52"/>
                  </a:lnTo>
                  <a:cubicBezTo>
                    <a:pt x="196" y="51"/>
                    <a:pt x="194" y="48"/>
                    <a:pt x="192" y="46"/>
                  </a:cubicBezTo>
                  <a:cubicBezTo>
                    <a:pt x="174" y="17"/>
                    <a:pt x="142" y="0"/>
                    <a:pt x="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5148522" y="3640999"/>
              <a:ext cx="47332" cy="47266"/>
            </a:xfrm>
            <a:custGeom>
              <a:avLst/>
              <a:gdLst/>
              <a:ahLst/>
              <a:cxnLst/>
              <a:rect l="l" t="t" r="r" b="b"/>
              <a:pathLst>
                <a:path w="1438" h="1436" extrusionOk="0">
                  <a:moveTo>
                    <a:pt x="781" y="0"/>
                  </a:moveTo>
                  <a:cubicBezTo>
                    <a:pt x="772" y="0"/>
                    <a:pt x="764" y="0"/>
                    <a:pt x="755" y="1"/>
                  </a:cubicBezTo>
                  <a:cubicBezTo>
                    <a:pt x="714" y="4"/>
                    <a:pt x="670" y="10"/>
                    <a:pt x="628" y="20"/>
                  </a:cubicBezTo>
                  <a:lnTo>
                    <a:pt x="592" y="16"/>
                  </a:lnTo>
                  <a:cubicBezTo>
                    <a:pt x="583" y="15"/>
                    <a:pt x="573" y="15"/>
                    <a:pt x="564" y="15"/>
                  </a:cubicBezTo>
                  <a:cubicBezTo>
                    <a:pt x="522" y="15"/>
                    <a:pt x="478" y="21"/>
                    <a:pt x="442" y="34"/>
                  </a:cubicBezTo>
                  <a:cubicBezTo>
                    <a:pt x="233" y="108"/>
                    <a:pt x="84" y="286"/>
                    <a:pt x="42" y="504"/>
                  </a:cubicBezTo>
                  <a:cubicBezTo>
                    <a:pt x="0" y="712"/>
                    <a:pt x="16" y="943"/>
                    <a:pt x="125" y="1129"/>
                  </a:cubicBezTo>
                  <a:cubicBezTo>
                    <a:pt x="178" y="1218"/>
                    <a:pt x="256" y="1299"/>
                    <a:pt x="347" y="1350"/>
                  </a:cubicBezTo>
                  <a:cubicBezTo>
                    <a:pt x="444" y="1404"/>
                    <a:pt x="539" y="1426"/>
                    <a:pt x="650" y="1435"/>
                  </a:cubicBezTo>
                  <a:cubicBezTo>
                    <a:pt x="659" y="1436"/>
                    <a:pt x="668" y="1436"/>
                    <a:pt x="677" y="1436"/>
                  </a:cubicBezTo>
                  <a:cubicBezTo>
                    <a:pt x="692" y="1436"/>
                    <a:pt x="707" y="1435"/>
                    <a:pt x="722" y="1433"/>
                  </a:cubicBezTo>
                  <a:cubicBezTo>
                    <a:pt x="778" y="1428"/>
                    <a:pt x="835" y="1421"/>
                    <a:pt x="888" y="1406"/>
                  </a:cubicBezTo>
                  <a:cubicBezTo>
                    <a:pt x="938" y="1392"/>
                    <a:pt x="988" y="1369"/>
                    <a:pt x="1037" y="1347"/>
                  </a:cubicBezTo>
                  <a:cubicBezTo>
                    <a:pt x="1063" y="1335"/>
                    <a:pt x="1085" y="1321"/>
                    <a:pt x="1108" y="1305"/>
                  </a:cubicBezTo>
                  <a:cubicBezTo>
                    <a:pt x="1198" y="1239"/>
                    <a:pt x="1274" y="1169"/>
                    <a:pt x="1331" y="1070"/>
                  </a:cubicBezTo>
                  <a:cubicBezTo>
                    <a:pt x="1394" y="961"/>
                    <a:pt x="1419" y="853"/>
                    <a:pt x="1433" y="731"/>
                  </a:cubicBezTo>
                  <a:cubicBezTo>
                    <a:pt x="1437" y="700"/>
                    <a:pt x="1437" y="670"/>
                    <a:pt x="1435" y="639"/>
                  </a:cubicBezTo>
                  <a:cubicBezTo>
                    <a:pt x="1428" y="582"/>
                    <a:pt x="1421" y="520"/>
                    <a:pt x="1403" y="463"/>
                  </a:cubicBezTo>
                  <a:cubicBezTo>
                    <a:pt x="1364" y="353"/>
                    <a:pt x="1309" y="246"/>
                    <a:pt x="1218" y="170"/>
                  </a:cubicBezTo>
                  <a:cubicBezTo>
                    <a:pt x="1132" y="97"/>
                    <a:pt x="1032" y="37"/>
                    <a:pt x="919" y="17"/>
                  </a:cubicBezTo>
                  <a:cubicBezTo>
                    <a:pt x="875" y="9"/>
                    <a:pt x="827" y="0"/>
                    <a:pt x="7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4840570" y="3731482"/>
              <a:ext cx="41802" cy="40749"/>
            </a:xfrm>
            <a:custGeom>
              <a:avLst/>
              <a:gdLst/>
              <a:ahLst/>
              <a:cxnLst/>
              <a:rect l="l" t="t" r="r" b="b"/>
              <a:pathLst>
                <a:path w="1270" h="1238" extrusionOk="0">
                  <a:moveTo>
                    <a:pt x="617" y="0"/>
                  </a:moveTo>
                  <a:cubicBezTo>
                    <a:pt x="603" y="0"/>
                    <a:pt x="589" y="1"/>
                    <a:pt x="575" y="2"/>
                  </a:cubicBezTo>
                  <a:cubicBezTo>
                    <a:pt x="473" y="13"/>
                    <a:pt x="384" y="30"/>
                    <a:pt x="296" y="85"/>
                  </a:cubicBezTo>
                  <a:cubicBezTo>
                    <a:pt x="210" y="136"/>
                    <a:pt x="142" y="204"/>
                    <a:pt x="90" y="290"/>
                  </a:cubicBezTo>
                  <a:cubicBezTo>
                    <a:pt x="84" y="300"/>
                    <a:pt x="79" y="311"/>
                    <a:pt x="74" y="321"/>
                  </a:cubicBezTo>
                  <a:cubicBezTo>
                    <a:pt x="58" y="359"/>
                    <a:pt x="39" y="395"/>
                    <a:pt x="27" y="433"/>
                  </a:cubicBezTo>
                  <a:cubicBezTo>
                    <a:pt x="13" y="482"/>
                    <a:pt x="7" y="537"/>
                    <a:pt x="4" y="587"/>
                  </a:cubicBezTo>
                  <a:cubicBezTo>
                    <a:pt x="1" y="610"/>
                    <a:pt x="3" y="633"/>
                    <a:pt x="5" y="656"/>
                  </a:cubicBezTo>
                  <a:cubicBezTo>
                    <a:pt x="10" y="704"/>
                    <a:pt x="16" y="762"/>
                    <a:pt x="31" y="812"/>
                  </a:cubicBezTo>
                  <a:cubicBezTo>
                    <a:pt x="63" y="917"/>
                    <a:pt x="113" y="1006"/>
                    <a:pt x="190" y="1083"/>
                  </a:cubicBezTo>
                  <a:cubicBezTo>
                    <a:pt x="198" y="1092"/>
                    <a:pt x="206" y="1099"/>
                    <a:pt x="216" y="1107"/>
                  </a:cubicBezTo>
                  <a:cubicBezTo>
                    <a:pt x="246" y="1131"/>
                    <a:pt x="278" y="1158"/>
                    <a:pt x="313" y="1179"/>
                  </a:cubicBezTo>
                  <a:cubicBezTo>
                    <a:pt x="373" y="1219"/>
                    <a:pt x="447" y="1235"/>
                    <a:pt x="518" y="1237"/>
                  </a:cubicBezTo>
                  <a:cubicBezTo>
                    <a:pt x="523" y="1238"/>
                    <a:pt x="527" y="1238"/>
                    <a:pt x="532" y="1238"/>
                  </a:cubicBezTo>
                  <a:cubicBezTo>
                    <a:pt x="559" y="1238"/>
                    <a:pt x="584" y="1233"/>
                    <a:pt x="608" y="1226"/>
                  </a:cubicBezTo>
                  <a:cubicBezTo>
                    <a:pt x="620" y="1226"/>
                    <a:pt x="631" y="1227"/>
                    <a:pt x="643" y="1227"/>
                  </a:cubicBezTo>
                  <a:cubicBezTo>
                    <a:pt x="693" y="1227"/>
                    <a:pt x="744" y="1221"/>
                    <a:pt x="791" y="1209"/>
                  </a:cubicBezTo>
                  <a:cubicBezTo>
                    <a:pt x="892" y="1183"/>
                    <a:pt x="974" y="1130"/>
                    <a:pt x="1053" y="1064"/>
                  </a:cubicBezTo>
                  <a:cubicBezTo>
                    <a:pt x="1071" y="1049"/>
                    <a:pt x="1088" y="1032"/>
                    <a:pt x="1102" y="1013"/>
                  </a:cubicBezTo>
                  <a:cubicBezTo>
                    <a:pt x="1136" y="971"/>
                    <a:pt x="1169" y="932"/>
                    <a:pt x="1191" y="884"/>
                  </a:cubicBezTo>
                  <a:cubicBezTo>
                    <a:pt x="1234" y="793"/>
                    <a:pt x="1269" y="693"/>
                    <a:pt x="1257" y="587"/>
                  </a:cubicBezTo>
                  <a:cubicBezTo>
                    <a:pt x="1254" y="544"/>
                    <a:pt x="1250" y="490"/>
                    <a:pt x="1233" y="444"/>
                  </a:cubicBezTo>
                  <a:cubicBezTo>
                    <a:pt x="1217" y="400"/>
                    <a:pt x="1200" y="352"/>
                    <a:pt x="1173" y="312"/>
                  </a:cubicBezTo>
                  <a:cubicBezTo>
                    <a:pt x="1116" y="225"/>
                    <a:pt x="1057" y="170"/>
                    <a:pt x="972" y="110"/>
                  </a:cubicBezTo>
                  <a:cubicBezTo>
                    <a:pt x="916" y="71"/>
                    <a:pt x="850" y="45"/>
                    <a:pt x="786" y="27"/>
                  </a:cubicBezTo>
                  <a:cubicBezTo>
                    <a:pt x="732" y="10"/>
                    <a:pt x="673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3670322" y="4522987"/>
              <a:ext cx="119613" cy="119613"/>
            </a:xfrm>
            <a:custGeom>
              <a:avLst/>
              <a:gdLst/>
              <a:ahLst/>
              <a:cxnLst/>
              <a:rect l="l" t="t" r="r" b="b"/>
              <a:pathLst>
                <a:path w="3634" h="3634" extrusionOk="0">
                  <a:moveTo>
                    <a:pt x="1816" y="0"/>
                  </a:moveTo>
                  <a:cubicBezTo>
                    <a:pt x="813" y="0"/>
                    <a:pt x="0" y="814"/>
                    <a:pt x="0" y="1817"/>
                  </a:cubicBezTo>
                  <a:cubicBezTo>
                    <a:pt x="0" y="2821"/>
                    <a:pt x="814" y="3633"/>
                    <a:pt x="1816" y="3633"/>
                  </a:cubicBezTo>
                  <a:cubicBezTo>
                    <a:pt x="1817" y="3633"/>
                    <a:pt x="1818" y="3633"/>
                    <a:pt x="1818" y="3633"/>
                  </a:cubicBezTo>
                  <a:cubicBezTo>
                    <a:pt x="2821" y="3633"/>
                    <a:pt x="3634" y="2820"/>
                    <a:pt x="3634" y="1817"/>
                  </a:cubicBezTo>
                  <a:cubicBezTo>
                    <a:pt x="3634" y="813"/>
                    <a:pt x="282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3664660" y="4517358"/>
              <a:ext cx="130870" cy="130837"/>
            </a:xfrm>
            <a:custGeom>
              <a:avLst/>
              <a:gdLst/>
              <a:ahLst/>
              <a:cxnLst/>
              <a:rect l="l" t="t" r="r" b="b"/>
              <a:pathLst>
                <a:path w="3976" h="3975" extrusionOk="0">
                  <a:moveTo>
                    <a:pt x="1987" y="341"/>
                  </a:moveTo>
                  <a:cubicBezTo>
                    <a:pt x="2896" y="341"/>
                    <a:pt x="3635" y="1080"/>
                    <a:pt x="3634" y="1988"/>
                  </a:cubicBezTo>
                  <a:cubicBezTo>
                    <a:pt x="3634" y="2896"/>
                    <a:pt x="2896" y="3634"/>
                    <a:pt x="1987" y="3634"/>
                  </a:cubicBezTo>
                  <a:cubicBezTo>
                    <a:pt x="1081" y="3634"/>
                    <a:pt x="341" y="2896"/>
                    <a:pt x="341" y="1988"/>
                  </a:cubicBezTo>
                  <a:cubicBezTo>
                    <a:pt x="341" y="1080"/>
                    <a:pt x="1079" y="341"/>
                    <a:pt x="1987" y="341"/>
                  </a:cubicBezTo>
                  <a:close/>
                  <a:moveTo>
                    <a:pt x="1987" y="1"/>
                  </a:moveTo>
                  <a:cubicBezTo>
                    <a:pt x="891" y="1"/>
                    <a:pt x="1" y="892"/>
                    <a:pt x="1" y="1988"/>
                  </a:cubicBezTo>
                  <a:cubicBezTo>
                    <a:pt x="1" y="3084"/>
                    <a:pt x="891" y="3975"/>
                    <a:pt x="1987" y="3975"/>
                  </a:cubicBezTo>
                  <a:cubicBezTo>
                    <a:pt x="3083" y="3975"/>
                    <a:pt x="3976" y="3084"/>
                    <a:pt x="3975" y="1988"/>
                  </a:cubicBezTo>
                  <a:cubicBezTo>
                    <a:pt x="3975" y="892"/>
                    <a:pt x="3083" y="1"/>
                    <a:pt x="1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4435561" y="4588422"/>
              <a:ext cx="119613" cy="119613"/>
            </a:xfrm>
            <a:custGeom>
              <a:avLst/>
              <a:gdLst/>
              <a:ahLst/>
              <a:cxnLst/>
              <a:rect l="l" t="t" r="r" b="b"/>
              <a:pathLst>
                <a:path w="3634" h="3634" extrusionOk="0">
                  <a:moveTo>
                    <a:pt x="1817" y="1"/>
                  </a:moveTo>
                  <a:cubicBezTo>
                    <a:pt x="813" y="1"/>
                    <a:pt x="0" y="815"/>
                    <a:pt x="0" y="1817"/>
                  </a:cubicBezTo>
                  <a:cubicBezTo>
                    <a:pt x="0" y="2821"/>
                    <a:pt x="814" y="3634"/>
                    <a:pt x="1817" y="3634"/>
                  </a:cubicBezTo>
                  <a:cubicBezTo>
                    <a:pt x="2822" y="3634"/>
                    <a:pt x="3634" y="2821"/>
                    <a:pt x="3634" y="1817"/>
                  </a:cubicBezTo>
                  <a:cubicBezTo>
                    <a:pt x="3634" y="813"/>
                    <a:pt x="2820" y="1"/>
                    <a:pt x="1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4429932" y="4582826"/>
              <a:ext cx="130837" cy="130837"/>
            </a:xfrm>
            <a:custGeom>
              <a:avLst/>
              <a:gdLst/>
              <a:ahLst/>
              <a:cxnLst/>
              <a:rect l="l" t="t" r="r" b="b"/>
              <a:pathLst>
                <a:path w="3975" h="3975" extrusionOk="0">
                  <a:moveTo>
                    <a:pt x="1988" y="341"/>
                  </a:moveTo>
                  <a:cubicBezTo>
                    <a:pt x="2897" y="341"/>
                    <a:pt x="3636" y="1079"/>
                    <a:pt x="3636" y="1987"/>
                  </a:cubicBezTo>
                  <a:cubicBezTo>
                    <a:pt x="3636" y="2895"/>
                    <a:pt x="2897" y="3634"/>
                    <a:pt x="1988" y="3634"/>
                  </a:cubicBezTo>
                  <a:cubicBezTo>
                    <a:pt x="1081" y="3634"/>
                    <a:pt x="341" y="2895"/>
                    <a:pt x="341" y="1987"/>
                  </a:cubicBezTo>
                  <a:cubicBezTo>
                    <a:pt x="341" y="1080"/>
                    <a:pt x="1080" y="341"/>
                    <a:pt x="1988" y="341"/>
                  </a:cubicBezTo>
                  <a:close/>
                  <a:moveTo>
                    <a:pt x="1988" y="0"/>
                  </a:moveTo>
                  <a:cubicBezTo>
                    <a:pt x="893" y="0"/>
                    <a:pt x="1" y="891"/>
                    <a:pt x="1" y="1987"/>
                  </a:cubicBezTo>
                  <a:cubicBezTo>
                    <a:pt x="1" y="3083"/>
                    <a:pt x="893" y="3974"/>
                    <a:pt x="1988" y="3974"/>
                  </a:cubicBezTo>
                  <a:cubicBezTo>
                    <a:pt x="3084" y="3974"/>
                    <a:pt x="3975" y="3083"/>
                    <a:pt x="3975" y="1987"/>
                  </a:cubicBezTo>
                  <a:cubicBezTo>
                    <a:pt x="3975" y="891"/>
                    <a:pt x="3084" y="0"/>
                    <a:pt x="1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3619394" y="2991194"/>
              <a:ext cx="1485388" cy="1563528"/>
            </a:xfrm>
            <a:custGeom>
              <a:avLst/>
              <a:gdLst/>
              <a:ahLst/>
              <a:cxnLst/>
              <a:rect l="l" t="t" r="r" b="b"/>
              <a:pathLst>
                <a:path w="45128" h="47502" extrusionOk="0">
                  <a:moveTo>
                    <a:pt x="13790" y="0"/>
                  </a:moveTo>
                  <a:cubicBezTo>
                    <a:pt x="13782" y="0"/>
                    <a:pt x="13774" y="1"/>
                    <a:pt x="13766" y="3"/>
                  </a:cubicBezTo>
                  <a:lnTo>
                    <a:pt x="13758" y="4"/>
                  </a:lnTo>
                  <a:cubicBezTo>
                    <a:pt x="13758" y="4"/>
                    <a:pt x="13728" y="11"/>
                    <a:pt x="13665" y="33"/>
                  </a:cubicBezTo>
                  <a:cubicBezTo>
                    <a:pt x="13600" y="51"/>
                    <a:pt x="13512" y="87"/>
                    <a:pt x="13395" y="132"/>
                  </a:cubicBezTo>
                  <a:cubicBezTo>
                    <a:pt x="13167" y="230"/>
                    <a:pt x="12834" y="390"/>
                    <a:pt x="12427" y="642"/>
                  </a:cubicBezTo>
                  <a:cubicBezTo>
                    <a:pt x="11620" y="1151"/>
                    <a:pt x="10510" y="2027"/>
                    <a:pt x="9354" y="3371"/>
                  </a:cubicBezTo>
                  <a:cubicBezTo>
                    <a:pt x="8760" y="4031"/>
                    <a:pt x="8179" y="4822"/>
                    <a:pt x="7565" y="5695"/>
                  </a:cubicBezTo>
                  <a:cubicBezTo>
                    <a:pt x="7419" y="5918"/>
                    <a:pt x="7270" y="6147"/>
                    <a:pt x="7120" y="6380"/>
                  </a:cubicBezTo>
                  <a:cubicBezTo>
                    <a:pt x="6970" y="6614"/>
                    <a:pt x="6811" y="6847"/>
                    <a:pt x="6669" y="7098"/>
                  </a:cubicBezTo>
                  <a:cubicBezTo>
                    <a:pt x="6381" y="7594"/>
                    <a:pt x="6065" y="8106"/>
                    <a:pt x="5780" y="8647"/>
                  </a:cubicBezTo>
                  <a:cubicBezTo>
                    <a:pt x="4619" y="10829"/>
                    <a:pt x="3625" y="13438"/>
                    <a:pt x="2802" y="16353"/>
                  </a:cubicBezTo>
                  <a:cubicBezTo>
                    <a:pt x="1979" y="19268"/>
                    <a:pt x="1320" y="22488"/>
                    <a:pt x="834" y="25920"/>
                  </a:cubicBezTo>
                  <a:cubicBezTo>
                    <a:pt x="355" y="29352"/>
                    <a:pt x="35" y="33002"/>
                    <a:pt x="4" y="36788"/>
                  </a:cubicBezTo>
                  <a:cubicBezTo>
                    <a:pt x="1" y="37735"/>
                    <a:pt x="13" y="38691"/>
                    <a:pt x="61" y="39651"/>
                  </a:cubicBezTo>
                  <a:cubicBezTo>
                    <a:pt x="108" y="40613"/>
                    <a:pt x="187" y="41582"/>
                    <a:pt x="339" y="42554"/>
                  </a:cubicBezTo>
                  <a:cubicBezTo>
                    <a:pt x="418" y="43039"/>
                    <a:pt x="517" y="43524"/>
                    <a:pt x="671" y="44007"/>
                  </a:cubicBezTo>
                  <a:cubicBezTo>
                    <a:pt x="754" y="44246"/>
                    <a:pt x="846" y="44489"/>
                    <a:pt x="998" y="44720"/>
                  </a:cubicBezTo>
                  <a:lnTo>
                    <a:pt x="1059" y="44806"/>
                  </a:lnTo>
                  <a:lnTo>
                    <a:pt x="1134" y="44889"/>
                  </a:lnTo>
                  <a:lnTo>
                    <a:pt x="1172" y="44931"/>
                  </a:lnTo>
                  <a:cubicBezTo>
                    <a:pt x="1210" y="44968"/>
                    <a:pt x="1204" y="44957"/>
                    <a:pt x="1221" y="44973"/>
                  </a:cubicBezTo>
                  <a:lnTo>
                    <a:pt x="1294" y="45028"/>
                  </a:lnTo>
                  <a:cubicBezTo>
                    <a:pt x="1357" y="45066"/>
                    <a:pt x="1427" y="45109"/>
                    <a:pt x="1488" y="45139"/>
                  </a:cubicBezTo>
                  <a:cubicBezTo>
                    <a:pt x="1549" y="45166"/>
                    <a:pt x="1608" y="45197"/>
                    <a:pt x="1668" y="45220"/>
                  </a:cubicBezTo>
                  <a:cubicBezTo>
                    <a:pt x="2146" y="45410"/>
                    <a:pt x="2629" y="45530"/>
                    <a:pt x="3115" y="45643"/>
                  </a:cubicBezTo>
                  <a:cubicBezTo>
                    <a:pt x="3602" y="45753"/>
                    <a:pt x="4089" y="45849"/>
                    <a:pt x="4579" y="45937"/>
                  </a:cubicBezTo>
                  <a:cubicBezTo>
                    <a:pt x="6539" y="46282"/>
                    <a:pt x="8525" y="46524"/>
                    <a:pt x="10523" y="46739"/>
                  </a:cubicBezTo>
                  <a:cubicBezTo>
                    <a:pt x="12520" y="46948"/>
                    <a:pt x="14528" y="47122"/>
                    <a:pt x="16540" y="47246"/>
                  </a:cubicBezTo>
                  <a:cubicBezTo>
                    <a:pt x="18552" y="47370"/>
                    <a:pt x="20567" y="47461"/>
                    <a:pt x="22577" y="47491"/>
                  </a:cubicBezTo>
                  <a:cubicBezTo>
                    <a:pt x="22995" y="47498"/>
                    <a:pt x="23413" y="47502"/>
                    <a:pt x="23830" y="47502"/>
                  </a:cubicBezTo>
                  <a:cubicBezTo>
                    <a:pt x="24416" y="47502"/>
                    <a:pt x="25001" y="47495"/>
                    <a:pt x="25586" y="47480"/>
                  </a:cubicBezTo>
                  <a:cubicBezTo>
                    <a:pt x="26588" y="47450"/>
                    <a:pt x="27586" y="47402"/>
                    <a:pt x="28581" y="47280"/>
                  </a:cubicBezTo>
                  <a:cubicBezTo>
                    <a:pt x="29079" y="47216"/>
                    <a:pt x="29575" y="47141"/>
                    <a:pt x="30068" y="46997"/>
                  </a:cubicBezTo>
                  <a:cubicBezTo>
                    <a:pt x="30315" y="46922"/>
                    <a:pt x="30563" y="46836"/>
                    <a:pt x="30802" y="46666"/>
                  </a:cubicBezTo>
                  <a:cubicBezTo>
                    <a:pt x="30862" y="46627"/>
                    <a:pt x="30918" y="46562"/>
                    <a:pt x="30973" y="46506"/>
                  </a:cubicBezTo>
                  <a:cubicBezTo>
                    <a:pt x="30998" y="46470"/>
                    <a:pt x="31020" y="46432"/>
                    <a:pt x="31043" y="46393"/>
                  </a:cubicBezTo>
                  <a:cubicBezTo>
                    <a:pt x="31051" y="46385"/>
                    <a:pt x="31073" y="46336"/>
                    <a:pt x="31074" y="46326"/>
                  </a:cubicBezTo>
                  <a:lnTo>
                    <a:pt x="31086" y="46283"/>
                  </a:lnTo>
                  <a:cubicBezTo>
                    <a:pt x="31127" y="46170"/>
                    <a:pt x="31155" y="46038"/>
                    <a:pt x="31181" y="45906"/>
                  </a:cubicBezTo>
                  <a:cubicBezTo>
                    <a:pt x="31277" y="45403"/>
                    <a:pt x="31334" y="44922"/>
                    <a:pt x="31393" y="44433"/>
                  </a:cubicBezTo>
                  <a:cubicBezTo>
                    <a:pt x="31448" y="43946"/>
                    <a:pt x="31499" y="43461"/>
                    <a:pt x="31548" y="42977"/>
                  </a:cubicBezTo>
                  <a:cubicBezTo>
                    <a:pt x="31740" y="41042"/>
                    <a:pt x="31908" y="39131"/>
                    <a:pt x="32083" y="37251"/>
                  </a:cubicBezTo>
                  <a:cubicBezTo>
                    <a:pt x="32429" y="33493"/>
                    <a:pt x="32794" y="29864"/>
                    <a:pt x="33224" y="26434"/>
                  </a:cubicBezTo>
                  <a:cubicBezTo>
                    <a:pt x="33655" y="23004"/>
                    <a:pt x="34142" y="19770"/>
                    <a:pt x="34767" y="16822"/>
                  </a:cubicBezTo>
                  <a:cubicBezTo>
                    <a:pt x="34846" y="16454"/>
                    <a:pt x="34922" y="16089"/>
                    <a:pt x="35010" y="15732"/>
                  </a:cubicBezTo>
                  <a:cubicBezTo>
                    <a:pt x="35094" y="15373"/>
                    <a:pt x="35177" y="15018"/>
                    <a:pt x="35271" y="14671"/>
                  </a:cubicBezTo>
                  <a:cubicBezTo>
                    <a:pt x="35316" y="14497"/>
                    <a:pt x="35360" y="14323"/>
                    <a:pt x="35405" y="14151"/>
                  </a:cubicBezTo>
                  <a:cubicBezTo>
                    <a:pt x="35454" y="13981"/>
                    <a:pt x="35504" y="13812"/>
                    <a:pt x="35553" y="13642"/>
                  </a:cubicBezTo>
                  <a:cubicBezTo>
                    <a:pt x="35651" y="13304"/>
                    <a:pt x="35750" y="12968"/>
                    <a:pt x="35845" y="12639"/>
                  </a:cubicBezTo>
                  <a:cubicBezTo>
                    <a:pt x="35894" y="12474"/>
                    <a:pt x="35938" y="12309"/>
                    <a:pt x="35991" y="12148"/>
                  </a:cubicBezTo>
                  <a:cubicBezTo>
                    <a:pt x="36046" y="11987"/>
                    <a:pt x="36100" y="11828"/>
                    <a:pt x="36153" y="11671"/>
                  </a:cubicBezTo>
                  <a:cubicBezTo>
                    <a:pt x="36259" y="11354"/>
                    <a:pt x="36364" y="11043"/>
                    <a:pt x="36468" y="10736"/>
                  </a:cubicBezTo>
                  <a:lnTo>
                    <a:pt x="36544" y="10506"/>
                  </a:lnTo>
                  <a:lnTo>
                    <a:pt x="36633" y="10280"/>
                  </a:lnTo>
                  <a:cubicBezTo>
                    <a:pt x="36691" y="10131"/>
                    <a:pt x="36749" y="9982"/>
                    <a:pt x="36805" y="9837"/>
                  </a:cubicBezTo>
                  <a:cubicBezTo>
                    <a:pt x="36920" y="9543"/>
                    <a:pt x="37033" y="9254"/>
                    <a:pt x="37143" y="8970"/>
                  </a:cubicBezTo>
                  <a:cubicBezTo>
                    <a:pt x="38092" y="6722"/>
                    <a:pt x="39193" y="4873"/>
                    <a:pt x="40355" y="3572"/>
                  </a:cubicBezTo>
                  <a:cubicBezTo>
                    <a:pt x="40660" y="3262"/>
                    <a:pt x="40932" y="2952"/>
                    <a:pt x="41235" y="2709"/>
                  </a:cubicBezTo>
                  <a:cubicBezTo>
                    <a:pt x="41309" y="2646"/>
                    <a:pt x="41380" y="2583"/>
                    <a:pt x="41451" y="2522"/>
                  </a:cubicBezTo>
                  <a:cubicBezTo>
                    <a:pt x="41520" y="2459"/>
                    <a:pt x="41591" y="2400"/>
                    <a:pt x="41666" y="2351"/>
                  </a:cubicBezTo>
                  <a:cubicBezTo>
                    <a:pt x="41814" y="2246"/>
                    <a:pt x="41957" y="2143"/>
                    <a:pt x="42093" y="2046"/>
                  </a:cubicBezTo>
                  <a:cubicBezTo>
                    <a:pt x="42160" y="1994"/>
                    <a:pt x="42230" y="1952"/>
                    <a:pt x="42302" y="1913"/>
                  </a:cubicBezTo>
                  <a:cubicBezTo>
                    <a:pt x="42372" y="1873"/>
                    <a:pt x="42441" y="1835"/>
                    <a:pt x="42508" y="1796"/>
                  </a:cubicBezTo>
                  <a:cubicBezTo>
                    <a:pt x="42645" y="1723"/>
                    <a:pt x="42769" y="1636"/>
                    <a:pt x="42902" y="1586"/>
                  </a:cubicBezTo>
                  <a:cubicBezTo>
                    <a:pt x="43163" y="1474"/>
                    <a:pt x="43395" y="1358"/>
                    <a:pt x="43621" y="1301"/>
                  </a:cubicBezTo>
                  <a:cubicBezTo>
                    <a:pt x="43730" y="1267"/>
                    <a:pt x="43834" y="1235"/>
                    <a:pt x="43931" y="1204"/>
                  </a:cubicBezTo>
                  <a:cubicBezTo>
                    <a:pt x="44031" y="1181"/>
                    <a:pt x="44124" y="1165"/>
                    <a:pt x="44210" y="1147"/>
                  </a:cubicBezTo>
                  <a:cubicBezTo>
                    <a:pt x="44383" y="1111"/>
                    <a:pt x="44528" y="1082"/>
                    <a:pt x="44648" y="1077"/>
                  </a:cubicBezTo>
                  <a:cubicBezTo>
                    <a:pt x="44886" y="1056"/>
                    <a:pt x="45008" y="1045"/>
                    <a:pt x="45008" y="1045"/>
                  </a:cubicBezTo>
                  <a:lnTo>
                    <a:pt x="45021" y="1044"/>
                  </a:lnTo>
                  <a:cubicBezTo>
                    <a:pt x="45081" y="1039"/>
                    <a:pt x="45127" y="985"/>
                    <a:pt x="45122" y="923"/>
                  </a:cubicBezTo>
                  <a:cubicBezTo>
                    <a:pt x="45117" y="866"/>
                    <a:pt x="45067" y="821"/>
                    <a:pt x="45010" y="821"/>
                  </a:cubicBezTo>
                  <a:cubicBezTo>
                    <a:pt x="45007" y="821"/>
                    <a:pt x="45004" y="821"/>
                    <a:pt x="45001" y="821"/>
                  </a:cubicBezTo>
                  <a:cubicBezTo>
                    <a:pt x="45001" y="821"/>
                    <a:pt x="44873" y="832"/>
                    <a:pt x="44624" y="852"/>
                  </a:cubicBezTo>
                  <a:cubicBezTo>
                    <a:pt x="44499" y="856"/>
                    <a:pt x="44347" y="885"/>
                    <a:pt x="44166" y="921"/>
                  </a:cubicBezTo>
                  <a:cubicBezTo>
                    <a:pt x="44078" y="939"/>
                    <a:pt x="43979" y="955"/>
                    <a:pt x="43876" y="979"/>
                  </a:cubicBezTo>
                  <a:cubicBezTo>
                    <a:pt x="43775" y="1011"/>
                    <a:pt x="43665" y="1044"/>
                    <a:pt x="43551" y="1079"/>
                  </a:cubicBezTo>
                  <a:cubicBezTo>
                    <a:pt x="43317" y="1138"/>
                    <a:pt x="43075" y="1255"/>
                    <a:pt x="42802" y="1370"/>
                  </a:cubicBezTo>
                  <a:cubicBezTo>
                    <a:pt x="42663" y="1422"/>
                    <a:pt x="42535" y="1511"/>
                    <a:pt x="42393" y="1586"/>
                  </a:cubicBezTo>
                  <a:cubicBezTo>
                    <a:pt x="42324" y="1625"/>
                    <a:pt x="42251" y="1666"/>
                    <a:pt x="42179" y="1707"/>
                  </a:cubicBezTo>
                  <a:cubicBezTo>
                    <a:pt x="42104" y="1747"/>
                    <a:pt x="42031" y="1790"/>
                    <a:pt x="41962" y="1842"/>
                  </a:cubicBezTo>
                  <a:cubicBezTo>
                    <a:pt x="41820" y="1942"/>
                    <a:pt x="41674" y="2046"/>
                    <a:pt x="41520" y="2154"/>
                  </a:cubicBezTo>
                  <a:cubicBezTo>
                    <a:pt x="41442" y="2204"/>
                    <a:pt x="41368" y="2266"/>
                    <a:pt x="41297" y="2330"/>
                  </a:cubicBezTo>
                  <a:cubicBezTo>
                    <a:pt x="41224" y="2391"/>
                    <a:pt x="41150" y="2455"/>
                    <a:pt x="41075" y="2521"/>
                  </a:cubicBezTo>
                  <a:cubicBezTo>
                    <a:pt x="40762" y="2768"/>
                    <a:pt x="40482" y="3083"/>
                    <a:pt x="40168" y="3400"/>
                  </a:cubicBezTo>
                  <a:cubicBezTo>
                    <a:pt x="38972" y="4721"/>
                    <a:pt x="37847" y="6591"/>
                    <a:pt x="36875" y="8854"/>
                  </a:cubicBezTo>
                  <a:cubicBezTo>
                    <a:pt x="36761" y="9140"/>
                    <a:pt x="36647" y="9431"/>
                    <a:pt x="36529" y="9726"/>
                  </a:cubicBezTo>
                  <a:cubicBezTo>
                    <a:pt x="36471" y="9874"/>
                    <a:pt x="36412" y="10023"/>
                    <a:pt x="36352" y="10173"/>
                  </a:cubicBezTo>
                  <a:lnTo>
                    <a:pt x="36264" y="10400"/>
                  </a:lnTo>
                  <a:lnTo>
                    <a:pt x="36184" y="10630"/>
                  </a:lnTo>
                  <a:cubicBezTo>
                    <a:pt x="36077" y="10940"/>
                    <a:pt x="35969" y="11254"/>
                    <a:pt x="35859" y="11573"/>
                  </a:cubicBezTo>
                  <a:cubicBezTo>
                    <a:pt x="35804" y="11733"/>
                    <a:pt x="35750" y="11894"/>
                    <a:pt x="35694" y="12055"/>
                  </a:cubicBezTo>
                  <a:cubicBezTo>
                    <a:pt x="35639" y="12216"/>
                    <a:pt x="35595" y="12381"/>
                    <a:pt x="35545" y="12545"/>
                  </a:cubicBezTo>
                  <a:cubicBezTo>
                    <a:pt x="35446" y="12875"/>
                    <a:pt x="35346" y="13209"/>
                    <a:pt x="35245" y="13547"/>
                  </a:cubicBezTo>
                  <a:cubicBezTo>
                    <a:pt x="35195" y="13717"/>
                    <a:pt x="35144" y="13887"/>
                    <a:pt x="35094" y="14061"/>
                  </a:cubicBezTo>
                  <a:cubicBezTo>
                    <a:pt x="35049" y="14233"/>
                    <a:pt x="35004" y="14407"/>
                    <a:pt x="34957" y="14583"/>
                  </a:cubicBezTo>
                  <a:cubicBezTo>
                    <a:pt x="34861" y="14933"/>
                    <a:pt x="34777" y="15290"/>
                    <a:pt x="34692" y="15651"/>
                  </a:cubicBezTo>
                  <a:cubicBezTo>
                    <a:pt x="34604" y="16010"/>
                    <a:pt x="34525" y="16377"/>
                    <a:pt x="34445" y="16747"/>
                  </a:cubicBezTo>
                  <a:cubicBezTo>
                    <a:pt x="33811" y="19709"/>
                    <a:pt x="33316" y="22949"/>
                    <a:pt x="32877" y="26383"/>
                  </a:cubicBezTo>
                  <a:cubicBezTo>
                    <a:pt x="32440" y="29818"/>
                    <a:pt x="32067" y="33452"/>
                    <a:pt x="31712" y="37211"/>
                  </a:cubicBezTo>
                  <a:cubicBezTo>
                    <a:pt x="31532" y="39090"/>
                    <a:pt x="31361" y="41000"/>
                    <a:pt x="31165" y="42931"/>
                  </a:cubicBezTo>
                  <a:cubicBezTo>
                    <a:pt x="31116" y="43414"/>
                    <a:pt x="31064" y="43899"/>
                    <a:pt x="31008" y="44382"/>
                  </a:cubicBezTo>
                  <a:cubicBezTo>
                    <a:pt x="30950" y="44861"/>
                    <a:pt x="30887" y="45355"/>
                    <a:pt x="30800" y="45815"/>
                  </a:cubicBezTo>
                  <a:cubicBezTo>
                    <a:pt x="30779" y="45924"/>
                    <a:pt x="30759" y="46032"/>
                    <a:pt x="30716" y="46153"/>
                  </a:cubicBezTo>
                  <a:lnTo>
                    <a:pt x="30702" y="46197"/>
                  </a:lnTo>
                  <a:cubicBezTo>
                    <a:pt x="30700" y="46204"/>
                    <a:pt x="30700" y="46205"/>
                    <a:pt x="30700" y="46205"/>
                  </a:cubicBezTo>
                  <a:cubicBezTo>
                    <a:pt x="30699" y="46205"/>
                    <a:pt x="30699" y="46204"/>
                    <a:pt x="30699" y="46204"/>
                  </a:cubicBezTo>
                  <a:cubicBezTo>
                    <a:pt x="30698" y="46204"/>
                    <a:pt x="30697" y="46206"/>
                    <a:pt x="30694" y="46213"/>
                  </a:cubicBezTo>
                  <a:cubicBezTo>
                    <a:pt x="30683" y="46227"/>
                    <a:pt x="30674" y="46240"/>
                    <a:pt x="30667" y="46256"/>
                  </a:cubicBezTo>
                  <a:cubicBezTo>
                    <a:pt x="30632" y="46284"/>
                    <a:pt x="30611" y="46318"/>
                    <a:pt x="30567" y="46346"/>
                  </a:cubicBezTo>
                  <a:cubicBezTo>
                    <a:pt x="30403" y="46462"/>
                    <a:pt x="30183" y="46548"/>
                    <a:pt x="29957" y="46613"/>
                  </a:cubicBezTo>
                  <a:cubicBezTo>
                    <a:pt x="29502" y="46746"/>
                    <a:pt x="29016" y="46819"/>
                    <a:pt x="28532" y="46880"/>
                  </a:cubicBezTo>
                  <a:cubicBezTo>
                    <a:pt x="27561" y="46997"/>
                    <a:pt x="26569" y="47043"/>
                    <a:pt x="25576" y="47070"/>
                  </a:cubicBezTo>
                  <a:cubicBezTo>
                    <a:pt x="25046" y="47082"/>
                    <a:pt x="24514" y="47088"/>
                    <a:pt x="23981" y="47088"/>
                  </a:cubicBezTo>
                  <a:cubicBezTo>
                    <a:pt x="23515" y="47088"/>
                    <a:pt x="23050" y="47083"/>
                    <a:pt x="22584" y="47075"/>
                  </a:cubicBezTo>
                  <a:cubicBezTo>
                    <a:pt x="20583" y="47042"/>
                    <a:pt x="18576" y="46948"/>
                    <a:pt x="16568" y="46819"/>
                  </a:cubicBezTo>
                  <a:cubicBezTo>
                    <a:pt x="14563" y="46687"/>
                    <a:pt x="12559" y="46525"/>
                    <a:pt x="10566" y="46320"/>
                  </a:cubicBezTo>
                  <a:cubicBezTo>
                    <a:pt x="8576" y="46113"/>
                    <a:pt x="6594" y="45873"/>
                    <a:pt x="4650" y="45536"/>
                  </a:cubicBezTo>
                  <a:cubicBezTo>
                    <a:pt x="4165" y="45449"/>
                    <a:pt x="3681" y="45356"/>
                    <a:pt x="3204" y="45249"/>
                  </a:cubicBezTo>
                  <a:cubicBezTo>
                    <a:pt x="2729" y="45139"/>
                    <a:pt x="2253" y="45020"/>
                    <a:pt x="1819" y="44848"/>
                  </a:cubicBezTo>
                  <a:cubicBezTo>
                    <a:pt x="1766" y="44826"/>
                    <a:pt x="1715" y="44802"/>
                    <a:pt x="1662" y="44778"/>
                  </a:cubicBezTo>
                  <a:cubicBezTo>
                    <a:pt x="1612" y="44755"/>
                    <a:pt x="1579" y="44733"/>
                    <a:pt x="1535" y="44711"/>
                  </a:cubicBezTo>
                  <a:lnTo>
                    <a:pt x="1462" y="44655"/>
                  </a:lnTo>
                  <a:cubicBezTo>
                    <a:pt x="1458" y="44651"/>
                    <a:pt x="1435" y="44634"/>
                    <a:pt x="1435" y="44634"/>
                  </a:cubicBezTo>
                  <a:lnTo>
                    <a:pt x="1435" y="44634"/>
                  </a:lnTo>
                  <a:cubicBezTo>
                    <a:pt x="1435" y="44634"/>
                    <a:pt x="1437" y="44635"/>
                    <a:pt x="1441" y="44638"/>
                  </a:cubicBezTo>
                  <a:lnTo>
                    <a:pt x="1417" y="44611"/>
                  </a:lnTo>
                  <a:lnTo>
                    <a:pt x="1368" y="44558"/>
                  </a:lnTo>
                  <a:lnTo>
                    <a:pt x="1324" y="44493"/>
                  </a:lnTo>
                  <a:cubicBezTo>
                    <a:pt x="1205" y="44316"/>
                    <a:pt x="1118" y="44096"/>
                    <a:pt x="1042" y="43877"/>
                  </a:cubicBezTo>
                  <a:cubicBezTo>
                    <a:pt x="896" y="43429"/>
                    <a:pt x="800" y="42957"/>
                    <a:pt x="723" y="42485"/>
                  </a:cubicBezTo>
                  <a:cubicBezTo>
                    <a:pt x="571" y="41538"/>
                    <a:pt x="491" y="40579"/>
                    <a:pt x="442" y="39627"/>
                  </a:cubicBezTo>
                  <a:cubicBezTo>
                    <a:pt x="391" y="38675"/>
                    <a:pt x="377" y="37725"/>
                    <a:pt x="379" y="36785"/>
                  </a:cubicBezTo>
                  <a:cubicBezTo>
                    <a:pt x="401" y="33021"/>
                    <a:pt x="713" y="29382"/>
                    <a:pt x="1183" y="25963"/>
                  </a:cubicBezTo>
                  <a:cubicBezTo>
                    <a:pt x="1657" y="22542"/>
                    <a:pt x="2309" y="19337"/>
                    <a:pt x="3120" y="16437"/>
                  </a:cubicBezTo>
                  <a:cubicBezTo>
                    <a:pt x="3934" y="13540"/>
                    <a:pt x="4911" y="10944"/>
                    <a:pt x="6039" y="8783"/>
                  </a:cubicBezTo>
                  <a:cubicBezTo>
                    <a:pt x="6321" y="8237"/>
                    <a:pt x="6628" y="7737"/>
                    <a:pt x="6912" y="7240"/>
                  </a:cubicBezTo>
                  <a:cubicBezTo>
                    <a:pt x="7050" y="6990"/>
                    <a:pt x="7208" y="6758"/>
                    <a:pt x="7353" y="6525"/>
                  </a:cubicBezTo>
                  <a:cubicBezTo>
                    <a:pt x="7502" y="6294"/>
                    <a:pt x="7647" y="6066"/>
                    <a:pt x="7790" y="5844"/>
                  </a:cubicBezTo>
                  <a:cubicBezTo>
                    <a:pt x="8392" y="4977"/>
                    <a:pt x="8963" y="4189"/>
                    <a:pt x="9544" y="3535"/>
                  </a:cubicBezTo>
                  <a:cubicBezTo>
                    <a:pt x="10678" y="2200"/>
                    <a:pt x="11762" y="1335"/>
                    <a:pt x="12545" y="835"/>
                  </a:cubicBezTo>
                  <a:cubicBezTo>
                    <a:pt x="12939" y="587"/>
                    <a:pt x="13259" y="432"/>
                    <a:pt x="13477" y="336"/>
                  </a:cubicBezTo>
                  <a:cubicBezTo>
                    <a:pt x="13587" y="292"/>
                    <a:pt x="13672" y="257"/>
                    <a:pt x="13725" y="241"/>
                  </a:cubicBezTo>
                  <a:cubicBezTo>
                    <a:pt x="13778" y="223"/>
                    <a:pt x="13810" y="215"/>
                    <a:pt x="13810" y="215"/>
                  </a:cubicBezTo>
                  <a:cubicBezTo>
                    <a:pt x="13869" y="200"/>
                    <a:pt x="13906" y="140"/>
                    <a:pt x="13901" y="87"/>
                  </a:cubicBezTo>
                  <a:cubicBezTo>
                    <a:pt x="13888" y="35"/>
                    <a:pt x="13841" y="0"/>
                    <a:pt x="13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743217" y="3161429"/>
              <a:ext cx="559456" cy="1625211"/>
            </a:xfrm>
            <a:custGeom>
              <a:avLst/>
              <a:gdLst/>
              <a:ahLst/>
              <a:cxnLst/>
              <a:rect l="l" t="t" r="r" b="b"/>
              <a:pathLst>
                <a:path w="16997" h="49376" extrusionOk="0">
                  <a:moveTo>
                    <a:pt x="13301" y="1"/>
                  </a:moveTo>
                  <a:cubicBezTo>
                    <a:pt x="13294" y="1"/>
                    <a:pt x="13286" y="2"/>
                    <a:pt x="13279" y="4"/>
                  </a:cubicBezTo>
                  <a:cubicBezTo>
                    <a:pt x="13234" y="16"/>
                    <a:pt x="13207" y="63"/>
                    <a:pt x="13219" y="108"/>
                  </a:cubicBezTo>
                  <a:cubicBezTo>
                    <a:pt x="13219" y="108"/>
                    <a:pt x="13235" y="166"/>
                    <a:pt x="13266" y="282"/>
                  </a:cubicBezTo>
                  <a:cubicBezTo>
                    <a:pt x="13292" y="395"/>
                    <a:pt x="13330" y="563"/>
                    <a:pt x="13379" y="781"/>
                  </a:cubicBezTo>
                  <a:cubicBezTo>
                    <a:pt x="13486" y="1224"/>
                    <a:pt x="13629" y="1884"/>
                    <a:pt x="13783" y="2729"/>
                  </a:cubicBezTo>
                  <a:cubicBezTo>
                    <a:pt x="14092" y="4421"/>
                    <a:pt x="14468" y="6851"/>
                    <a:pt x="14848" y="9778"/>
                  </a:cubicBezTo>
                  <a:cubicBezTo>
                    <a:pt x="15228" y="12705"/>
                    <a:pt x="15614" y="16128"/>
                    <a:pt x="15935" y="19803"/>
                  </a:cubicBezTo>
                  <a:cubicBezTo>
                    <a:pt x="16092" y="21641"/>
                    <a:pt x="16242" y="23541"/>
                    <a:pt x="16348" y="25475"/>
                  </a:cubicBezTo>
                  <a:cubicBezTo>
                    <a:pt x="16457" y="27407"/>
                    <a:pt x="16538" y="29375"/>
                    <a:pt x="16597" y="31342"/>
                  </a:cubicBezTo>
                  <a:cubicBezTo>
                    <a:pt x="16656" y="33308"/>
                    <a:pt x="16693" y="35276"/>
                    <a:pt x="16708" y="37213"/>
                  </a:cubicBezTo>
                  <a:cubicBezTo>
                    <a:pt x="16721" y="39149"/>
                    <a:pt x="16716" y="41057"/>
                    <a:pt x="16666" y="42898"/>
                  </a:cubicBezTo>
                  <a:cubicBezTo>
                    <a:pt x="16654" y="43359"/>
                    <a:pt x="16638" y="43814"/>
                    <a:pt x="16614" y="44265"/>
                  </a:cubicBezTo>
                  <a:cubicBezTo>
                    <a:pt x="16590" y="44713"/>
                    <a:pt x="16566" y="45168"/>
                    <a:pt x="16500" y="45589"/>
                  </a:cubicBezTo>
                  <a:cubicBezTo>
                    <a:pt x="16491" y="45639"/>
                    <a:pt x="16480" y="45692"/>
                    <a:pt x="16468" y="45733"/>
                  </a:cubicBezTo>
                  <a:cubicBezTo>
                    <a:pt x="16467" y="45739"/>
                    <a:pt x="16464" y="45747"/>
                    <a:pt x="16461" y="45753"/>
                  </a:cubicBezTo>
                  <a:lnTo>
                    <a:pt x="16461" y="45753"/>
                  </a:lnTo>
                  <a:lnTo>
                    <a:pt x="16448" y="45763"/>
                  </a:lnTo>
                  <a:lnTo>
                    <a:pt x="16416" y="45790"/>
                  </a:lnTo>
                  <a:cubicBezTo>
                    <a:pt x="16341" y="45846"/>
                    <a:pt x="16255" y="45903"/>
                    <a:pt x="16161" y="45953"/>
                  </a:cubicBezTo>
                  <a:cubicBezTo>
                    <a:pt x="15978" y="46054"/>
                    <a:pt x="15781" y="46142"/>
                    <a:pt x="15584" y="46223"/>
                  </a:cubicBezTo>
                  <a:cubicBezTo>
                    <a:pt x="15189" y="46386"/>
                    <a:pt x="14784" y="46522"/>
                    <a:pt x="14384" y="46650"/>
                  </a:cubicBezTo>
                  <a:cubicBezTo>
                    <a:pt x="12779" y="47154"/>
                    <a:pt x="11222" y="47522"/>
                    <a:pt x="9786" y="47852"/>
                  </a:cubicBezTo>
                  <a:cubicBezTo>
                    <a:pt x="8347" y="48176"/>
                    <a:pt x="7023" y="48448"/>
                    <a:pt x="5846" y="48671"/>
                  </a:cubicBezTo>
                  <a:cubicBezTo>
                    <a:pt x="5259" y="48783"/>
                    <a:pt x="4707" y="48884"/>
                    <a:pt x="4197" y="48966"/>
                  </a:cubicBezTo>
                  <a:cubicBezTo>
                    <a:pt x="4070" y="48984"/>
                    <a:pt x="3946" y="49003"/>
                    <a:pt x="3825" y="49020"/>
                  </a:cubicBezTo>
                  <a:cubicBezTo>
                    <a:pt x="3765" y="49028"/>
                    <a:pt x="3706" y="49036"/>
                    <a:pt x="3650" y="49038"/>
                  </a:cubicBezTo>
                  <a:cubicBezTo>
                    <a:pt x="3588" y="49043"/>
                    <a:pt x="3532" y="49046"/>
                    <a:pt x="3479" y="49046"/>
                  </a:cubicBezTo>
                  <a:cubicBezTo>
                    <a:pt x="3469" y="49046"/>
                    <a:pt x="3458" y="49046"/>
                    <a:pt x="3448" y="49046"/>
                  </a:cubicBezTo>
                  <a:cubicBezTo>
                    <a:pt x="3234" y="49046"/>
                    <a:pt x="3024" y="49025"/>
                    <a:pt x="2826" y="48999"/>
                  </a:cubicBezTo>
                  <a:cubicBezTo>
                    <a:pt x="1994" y="48875"/>
                    <a:pt x="1350" y="48666"/>
                    <a:pt x="916" y="48530"/>
                  </a:cubicBezTo>
                  <a:cubicBezTo>
                    <a:pt x="700" y="48457"/>
                    <a:pt x="535" y="48399"/>
                    <a:pt x="424" y="48359"/>
                  </a:cubicBezTo>
                  <a:cubicBezTo>
                    <a:pt x="314" y="48319"/>
                    <a:pt x="258" y="48298"/>
                    <a:pt x="258" y="48298"/>
                  </a:cubicBezTo>
                  <a:lnTo>
                    <a:pt x="253" y="48297"/>
                  </a:lnTo>
                  <a:cubicBezTo>
                    <a:pt x="233" y="48289"/>
                    <a:pt x="213" y="48286"/>
                    <a:pt x="193" y="48286"/>
                  </a:cubicBezTo>
                  <a:cubicBezTo>
                    <a:pt x="124" y="48286"/>
                    <a:pt x="60" y="48328"/>
                    <a:pt x="35" y="48397"/>
                  </a:cubicBezTo>
                  <a:cubicBezTo>
                    <a:pt x="1" y="48484"/>
                    <a:pt x="47" y="48583"/>
                    <a:pt x="134" y="48615"/>
                  </a:cubicBezTo>
                  <a:cubicBezTo>
                    <a:pt x="134" y="48615"/>
                    <a:pt x="192" y="48636"/>
                    <a:pt x="307" y="48679"/>
                  </a:cubicBezTo>
                  <a:cubicBezTo>
                    <a:pt x="421" y="48718"/>
                    <a:pt x="589" y="48777"/>
                    <a:pt x="812" y="48850"/>
                  </a:cubicBezTo>
                  <a:cubicBezTo>
                    <a:pt x="1255" y="48988"/>
                    <a:pt x="1907" y="49200"/>
                    <a:pt x="2781" y="49328"/>
                  </a:cubicBezTo>
                  <a:cubicBezTo>
                    <a:pt x="2987" y="49353"/>
                    <a:pt x="3204" y="49376"/>
                    <a:pt x="3438" y="49376"/>
                  </a:cubicBezTo>
                  <a:cubicBezTo>
                    <a:pt x="3453" y="49376"/>
                    <a:pt x="3469" y="49376"/>
                    <a:pt x="3484" y="49375"/>
                  </a:cubicBezTo>
                  <a:cubicBezTo>
                    <a:pt x="3549" y="49373"/>
                    <a:pt x="3615" y="49371"/>
                    <a:pt x="3674" y="49366"/>
                  </a:cubicBezTo>
                  <a:cubicBezTo>
                    <a:pt x="3740" y="49362"/>
                    <a:pt x="3802" y="49352"/>
                    <a:pt x="3866" y="49345"/>
                  </a:cubicBezTo>
                  <a:cubicBezTo>
                    <a:pt x="3993" y="49328"/>
                    <a:pt x="4118" y="49308"/>
                    <a:pt x="4248" y="49287"/>
                  </a:cubicBezTo>
                  <a:cubicBezTo>
                    <a:pt x="4762" y="49203"/>
                    <a:pt x="5315" y="49101"/>
                    <a:pt x="5906" y="48988"/>
                  </a:cubicBezTo>
                  <a:cubicBezTo>
                    <a:pt x="7086" y="48760"/>
                    <a:pt x="8413" y="48485"/>
                    <a:pt x="9855" y="48155"/>
                  </a:cubicBezTo>
                  <a:cubicBezTo>
                    <a:pt x="11297" y="47822"/>
                    <a:pt x="12853" y="47448"/>
                    <a:pt x="14476" y="46935"/>
                  </a:cubicBezTo>
                  <a:cubicBezTo>
                    <a:pt x="14880" y="46804"/>
                    <a:pt x="15290" y="46663"/>
                    <a:pt x="15697" y="46495"/>
                  </a:cubicBezTo>
                  <a:cubicBezTo>
                    <a:pt x="15900" y="46409"/>
                    <a:pt x="16106" y="46320"/>
                    <a:pt x="16305" y="46208"/>
                  </a:cubicBezTo>
                  <a:cubicBezTo>
                    <a:pt x="16405" y="46153"/>
                    <a:pt x="16505" y="46090"/>
                    <a:pt x="16604" y="46014"/>
                  </a:cubicBezTo>
                  <a:lnTo>
                    <a:pt x="16635" y="45988"/>
                  </a:lnTo>
                  <a:lnTo>
                    <a:pt x="16651" y="45974"/>
                  </a:lnTo>
                  <a:cubicBezTo>
                    <a:pt x="16656" y="45971"/>
                    <a:pt x="16660" y="45971"/>
                    <a:pt x="16681" y="45947"/>
                  </a:cubicBezTo>
                  <a:cubicBezTo>
                    <a:pt x="16738" y="45877"/>
                    <a:pt x="16734" y="45852"/>
                    <a:pt x="16749" y="45817"/>
                  </a:cubicBezTo>
                  <a:cubicBezTo>
                    <a:pt x="16770" y="45751"/>
                    <a:pt x="16778" y="45694"/>
                    <a:pt x="16789" y="45636"/>
                  </a:cubicBezTo>
                  <a:cubicBezTo>
                    <a:pt x="16858" y="45179"/>
                    <a:pt x="16878" y="44733"/>
                    <a:pt x="16904" y="44277"/>
                  </a:cubicBezTo>
                  <a:cubicBezTo>
                    <a:pt x="16926" y="43823"/>
                    <a:pt x="16941" y="43364"/>
                    <a:pt x="16953" y="42902"/>
                  </a:cubicBezTo>
                  <a:cubicBezTo>
                    <a:pt x="16996" y="41055"/>
                    <a:pt x="16996" y="39147"/>
                    <a:pt x="16978" y="37207"/>
                  </a:cubicBezTo>
                  <a:cubicBezTo>
                    <a:pt x="16957" y="35269"/>
                    <a:pt x="16914" y="33299"/>
                    <a:pt x="16850" y="31331"/>
                  </a:cubicBezTo>
                  <a:cubicBezTo>
                    <a:pt x="16785" y="29363"/>
                    <a:pt x="16698" y="27396"/>
                    <a:pt x="16585" y="25459"/>
                  </a:cubicBezTo>
                  <a:cubicBezTo>
                    <a:pt x="16469" y="23523"/>
                    <a:pt x="16334" y="21620"/>
                    <a:pt x="16177" y="19779"/>
                  </a:cubicBezTo>
                  <a:cubicBezTo>
                    <a:pt x="15865" y="16099"/>
                    <a:pt x="15487" y="12673"/>
                    <a:pt x="15110" y="9742"/>
                  </a:cubicBezTo>
                  <a:cubicBezTo>
                    <a:pt x="14733" y="6812"/>
                    <a:pt x="14360" y="4377"/>
                    <a:pt x="14051" y="2678"/>
                  </a:cubicBezTo>
                  <a:cubicBezTo>
                    <a:pt x="13895" y="1830"/>
                    <a:pt x="13760" y="1165"/>
                    <a:pt x="13642" y="713"/>
                  </a:cubicBezTo>
                  <a:cubicBezTo>
                    <a:pt x="13581" y="489"/>
                    <a:pt x="13515" y="319"/>
                    <a:pt x="13463" y="200"/>
                  </a:cubicBezTo>
                  <a:cubicBezTo>
                    <a:pt x="13410" y="90"/>
                    <a:pt x="13376" y="39"/>
                    <a:pt x="13376" y="39"/>
                  </a:cubicBezTo>
                  <a:lnTo>
                    <a:pt x="13372" y="38"/>
                  </a:lnTo>
                  <a:cubicBezTo>
                    <a:pt x="13355" y="15"/>
                    <a:pt x="13329" y="1"/>
                    <a:pt x="13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3539970" y="2967330"/>
              <a:ext cx="1798212" cy="1871547"/>
            </a:xfrm>
            <a:custGeom>
              <a:avLst/>
              <a:gdLst/>
              <a:ahLst/>
              <a:cxnLst/>
              <a:rect l="l" t="t" r="r" b="b"/>
              <a:pathLst>
                <a:path w="54632" h="56860" extrusionOk="0">
                  <a:moveTo>
                    <a:pt x="27484" y="1"/>
                  </a:moveTo>
                  <a:cubicBezTo>
                    <a:pt x="27229" y="1"/>
                    <a:pt x="26974" y="1"/>
                    <a:pt x="26719" y="2"/>
                  </a:cubicBezTo>
                  <a:cubicBezTo>
                    <a:pt x="24973" y="10"/>
                    <a:pt x="23213" y="44"/>
                    <a:pt x="21441" y="127"/>
                  </a:cubicBezTo>
                  <a:cubicBezTo>
                    <a:pt x="19669" y="212"/>
                    <a:pt x="17883" y="339"/>
                    <a:pt x="16096" y="604"/>
                  </a:cubicBezTo>
                  <a:cubicBezTo>
                    <a:pt x="15203" y="743"/>
                    <a:pt x="14308" y="909"/>
                    <a:pt x="13429" y="1194"/>
                  </a:cubicBezTo>
                  <a:cubicBezTo>
                    <a:pt x="13209" y="1264"/>
                    <a:pt x="12993" y="1348"/>
                    <a:pt x="12777" y="1441"/>
                  </a:cubicBezTo>
                  <a:cubicBezTo>
                    <a:pt x="12670" y="1491"/>
                    <a:pt x="12564" y="1540"/>
                    <a:pt x="12457" y="1598"/>
                  </a:cubicBezTo>
                  <a:lnTo>
                    <a:pt x="12296" y="1690"/>
                  </a:lnTo>
                  <a:lnTo>
                    <a:pt x="12154" y="1783"/>
                  </a:lnTo>
                  <a:cubicBezTo>
                    <a:pt x="11768" y="2056"/>
                    <a:pt x="11416" y="2334"/>
                    <a:pt x="11063" y="2632"/>
                  </a:cubicBezTo>
                  <a:cubicBezTo>
                    <a:pt x="9666" y="3828"/>
                    <a:pt x="8462" y="5244"/>
                    <a:pt x="7442" y="6782"/>
                  </a:cubicBezTo>
                  <a:cubicBezTo>
                    <a:pt x="6421" y="8321"/>
                    <a:pt x="5563" y="9967"/>
                    <a:pt x="4836" y="11672"/>
                  </a:cubicBezTo>
                  <a:cubicBezTo>
                    <a:pt x="4109" y="13377"/>
                    <a:pt x="3499" y="15136"/>
                    <a:pt x="2989" y="16923"/>
                  </a:cubicBezTo>
                  <a:cubicBezTo>
                    <a:pt x="1967" y="20499"/>
                    <a:pt x="1297" y="24176"/>
                    <a:pt x="833" y="27876"/>
                  </a:cubicBezTo>
                  <a:cubicBezTo>
                    <a:pt x="380" y="31571"/>
                    <a:pt x="95" y="35293"/>
                    <a:pt x="31" y="39005"/>
                  </a:cubicBezTo>
                  <a:cubicBezTo>
                    <a:pt x="1" y="40859"/>
                    <a:pt x="27" y="42715"/>
                    <a:pt x="137" y="44561"/>
                  </a:cubicBezTo>
                  <a:cubicBezTo>
                    <a:pt x="251" y="46407"/>
                    <a:pt x="431" y="48247"/>
                    <a:pt x="804" y="50057"/>
                  </a:cubicBezTo>
                  <a:cubicBezTo>
                    <a:pt x="900" y="50509"/>
                    <a:pt x="1008" y="50959"/>
                    <a:pt x="1141" y="51405"/>
                  </a:cubicBezTo>
                  <a:cubicBezTo>
                    <a:pt x="1276" y="51849"/>
                    <a:pt x="1428" y="52290"/>
                    <a:pt x="1649" y="52716"/>
                  </a:cubicBezTo>
                  <a:cubicBezTo>
                    <a:pt x="1765" y="52929"/>
                    <a:pt x="1882" y="53134"/>
                    <a:pt x="2072" y="53331"/>
                  </a:cubicBezTo>
                  <a:cubicBezTo>
                    <a:pt x="2154" y="53417"/>
                    <a:pt x="2274" y="53509"/>
                    <a:pt x="2381" y="53570"/>
                  </a:cubicBezTo>
                  <a:cubicBezTo>
                    <a:pt x="2489" y="53634"/>
                    <a:pt x="2599" y="53687"/>
                    <a:pt x="2707" y="53735"/>
                  </a:cubicBezTo>
                  <a:cubicBezTo>
                    <a:pt x="3143" y="53923"/>
                    <a:pt x="3585" y="54054"/>
                    <a:pt x="4026" y="54178"/>
                  </a:cubicBezTo>
                  <a:cubicBezTo>
                    <a:pt x="5797" y="54651"/>
                    <a:pt x="7580" y="54954"/>
                    <a:pt x="9356" y="55238"/>
                  </a:cubicBezTo>
                  <a:cubicBezTo>
                    <a:pt x="12908" y="55789"/>
                    <a:pt x="16437" y="56178"/>
                    <a:pt x="19916" y="56461"/>
                  </a:cubicBezTo>
                  <a:cubicBezTo>
                    <a:pt x="22874" y="56694"/>
                    <a:pt x="25797" y="56860"/>
                    <a:pt x="28677" y="56860"/>
                  </a:cubicBezTo>
                  <a:cubicBezTo>
                    <a:pt x="29185" y="56860"/>
                    <a:pt x="29692" y="56855"/>
                    <a:pt x="30197" y="56844"/>
                  </a:cubicBezTo>
                  <a:cubicBezTo>
                    <a:pt x="31039" y="56823"/>
                    <a:pt x="31876" y="56784"/>
                    <a:pt x="32709" y="56707"/>
                  </a:cubicBezTo>
                  <a:cubicBezTo>
                    <a:pt x="33541" y="56629"/>
                    <a:pt x="34371" y="56524"/>
                    <a:pt x="35185" y="56296"/>
                  </a:cubicBezTo>
                  <a:cubicBezTo>
                    <a:pt x="35389" y="56237"/>
                    <a:pt x="35591" y="56169"/>
                    <a:pt x="35790" y="56083"/>
                  </a:cubicBezTo>
                  <a:cubicBezTo>
                    <a:pt x="35988" y="55994"/>
                    <a:pt x="36188" y="55893"/>
                    <a:pt x="36368" y="55735"/>
                  </a:cubicBezTo>
                  <a:cubicBezTo>
                    <a:pt x="36414" y="55696"/>
                    <a:pt x="36454" y="55652"/>
                    <a:pt x="36498" y="55603"/>
                  </a:cubicBezTo>
                  <a:cubicBezTo>
                    <a:pt x="36519" y="55577"/>
                    <a:pt x="36543" y="55547"/>
                    <a:pt x="36561" y="55520"/>
                  </a:cubicBezTo>
                  <a:lnTo>
                    <a:pt x="36603" y="55456"/>
                  </a:lnTo>
                  <a:cubicBezTo>
                    <a:pt x="36628" y="55413"/>
                    <a:pt x="36631" y="55402"/>
                    <a:pt x="36647" y="55375"/>
                  </a:cubicBezTo>
                  <a:cubicBezTo>
                    <a:pt x="36658" y="55350"/>
                    <a:pt x="36673" y="55327"/>
                    <a:pt x="36684" y="55301"/>
                  </a:cubicBezTo>
                  <a:cubicBezTo>
                    <a:pt x="36706" y="55252"/>
                    <a:pt x="36732" y="55203"/>
                    <a:pt x="36751" y="55152"/>
                  </a:cubicBezTo>
                  <a:cubicBezTo>
                    <a:pt x="36834" y="54953"/>
                    <a:pt x="36897" y="54748"/>
                    <a:pt x="36948" y="54545"/>
                  </a:cubicBezTo>
                  <a:cubicBezTo>
                    <a:pt x="37142" y="53725"/>
                    <a:pt x="37185" y="52913"/>
                    <a:pt x="37230" y="52110"/>
                  </a:cubicBezTo>
                  <a:cubicBezTo>
                    <a:pt x="37299" y="50507"/>
                    <a:pt x="37307" y="48932"/>
                    <a:pt x="37343" y="47380"/>
                  </a:cubicBezTo>
                  <a:cubicBezTo>
                    <a:pt x="37375" y="45828"/>
                    <a:pt x="37419" y="44303"/>
                    <a:pt x="37481" y="42801"/>
                  </a:cubicBezTo>
                  <a:cubicBezTo>
                    <a:pt x="37600" y="39800"/>
                    <a:pt x="37785" y="36904"/>
                    <a:pt x="38006" y="34125"/>
                  </a:cubicBezTo>
                  <a:cubicBezTo>
                    <a:pt x="38228" y="31348"/>
                    <a:pt x="38486" y="28688"/>
                    <a:pt x="38762" y="26164"/>
                  </a:cubicBezTo>
                  <a:cubicBezTo>
                    <a:pt x="39029" y="23639"/>
                    <a:pt x="39354" y="21254"/>
                    <a:pt x="39759" y="19031"/>
                  </a:cubicBezTo>
                  <a:cubicBezTo>
                    <a:pt x="40162" y="16807"/>
                    <a:pt x="40637" y="14744"/>
                    <a:pt x="41193" y="12873"/>
                  </a:cubicBezTo>
                  <a:cubicBezTo>
                    <a:pt x="41748" y="11003"/>
                    <a:pt x="42382" y="9321"/>
                    <a:pt x="43121" y="7891"/>
                  </a:cubicBezTo>
                  <a:cubicBezTo>
                    <a:pt x="43489" y="7177"/>
                    <a:pt x="43890" y="6529"/>
                    <a:pt x="44313" y="5961"/>
                  </a:cubicBezTo>
                  <a:cubicBezTo>
                    <a:pt x="44739" y="5395"/>
                    <a:pt x="45202" y="4913"/>
                    <a:pt x="45698" y="4571"/>
                  </a:cubicBezTo>
                  <a:cubicBezTo>
                    <a:pt x="46191" y="4222"/>
                    <a:pt x="46733" y="4055"/>
                    <a:pt x="47231" y="4007"/>
                  </a:cubicBezTo>
                  <a:cubicBezTo>
                    <a:pt x="47301" y="4000"/>
                    <a:pt x="47370" y="3997"/>
                    <a:pt x="47437" y="3997"/>
                  </a:cubicBezTo>
                  <a:cubicBezTo>
                    <a:pt x="47854" y="3997"/>
                    <a:pt x="48228" y="4118"/>
                    <a:pt x="48525" y="4300"/>
                  </a:cubicBezTo>
                  <a:cubicBezTo>
                    <a:pt x="48874" y="4512"/>
                    <a:pt x="49130" y="4786"/>
                    <a:pt x="49321" y="5041"/>
                  </a:cubicBezTo>
                  <a:cubicBezTo>
                    <a:pt x="49511" y="5297"/>
                    <a:pt x="49641" y="5539"/>
                    <a:pt x="49737" y="5737"/>
                  </a:cubicBezTo>
                  <a:cubicBezTo>
                    <a:pt x="49833" y="5935"/>
                    <a:pt x="49894" y="6090"/>
                    <a:pt x="49931" y="6195"/>
                  </a:cubicBezTo>
                  <a:cubicBezTo>
                    <a:pt x="49970" y="6302"/>
                    <a:pt x="49984" y="6354"/>
                    <a:pt x="49984" y="6354"/>
                  </a:cubicBezTo>
                  <a:cubicBezTo>
                    <a:pt x="49996" y="6393"/>
                    <a:pt x="50030" y="6421"/>
                    <a:pt x="50068" y="6421"/>
                  </a:cubicBezTo>
                  <a:cubicBezTo>
                    <a:pt x="50078" y="6421"/>
                    <a:pt x="50089" y="6419"/>
                    <a:pt x="50099" y="6415"/>
                  </a:cubicBezTo>
                  <a:cubicBezTo>
                    <a:pt x="50152" y="6404"/>
                    <a:pt x="50186" y="6351"/>
                    <a:pt x="50174" y="6297"/>
                  </a:cubicBezTo>
                  <a:lnTo>
                    <a:pt x="50174" y="6296"/>
                  </a:lnTo>
                  <a:cubicBezTo>
                    <a:pt x="50174" y="6296"/>
                    <a:pt x="50162" y="6236"/>
                    <a:pt x="50130" y="6124"/>
                  </a:cubicBezTo>
                  <a:cubicBezTo>
                    <a:pt x="50095" y="6012"/>
                    <a:pt x="50045" y="5844"/>
                    <a:pt x="49954" y="5631"/>
                  </a:cubicBezTo>
                  <a:cubicBezTo>
                    <a:pt x="49864" y="5419"/>
                    <a:pt x="49738" y="5159"/>
                    <a:pt x="49546" y="4874"/>
                  </a:cubicBezTo>
                  <a:cubicBezTo>
                    <a:pt x="49353" y="4592"/>
                    <a:pt x="49089" y="4273"/>
                    <a:pt x="48696" y="4021"/>
                  </a:cubicBezTo>
                  <a:cubicBezTo>
                    <a:pt x="48346" y="3792"/>
                    <a:pt x="47881" y="3632"/>
                    <a:pt x="47372" y="3632"/>
                  </a:cubicBezTo>
                  <a:cubicBezTo>
                    <a:pt x="47317" y="3632"/>
                    <a:pt x="47262" y="3634"/>
                    <a:pt x="47206" y="3638"/>
                  </a:cubicBezTo>
                  <a:cubicBezTo>
                    <a:pt x="46919" y="3656"/>
                    <a:pt x="46633" y="3711"/>
                    <a:pt x="46333" y="3807"/>
                  </a:cubicBezTo>
                  <a:cubicBezTo>
                    <a:pt x="46200" y="3849"/>
                    <a:pt x="46037" y="3919"/>
                    <a:pt x="45897" y="3989"/>
                  </a:cubicBezTo>
                  <a:cubicBezTo>
                    <a:pt x="45754" y="4062"/>
                    <a:pt x="45614" y="4146"/>
                    <a:pt x="45476" y="4238"/>
                  </a:cubicBezTo>
                  <a:cubicBezTo>
                    <a:pt x="44928" y="4610"/>
                    <a:pt x="44435" y="5119"/>
                    <a:pt x="43983" y="5704"/>
                  </a:cubicBezTo>
                  <a:cubicBezTo>
                    <a:pt x="43531" y="6290"/>
                    <a:pt x="43126" y="6961"/>
                    <a:pt x="42747" y="7691"/>
                  </a:cubicBezTo>
                  <a:cubicBezTo>
                    <a:pt x="41992" y="9154"/>
                    <a:pt x="41351" y="10859"/>
                    <a:pt x="40789" y="12747"/>
                  </a:cubicBezTo>
                  <a:cubicBezTo>
                    <a:pt x="40228" y="14636"/>
                    <a:pt x="39749" y="16712"/>
                    <a:pt x="39345" y="18948"/>
                  </a:cubicBezTo>
                  <a:cubicBezTo>
                    <a:pt x="38939" y="21184"/>
                    <a:pt x="38611" y="23581"/>
                    <a:pt x="38344" y="26111"/>
                  </a:cubicBezTo>
                  <a:cubicBezTo>
                    <a:pt x="38067" y="28640"/>
                    <a:pt x="37809" y="31303"/>
                    <a:pt x="37587" y="34085"/>
                  </a:cubicBezTo>
                  <a:cubicBezTo>
                    <a:pt x="37365" y="36867"/>
                    <a:pt x="37180" y="39769"/>
                    <a:pt x="37060" y="42778"/>
                  </a:cubicBezTo>
                  <a:cubicBezTo>
                    <a:pt x="36999" y="44282"/>
                    <a:pt x="36955" y="45811"/>
                    <a:pt x="36923" y="47364"/>
                  </a:cubicBezTo>
                  <a:cubicBezTo>
                    <a:pt x="36887" y="48916"/>
                    <a:pt x="36878" y="50493"/>
                    <a:pt x="36808" y="52083"/>
                  </a:cubicBezTo>
                  <a:cubicBezTo>
                    <a:pt x="36766" y="52873"/>
                    <a:pt x="36721" y="53678"/>
                    <a:pt x="36539" y="54435"/>
                  </a:cubicBezTo>
                  <a:cubicBezTo>
                    <a:pt x="36492" y="54624"/>
                    <a:pt x="36435" y="54810"/>
                    <a:pt x="36361" y="54983"/>
                  </a:cubicBezTo>
                  <a:cubicBezTo>
                    <a:pt x="36345" y="55028"/>
                    <a:pt x="36323" y="55070"/>
                    <a:pt x="36305" y="55113"/>
                  </a:cubicBezTo>
                  <a:lnTo>
                    <a:pt x="36246" y="55227"/>
                  </a:lnTo>
                  <a:lnTo>
                    <a:pt x="36205" y="55290"/>
                  </a:lnTo>
                  <a:lnTo>
                    <a:pt x="36173" y="55329"/>
                  </a:lnTo>
                  <a:cubicBezTo>
                    <a:pt x="36150" y="55355"/>
                    <a:pt x="36121" y="55387"/>
                    <a:pt x="36088" y="55414"/>
                  </a:cubicBezTo>
                  <a:cubicBezTo>
                    <a:pt x="35826" y="55637"/>
                    <a:pt x="35443" y="55778"/>
                    <a:pt x="35067" y="55887"/>
                  </a:cubicBezTo>
                  <a:cubicBezTo>
                    <a:pt x="34301" y="56103"/>
                    <a:pt x="33486" y="56207"/>
                    <a:pt x="32667" y="56285"/>
                  </a:cubicBezTo>
                  <a:cubicBezTo>
                    <a:pt x="31848" y="56361"/>
                    <a:pt x="31018" y="56400"/>
                    <a:pt x="30183" y="56421"/>
                  </a:cubicBezTo>
                  <a:cubicBezTo>
                    <a:pt x="29687" y="56432"/>
                    <a:pt x="29190" y="56437"/>
                    <a:pt x="28690" y="56437"/>
                  </a:cubicBezTo>
                  <a:cubicBezTo>
                    <a:pt x="25824" y="56437"/>
                    <a:pt x="22902" y="56271"/>
                    <a:pt x="19947" y="56040"/>
                  </a:cubicBezTo>
                  <a:cubicBezTo>
                    <a:pt x="16477" y="55756"/>
                    <a:pt x="12956" y="55369"/>
                    <a:pt x="9416" y="54821"/>
                  </a:cubicBezTo>
                  <a:cubicBezTo>
                    <a:pt x="7650" y="54539"/>
                    <a:pt x="5870" y="54235"/>
                    <a:pt x="4133" y="53770"/>
                  </a:cubicBezTo>
                  <a:cubicBezTo>
                    <a:pt x="3702" y="53650"/>
                    <a:pt x="3270" y="53520"/>
                    <a:pt x="2871" y="53348"/>
                  </a:cubicBezTo>
                  <a:cubicBezTo>
                    <a:pt x="2772" y="53304"/>
                    <a:pt x="2676" y="53257"/>
                    <a:pt x="2589" y="53205"/>
                  </a:cubicBezTo>
                  <a:cubicBezTo>
                    <a:pt x="2498" y="53151"/>
                    <a:pt x="2436" y="53105"/>
                    <a:pt x="2360" y="53028"/>
                  </a:cubicBezTo>
                  <a:cubicBezTo>
                    <a:pt x="2234" y="52896"/>
                    <a:pt x="2115" y="52704"/>
                    <a:pt x="2016" y="52517"/>
                  </a:cubicBezTo>
                  <a:cubicBezTo>
                    <a:pt x="1817" y="52131"/>
                    <a:pt x="1669" y="51706"/>
                    <a:pt x="1538" y="51278"/>
                  </a:cubicBezTo>
                  <a:cubicBezTo>
                    <a:pt x="1410" y="50849"/>
                    <a:pt x="1304" y="50408"/>
                    <a:pt x="1211" y="49966"/>
                  </a:cubicBezTo>
                  <a:cubicBezTo>
                    <a:pt x="845" y="48189"/>
                    <a:pt x="664" y="46362"/>
                    <a:pt x="552" y="44530"/>
                  </a:cubicBezTo>
                  <a:cubicBezTo>
                    <a:pt x="444" y="42697"/>
                    <a:pt x="418" y="40852"/>
                    <a:pt x="447" y="39005"/>
                  </a:cubicBezTo>
                  <a:cubicBezTo>
                    <a:pt x="511" y="35310"/>
                    <a:pt x="795" y="31605"/>
                    <a:pt x="1245" y="27919"/>
                  </a:cubicBezTo>
                  <a:cubicBezTo>
                    <a:pt x="1708" y="24243"/>
                    <a:pt x="2375" y="20580"/>
                    <a:pt x="3389" y="17031"/>
                  </a:cubicBezTo>
                  <a:cubicBezTo>
                    <a:pt x="3895" y="15258"/>
                    <a:pt x="4499" y="13516"/>
                    <a:pt x="5218" y="11830"/>
                  </a:cubicBezTo>
                  <a:cubicBezTo>
                    <a:pt x="5936" y="10144"/>
                    <a:pt x="6785" y="8520"/>
                    <a:pt x="7787" y="7007"/>
                  </a:cubicBezTo>
                  <a:cubicBezTo>
                    <a:pt x="8792" y="5496"/>
                    <a:pt x="9972" y="4109"/>
                    <a:pt x="11334" y="2944"/>
                  </a:cubicBezTo>
                  <a:cubicBezTo>
                    <a:pt x="11672" y="2657"/>
                    <a:pt x="12031" y="2374"/>
                    <a:pt x="12384" y="2124"/>
                  </a:cubicBezTo>
                  <a:cubicBezTo>
                    <a:pt x="12739" y="1880"/>
                    <a:pt x="13140" y="1723"/>
                    <a:pt x="13560" y="1582"/>
                  </a:cubicBezTo>
                  <a:cubicBezTo>
                    <a:pt x="14400" y="1310"/>
                    <a:pt x="15280" y="1145"/>
                    <a:pt x="16159" y="1009"/>
                  </a:cubicBezTo>
                  <a:cubicBezTo>
                    <a:pt x="17921" y="747"/>
                    <a:pt x="19698" y="620"/>
                    <a:pt x="21461" y="535"/>
                  </a:cubicBezTo>
                  <a:cubicBezTo>
                    <a:pt x="23225" y="451"/>
                    <a:pt x="24981" y="418"/>
                    <a:pt x="26721" y="411"/>
                  </a:cubicBezTo>
                  <a:cubicBezTo>
                    <a:pt x="26962" y="410"/>
                    <a:pt x="27203" y="409"/>
                    <a:pt x="27444" y="409"/>
                  </a:cubicBezTo>
                  <a:cubicBezTo>
                    <a:pt x="30678" y="409"/>
                    <a:pt x="33861" y="494"/>
                    <a:pt x="36981" y="611"/>
                  </a:cubicBezTo>
                  <a:cubicBezTo>
                    <a:pt x="37818" y="645"/>
                    <a:pt x="38652" y="677"/>
                    <a:pt x="39481" y="710"/>
                  </a:cubicBezTo>
                  <a:cubicBezTo>
                    <a:pt x="40310" y="743"/>
                    <a:pt x="41131" y="780"/>
                    <a:pt x="41944" y="843"/>
                  </a:cubicBezTo>
                  <a:cubicBezTo>
                    <a:pt x="43567" y="970"/>
                    <a:pt x="45173" y="1179"/>
                    <a:pt x="46669" y="1664"/>
                  </a:cubicBezTo>
                  <a:cubicBezTo>
                    <a:pt x="47414" y="1909"/>
                    <a:pt x="48130" y="2227"/>
                    <a:pt x="48758" y="2658"/>
                  </a:cubicBezTo>
                  <a:cubicBezTo>
                    <a:pt x="49387" y="3087"/>
                    <a:pt x="49920" y="3638"/>
                    <a:pt x="50277" y="4290"/>
                  </a:cubicBezTo>
                  <a:cubicBezTo>
                    <a:pt x="50365" y="4454"/>
                    <a:pt x="50444" y="4621"/>
                    <a:pt x="50513" y="4792"/>
                  </a:cubicBezTo>
                  <a:cubicBezTo>
                    <a:pt x="50579" y="4966"/>
                    <a:pt x="50633" y="5136"/>
                    <a:pt x="50688" y="5324"/>
                  </a:cubicBezTo>
                  <a:cubicBezTo>
                    <a:pt x="50798" y="5693"/>
                    <a:pt x="50896" y="6057"/>
                    <a:pt x="50989" y="6425"/>
                  </a:cubicBezTo>
                  <a:cubicBezTo>
                    <a:pt x="51172" y="7161"/>
                    <a:pt x="51328" y="7901"/>
                    <a:pt x="51466" y="8636"/>
                  </a:cubicBezTo>
                  <a:cubicBezTo>
                    <a:pt x="52010" y="11583"/>
                    <a:pt x="52343" y="14468"/>
                    <a:pt x="52630" y="17239"/>
                  </a:cubicBezTo>
                  <a:cubicBezTo>
                    <a:pt x="52909" y="20012"/>
                    <a:pt x="53131" y="22674"/>
                    <a:pt x="53307" y="25208"/>
                  </a:cubicBezTo>
                  <a:cubicBezTo>
                    <a:pt x="53486" y="27741"/>
                    <a:pt x="53635" y="30148"/>
                    <a:pt x="53759" y="32410"/>
                  </a:cubicBezTo>
                  <a:cubicBezTo>
                    <a:pt x="54005" y="36932"/>
                    <a:pt x="54155" y="40878"/>
                    <a:pt x="54199" y="44129"/>
                  </a:cubicBezTo>
                  <a:cubicBezTo>
                    <a:pt x="54221" y="45752"/>
                    <a:pt x="54216" y="47204"/>
                    <a:pt x="54174" y="48461"/>
                  </a:cubicBezTo>
                  <a:cubicBezTo>
                    <a:pt x="54152" y="49091"/>
                    <a:pt x="54122" y="49672"/>
                    <a:pt x="54075" y="50200"/>
                  </a:cubicBezTo>
                  <a:cubicBezTo>
                    <a:pt x="54027" y="50724"/>
                    <a:pt x="53972" y="51210"/>
                    <a:pt x="53856" y="51592"/>
                  </a:cubicBezTo>
                  <a:cubicBezTo>
                    <a:pt x="53843" y="51635"/>
                    <a:pt x="53822" y="51689"/>
                    <a:pt x="53812" y="51711"/>
                  </a:cubicBezTo>
                  <a:lnTo>
                    <a:pt x="53776" y="51783"/>
                  </a:lnTo>
                  <a:cubicBezTo>
                    <a:pt x="53765" y="51802"/>
                    <a:pt x="53756" y="51813"/>
                    <a:pt x="53747" y="51828"/>
                  </a:cubicBezTo>
                  <a:cubicBezTo>
                    <a:pt x="53705" y="51891"/>
                    <a:pt x="53648" y="51951"/>
                    <a:pt x="53589" y="52001"/>
                  </a:cubicBezTo>
                  <a:cubicBezTo>
                    <a:pt x="53467" y="52099"/>
                    <a:pt x="53324" y="52164"/>
                    <a:pt x="53183" y="52210"/>
                  </a:cubicBezTo>
                  <a:cubicBezTo>
                    <a:pt x="52898" y="52301"/>
                    <a:pt x="52630" y="52332"/>
                    <a:pt x="52414" y="52352"/>
                  </a:cubicBezTo>
                  <a:cubicBezTo>
                    <a:pt x="52199" y="52373"/>
                    <a:pt x="52030" y="52376"/>
                    <a:pt x="51917" y="52384"/>
                  </a:cubicBezTo>
                  <a:cubicBezTo>
                    <a:pt x="51801" y="52389"/>
                    <a:pt x="51743" y="52392"/>
                    <a:pt x="51743" y="52392"/>
                  </a:cubicBezTo>
                  <a:cubicBezTo>
                    <a:pt x="51704" y="52396"/>
                    <a:pt x="51668" y="52422"/>
                    <a:pt x="51658" y="52462"/>
                  </a:cubicBezTo>
                  <a:cubicBezTo>
                    <a:pt x="51643" y="52513"/>
                    <a:pt x="51672" y="52563"/>
                    <a:pt x="51722" y="52577"/>
                  </a:cubicBezTo>
                  <a:lnTo>
                    <a:pt x="51727" y="52579"/>
                  </a:lnTo>
                  <a:cubicBezTo>
                    <a:pt x="51727" y="52579"/>
                    <a:pt x="51782" y="52593"/>
                    <a:pt x="51897" y="52618"/>
                  </a:cubicBezTo>
                  <a:cubicBezTo>
                    <a:pt x="52011" y="52641"/>
                    <a:pt x="52184" y="52672"/>
                    <a:pt x="52418" y="52687"/>
                  </a:cubicBezTo>
                  <a:cubicBezTo>
                    <a:pt x="52478" y="52690"/>
                    <a:pt x="52542" y="52692"/>
                    <a:pt x="52610" y="52692"/>
                  </a:cubicBezTo>
                  <a:cubicBezTo>
                    <a:pt x="52807" y="52692"/>
                    <a:pt x="53039" y="52674"/>
                    <a:pt x="53301" y="52598"/>
                  </a:cubicBezTo>
                  <a:cubicBezTo>
                    <a:pt x="53477" y="52546"/>
                    <a:pt x="53668" y="52466"/>
                    <a:pt x="53846" y="52321"/>
                  </a:cubicBezTo>
                  <a:cubicBezTo>
                    <a:pt x="53935" y="52248"/>
                    <a:pt x="54018" y="52161"/>
                    <a:pt x="54090" y="52055"/>
                  </a:cubicBezTo>
                  <a:cubicBezTo>
                    <a:pt x="54107" y="52027"/>
                    <a:pt x="54128" y="51995"/>
                    <a:pt x="54142" y="51970"/>
                  </a:cubicBezTo>
                  <a:lnTo>
                    <a:pt x="54178" y="51900"/>
                  </a:lnTo>
                  <a:cubicBezTo>
                    <a:pt x="54211" y="51825"/>
                    <a:pt x="54226" y="51780"/>
                    <a:pt x="54247" y="51719"/>
                  </a:cubicBezTo>
                  <a:cubicBezTo>
                    <a:pt x="54382" y="51265"/>
                    <a:pt x="54433" y="50778"/>
                    <a:pt x="54484" y="50237"/>
                  </a:cubicBezTo>
                  <a:cubicBezTo>
                    <a:pt x="54532" y="49698"/>
                    <a:pt x="54563" y="49112"/>
                    <a:pt x="54584" y="48477"/>
                  </a:cubicBezTo>
                  <a:cubicBezTo>
                    <a:pt x="54627" y="47209"/>
                    <a:pt x="54631" y="45753"/>
                    <a:pt x="54610" y="44125"/>
                  </a:cubicBezTo>
                  <a:cubicBezTo>
                    <a:pt x="54566" y="40867"/>
                    <a:pt x="54415" y="36915"/>
                    <a:pt x="54169" y="32388"/>
                  </a:cubicBezTo>
                  <a:cubicBezTo>
                    <a:pt x="54045" y="30124"/>
                    <a:pt x="53898" y="27718"/>
                    <a:pt x="53717" y="25180"/>
                  </a:cubicBezTo>
                  <a:cubicBezTo>
                    <a:pt x="53541" y="22643"/>
                    <a:pt x="53318" y="19978"/>
                    <a:pt x="53040" y="17200"/>
                  </a:cubicBezTo>
                  <a:cubicBezTo>
                    <a:pt x="52752" y="14423"/>
                    <a:pt x="52419" y="11530"/>
                    <a:pt x="51871" y="8562"/>
                  </a:cubicBezTo>
                  <a:cubicBezTo>
                    <a:pt x="51732" y="7821"/>
                    <a:pt x="51575" y="7074"/>
                    <a:pt x="51390" y="6327"/>
                  </a:cubicBezTo>
                  <a:cubicBezTo>
                    <a:pt x="51295" y="5956"/>
                    <a:pt x="51194" y="5579"/>
                    <a:pt x="51083" y="5210"/>
                  </a:cubicBezTo>
                  <a:cubicBezTo>
                    <a:pt x="51031" y="5029"/>
                    <a:pt x="50967" y="4829"/>
                    <a:pt x="50896" y="4643"/>
                  </a:cubicBezTo>
                  <a:cubicBezTo>
                    <a:pt x="50819" y="4456"/>
                    <a:pt x="50734" y="4273"/>
                    <a:pt x="50637" y="4094"/>
                  </a:cubicBezTo>
                  <a:cubicBezTo>
                    <a:pt x="50248" y="3380"/>
                    <a:pt x="49663" y="2779"/>
                    <a:pt x="48991" y="2322"/>
                  </a:cubicBezTo>
                  <a:cubicBezTo>
                    <a:pt x="48319" y="1861"/>
                    <a:pt x="47568" y="1529"/>
                    <a:pt x="46796" y="1276"/>
                  </a:cubicBezTo>
                  <a:cubicBezTo>
                    <a:pt x="45247" y="774"/>
                    <a:pt x="43614" y="563"/>
                    <a:pt x="41975" y="434"/>
                  </a:cubicBezTo>
                  <a:cubicBezTo>
                    <a:pt x="41153" y="371"/>
                    <a:pt x="40327" y="334"/>
                    <a:pt x="39497" y="301"/>
                  </a:cubicBezTo>
                  <a:cubicBezTo>
                    <a:pt x="38667" y="268"/>
                    <a:pt x="37833" y="236"/>
                    <a:pt x="36996" y="203"/>
                  </a:cubicBezTo>
                  <a:cubicBezTo>
                    <a:pt x="33885" y="86"/>
                    <a:pt x="30711" y="1"/>
                    <a:pt x="274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4855481" y="3411122"/>
              <a:ext cx="75145" cy="1375255"/>
            </a:xfrm>
            <a:custGeom>
              <a:avLst/>
              <a:gdLst/>
              <a:ahLst/>
              <a:cxnLst/>
              <a:rect l="l" t="t" r="r" b="b"/>
              <a:pathLst>
                <a:path w="2283" h="41782" extrusionOk="0">
                  <a:moveTo>
                    <a:pt x="840" y="0"/>
                  </a:moveTo>
                  <a:cubicBezTo>
                    <a:pt x="745" y="0"/>
                    <a:pt x="669" y="76"/>
                    <a:pt x="669" y="171"/>
                  </a:cubicBezTo>
                  <a:cubicBezTo>
                    <a:pt x="669" y="265"/>
                    <a:pt x="745" y="341"/>
                    <a:pt x="840" y="341"/>
                  </a:cubicBezTo>
                  <a:lnTo>
                    <a:pt x="1928" y="341"/>
                  </a:lnTo>
                  <a:cubicBezTo>
                    <a:pt x="1762" y="2834"/>
                    <a:pt x="0" y="29987"/>
                    <a:pt x="255" y="41616"/>
                  </a:cubicBezTo>
                  <a:cubicBezTo>
                    <a:pt x="259" y="41707"/>
                    <a:pt x="334" y="41782"/>
                    <a:pt x="426" y="41782"/>
                  </a:cubicBezTo>
                  <a:lnTo>
                    <a:pt x="430" y="41782"/>
                  </a:lnTo>
                  <a:cubicBezTo>
                    <a:pt x="525" y="41780"/>
                    <a:pt x="599" y="41702"/>
                    <a:pt x="596" y="41609"/>
                  </a:cubicBezTo>
                  <a:cubicBezTo>
                    <a:pt x="330" y="29491"/>
                    <a:pt x="2259" y="474"/>
                    <a:pt x="2279" y="182"/>
                  </a:cubicBezTo>
                  <a:cubicBezTo>
                    <a:pt x="2282" y="136"/>
                    <a:pt x="2265" y="90"/>
                    <a:pt x="2233" y="55"/>
                  </a:cubicBezTo>
                  <a:cubicBezTo>
                    <a:pt x="2201" y="20"/>
                    <a:pt x="2157" y="0"/>
                    <a:pt x="2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4948861" y="3135032"/>
              <a:ext cx="244229" cy="96606"/>
            </a:xfrm>
            <a:custGeom>
              <a:avLst/>
              <a:gdLst/>
              <a:ahLst/>
              <a:cxnLst/>
              <a:rect l="l" t="t" r="r" b="b"/>
              <a:pathLst>
                <a:path w="7420" h="2935" extrusionOk="0">
                  <a:moveTo>
                    <a:pt x="4495" y="0"/>
                  </a:moveTo>
                  <a:cubicBezTo>
                    <a:pt x="4362" y="9"/>
                    <a:pt x="4229" y="17"/>
                    <a:pt x="4095" y="26"/>
                  </a:cubicBezTo>
                  <a:cubicBezTo>
                    <a:pt x="3963" y="37"/>
                    <a:pt x="3837" y="59"/>
                    <a:pt x="3706" y="76"/>
                  </a:cubicBezTo>
                  <a:lnTo>
                    <a:pt x="3609" y="90"/>
                  </a:lnTo>
                  <a:lnTo>
                    <a:pt x="3585" y="92"/>
                  </a:lnTo>
                  <a:cubicBezTo>
                    <a:pt x="3566" y="96"/>
                    <a:pt x="3566" y="96"/>
                    <a:pt x="3555" y="99"/>
                  </a:cubicBezTo>
                  <a:lnTo>
                    <a:pt x="3505" y="110"/>
                  </a:lnTo>
                  <a:lnTo>
                    <a:pt x="3305" y="155"/>
                  </a:lnTo>
                  <a:cubicBezTo>
                    <a:pt x="3169" y="181"/>
                    <a:pt x="3042" y="233"/>
                    <a:pt x="2915" y="280"/>
                  </a:cubicBezTo>
                  <a:cubicBezTo>
                    <a:pt x="2786" y="323"/>
                    <a:pt x="2665" y="381"/>
                    <a:pt x="2544" y="440"/>
                  </a:cubicBezTo>
                  <a:cubicBezTo>
                    <a:pt x="2422" y="494"/>
                    <a:pt x="2307" y="560"/>
                    <a:pt x="2194" y="627"/>
                  </a:cubicBezTo>
                  <a:cubicBezTo>
                    <a:pt x="2079" y="690"/>
                    <a:pt x="1973" y="762"/>
                    <a:pt x="1870" y="834"/>
                  </a:cubicBezTo>
                  <a:cubicBezTo>
                    <a:pt x="1765" y="902"/>
                    <a:pt x="1667" y="979"/>
                    <a:pt x="1572" y="1055"/>
                  </a:cubicBezTo>
                  <a:cubicBezTo>
                    <a:pt x="1475" y="1128"/>
                    <a:pt x="1386" y="1207"/>
                    <a:pt x="1301" y="1283"/>
                  </a:cubicBezTo>
                  <a:cubicBezTo>
                    <a:pt x="1212" y="1358"/>
                    <a:pt x="1133" y="1435"/>
                    <a:pt x="1056" y="1512"/>
                  </a:cubicBezTo>
                  <a:cubicBezTo>
                    <a:pt x="979" y="1588"/>
                    <a:pt x="907" y="1663"/>
                    <a:pt x="839" y="1738"/>
                  </a:cubicBezTo>
                  <a:cubicBezTo>
                    <a:pt x="703" y="1883"/>
                    <a:pt x="586" y="2025"/>
                    <a:pt x="485" y="2153"/>
                  </a:cubicBezTo>
                  <a:cubicBezTo>
                    <a:pt x="384" y="2280"/>
                    <a:pt x="301" y="2394"/>
                    <a:pt x="233" y="2490"/>
                  </a:cubicBezTo>
                  <a:cubicBezTo>
                    <a:pt x="100" y="2680"/>
                    <a:pt x="32" y="2798"/>
                    <a:pt x="32" y="2798"/>
                  </a:cubicBezTo>
                  <a:lnTo>
                    <a:pt x="24" y="2799"/>
                  </a:lnTo>
                  <a:cubicBezTo>
                    <a:pt x="1" y="2842"/>
                    <a:pt x="13" y="2895"/>
                    <a:pt x="55" y="2921"/>
                  </a:cubicBezTo>
                  <a:cubicBezTo>
                    <a:pt x="70" y="2930"/>
                    <a:pt x="86" y="2934"/>
                    <a:pt x="103" y="2934"/>
                  </a:cubicBezTo>
                  <a:cubicBezTo>
                    <a:pt x="132" y="2934"/>
                    <a:pt x="161" y="2920"/>
                    <a:pt x="178" y="2892"/>
                  </a:cubicBezTo>
                  <a:cubicBezTo>
                    <a:pt x="178" y="2892"/>
                    <a:pt x="246" y="2783"/>
                    <a:pt x="384" y="2603"/>
                  </a:cubicBezTo>
                  <a:cubicBezTo>
                    <a:pt x="453" y="2512"/>
                    <a:pt x="536" y="2404"/>
                    <a:pt x="640" y="2286"/>
                  </a:cubicBezTo>
                  <a:cubicBezTo>
                    <a:pt x="742" y="2165"/>
                    <a:pt x="862" y="2032"/>
                    <a:pt x="1001" y="1897"/>
                  </a:cubicBezTo>
                  <a:cubicBezTo>
                    <a:pt x="1068" y="1828"/>
                    <a:pt x="1140" y="1757"/>
                    <a:pt x="1219" y="1688"/>
                  </a:cubicBezTo>
                  <a:cubicBezTo>
                    <a:pt x="1294" y="1616"/>
                    <a:pt x="1375" y="1544"/>
                    <a:pt x="1461" y="1477"/>
                  </a:cubicBezTo>
                  <a:cubicBezTo>
                    <a:pt x="1546" y="1405"/>
                    <a:pt x="1635" y="1333"/>
                    <a:pt x="1731" y="1267"/>
                  </a:cubicBezTo>
                  <a:cubicBezTo>
                    <a:pt x="1825" y="1198"/>
                    <a:pt x="1921" y="1129"/>
                    <a:pt x="2023" y="1068"/>
                  </a:cubicBezTo>
                  <a:cubicBezTo>
                    <a:pt x="2125" y="1005"/>
                    <a:pt x="2227" y="940"/>
                    <a:pt x="2338" y="884"/>
                  </a:cubicBezTo>
                  <a:cubicBezTo>
                    <a:pt x="2445" y="826"/>
                    <a:pt x="2555" y="767"/>
                    <a:pt x="2672" y="723"/>
                  </a:cubicBezTo>
                  <a:cubicBezTo>
                    <a:pt x="2786" y="674"/>
                    <a:pt x="2902" y="623"/>
                    <a:pt x="3023" y="589"/>
                  </a:cubicBezTo>
                  <a:cubicBezTo>
                    <a:pt x="3142" y="549"/>
                    <a:pt x="3263" y="510"/>
                    <a:pt x="3386" y="484"/>
                  </a:cubicBezTo>
                  <a:lnTo>
                    <a:pt x="3570" y="440"/>
                  </a:lnTo>
                  <a:lnTo>
                    <a:pt x="3615" y="427"/>
                  </a:lnTo>
                  <a:cubicBezTo>
                    <a:pt x="3619" y="426"/>
                    <a:pt x="3630" y="423"/>
                    <a:pt x="3632" y="423"/>
                  </a:cubicBezTo>
                  <a:cubicBezTo>
                    <a:pt x="3633" y="423"/>
                    <a:pt x="3633" y="423"/>
                    <a:pt x="3632" y="424"/>
                  </a:cubicBezTo>
                  <a:lnTo>
                    <a:pt x="3656" y="419"/>
                  </a:lnTo>
                  <a:lnTo>
                    <a:pt x="3753" y="405"/>
                  </a:lnTo>
                  <a:cubicBezTo>
                    <a:pt x="3882" y="386"/>
                    <a:pt x="4013" y="361"/>
                    <a:pt x="4137" y="347"/>
                  </a:cubicBezTo>
                  <a:cubicBezTo>
                    <a:pt x="4261" y="339"/>
                    <a:pt x="4383" y="328"/>
                    <a:pt x="4504" y="318"/>
                  </a:cubicBezTo>
                  <a:cubicBezTo>
                    <a:pt x="4627" y="318"/>
                    <a:pt x="4748" y="317"/>
                    <a:pt x="4867" y="317"/>
                  </a:cubicBezTo>
                  <a:cubicBezTo>
                    <a:pt x="4987" y="319"/>
                    <a:pt x="5103" y="334"/>
                    <a:pt x="5217" y="341"/>
                  </a:cubicBezTo>
                  <a:cubicBezTo>
                    <a:pt x="5332" y="351"/>
                    <a:pt x="5440" y="376"/>
                    <a:pt x="5548" y="390"/>
                  </a:cubicBezTo>
                  <a:cubicBezTo>
                    <a:pt x="5656" y="409"/>
                    <a:pt x="5757" y="440"/>
                    <a:pt x="5856" y="462"/>
                  </a:cubicBezTo>
                  <a:cubicBezTo>
                    <a:pt x="5955" y="491"/>
                    <a:pt x="6047" y="525"/>
                    <a:pt x="6137" y="553"/>
                  </a:cubicBezTo>
                  <a:cubicBezTo>
                    <a:pt x="6223" y="591"/>
                    <a:pt x="6309" y="623"/>
                    <a:pt x="6386" y="660"/>
                  </a:cubicBezTo>
                  <a:cubicBezTo>
                    <a:pt x="6462" y="701"/>
                    <a:pt x="6537" y="733"/>
                    <a:pt x="6601" y="775"/>
                  </a:cubicBezTo>
                  <a:cubicBezTo>
                    <a:pt x="6733" y="851"/>
                    <a:pt x="6843" y="927"/>
                    <a:pt x="6926" y="996"/>
                  </a:cubicBezTo>
                  <a:cubicBezTo>
                    <a:pt x="7011" y="1064"/>
                    <a:pt x="7071" y="1124"/>
                    <a:pt x="7111" y="1164"/>
                  </a:cubicBezTo>
                  <a:cubicBezTo>
                    <a:pt x="7132" y="1184"/>
                    <a:pt x="7144" y="1200"/>
                    <a:pt x="7153" y="1211"/>
                  </a:cubicBezTo>
                  <a:cubicBezTo>
                    <a:pt x="7162" y="1219"/>
                    <a:pt x="7165" y="1224"/>
                    <a:pt x="7165" y="1224"/>
                  </a:cubicBezTo>
                  <a:lnTo>
                    <a:pt x="7173" y="1232"/>
                  </a:lnTo>
                  <a:cubicBezTo>
                    <a:pt x="7198" y="1262"/>
                    <a:pt x="7234" y="1278"/>
                    <a:pt x="7271" y="1278"/>
                  </a:cubicBezTo>
                  <a:cubicBezTo>
                    <a:pt x="7300" y="1278"/>
                    <a:pt x="7329" y="1268"/>
                    <a:pt x="7353" y="1249"/>
                  </a:cubicBezTo>
                  <a:cubicBezTo>
                    <a:pt x="7410" y="1204"/>
                    <a:pt x="7419" y="1122"/>
                    <a:pt x="7375" y="1065"/>
                  </a:cubicBezTo>
                  <a:cubicBezTo>
                    <a:pt x="7375" y="1065"/>
                    <a:pt x="7369" y="1058"/>
                    <a:pt x="7356" y="1042"/>
                  </a:cubicBezTo>
                  <a:cubicBezTo>
                    <a:pt x="7345" y="1028"/>
                    <a:pt x="7328" y="1007"/>
                    <a:pt x="7306" y="983"/>
                  </a:cubicBezTo>
                  <a:cubicBezTo>
                    <a:pt x="7260" y="935"/>
                    <a:pt x="7193" y="866"/>
                    <a:pt x="7099" y="789"/>
                  </a:cubicBezTo>
                  <a:cubicBezTo>
                    <a:pt x="7008" y="709"/>
                    <a:pt x="6887" y="624"/>
                    <a:pt x="6745" y="536"/>
                  </a:cubicBezTo>
                  <a:cubicBezTo>
                    <a:pt x="6675" y="491"/>
                    <a:pt x="6595" y="452"/>
                    <a:pt x="6513" y="408"/>
                  </a:cubicBezTo>
                  <a:cubicBezTo>
                    <a:pt x="6429" y="366"/>
                    <a:pt x="6337" y="329"/>
                    <a:pt x="6244" y="286"/>
                  </a:cubicBezTo>
                  <a:cubicBezTo>
                    <a:pt x="6148" y="251"/>
                    <a:pt x="6047" y="214"/>
                    <a:pt x="5942" y="181"/>
                  </a:cubicBezTo>
                  <a:cubicBezTo>
                    <a:pt x="5835" y="155"/>
                    <a:pt x="5726" y="120"/>
                    <a:pt x="5611" y="97"/>
                  </a:cubicBezTo>
                  <a:cubicBezTo>
                    <a:pt x="5495" y="78"/>
                    <a:pt x="5377" y="51"/>
                    <a:pt x="5255" y="37"/>
                  </a:cubicBezTo>
                  <a:cubicBezTo>
                    <a:pt x="5133" y="28"/>
                    <a:pt x="5010" y="11"/>
                    <a:pt x="4882" y="6"/>
                  </a:cubicBezTo>
                  <a:cubicBezTo>
                    <a:pt x="4754" y="4"/>
                    <a:pt x="4625" y="1"/>
                    <a:pt x="44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4918513" y="3274130"/>
              <a:ext cx="308381" cy="148216"/>
            </a:xfrm>
            <a:custGeom>
              <a:avLst/>
              <a:gdLst/>
              <a:ahLst/>
              <a:cxnLst/>
              <a:rect l="l" t="t" r="r" b="b"/>
              <a:pathLst>
                <a:path w="9369" h="4503" extrusionOk="0">
                  <a:moveTo>
                    <a:pt x="5664" y="1"/>
                  </a:moveTo>
                  <a:cubicBezTo>
                    <a:pt x="4422" y="1"/>
                    <a:pt x="2965" y="710"/>
                    <a:pt x="1867" y="1861"/>
                  </a:cubicBezTo>
                  <a:cubicBezTo>
                    <a:pt x="1214" y="2548"/>
                    <a:pt x="101" y="4168"/>
                    <a:pt x="53" y="4237"/>
                  </a:cubicBezTo>
                  <a:cubicBezTo>
                    <a:pt x="0" y="4315"/>
                    <a:pt x="20" y="4421"/>
                    <a:pt x="97" y="4474"/>
                  </a:cubicBezTo>
                  <a:cubicBezTo>
                    <a:pt x="127" y="4493"/>
                    <a:pt x="160" y="4503"/>
                    <a:pt x="193" y="4503"/>
                  </a:cubicBezTo>
                  <a:cubicBezTo>
                    <a:pt x="248" y="4503"/>
                    <a:pt x="301" y="4476"/>
                    <a:pt x="334" y="4429"/>
                  </a:cubicBezTo>
                  <a:cubicBezTo>
                    <a:pt x="346" y="4413"/>
                    <a:pt x="1479" y="2763"/>
                    <a:pt x="2113" y="2097"/>
                  </a:cubicBezTo>
                  <a:cubicBezTo>
                    <a:pt x="3148" y="1010"/>
                    <a:pt x="4515" y="341"/>
                    <a:pt x="5661" y="341"/>
                  </a:cubicBezTo>
                  <a:cubicBezTo>
                    <a:pt x="5745" y="341"/>
                    <a:pt x="5828" y="345"/>
                    <a:pt x="5909" y="352"/>
                  </a:cubicBezTo>
                  <a:cubicBezTo>
                    <a:pt x="7477" y="492"/>
                    <a:pt x="8449" y="1497"/>
                    <a:pt x="9044" y="2241"/>
                  </a:cubicBezTo>
                  <a:cubicBezTo>
                    <a:pt x="9077" y="2282"/>
                    <a:pt x="9127" y="2304"/>
                    <a:pt x="9177" y="2304"/>
                  </a:cubicBezTo>
                  <a:cubicBezTo>
                    <a:pt x="9214" y="2304"/>
                    <a:pt x="9252" y="2292"/>
                    <a:pt x="9283" y="2267"/>
                  </a:cubicBezTo>
                  <a:cubicBezTo>
                    <a:pt x="9356" y="2209"/>
                    <a:pt x="9368" y="2100"/>
                    <a:pt x="9310" y="2028"/>
                  </a:cubicBezTo>
                  <a:cubicBezTo>
                    <a:pt x="8675" y="1235"/>
                    <a:pt x="7637" y="164"/>
                    <a:pt x="5940" y="13"/>
                  </a:cubicBezTo>
                  <a:cubicBezTo>
                    <a:pt x="5850" y="5"/>
                    <a:pt x="5758" y="1"/>
                    <a:pt x="56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4821546" y="3580963"/>
              <a:ext cx="435136" cy="123958"/>
            </a:xfrm>
            <a:custGeom>
              <a:avLst/>
              <a:gdLst/>
              <a:ahLst/>
              <a:cxnLst/>
              <a:rect l="l" t="t" r="r" b="b"/>
              <a:pathLst>
                <a:path w="13220" h="3766" extrusionOk="0">
                  <a:moveTo>
                    <a:pt x="13031" y="0"/>
                  </a:moveTo>
                  <a:cubicBezTo>
                    <a:pt x="13013" y="0"/>
                    <a:pt x="12995" y="3"/>
                    <a:pt x="12977" y="9"/>
                  </a:cubicBezTo>
                  <a:cubicBezTo>
                    <a:pt x="12881" y="39"/>
                    <a:pt x="3503" y="3102"/>
                    <a:pt x="2526" y="3376"/>
                  </a:cubicBezTo>
                  <a:cubicBezTo>
                    <a:pt x="2393" y="3413"/>
                    <a:pt x="2101" y="3426"/>
                    <a:pt x="1762" y="3426"/>
                  </a:cubicBezTo>
                  <a:cubicBezTo>
                    <a:pt x="1205" y="3426"/>
                    <a:pt x="519" y="3391"/>
                    <a:pt x="188" y="3369"/>
                  </a:cubicBezTo>
                  <a:cubicBezTo>
                    <a:pt x="184" y="3368"/>
                    <a:pt x="181" y="3368"/>
                    <a:pt x="177" y="3368"/>
                  </a:cubicBezTo>
                  <a:cubicBezTo>
                    <a:pt x="88" y="3368"/>
                    <a:pt x="14" y="3437"/>
                    <a:pt x="8" y="3527"/>
                  </a:cubicBezTo>
                  <a:cubicBezTo>
                    <a:pt x="0" y="3621"/>
                    <a:pt x="71" y="3702"/>
                    <a:pt x="165" y="3708"/>
                  </a:cubicBezTo>
                  <a:cubicBezTo>
                    <a:pt x="295" y="3717"/>
                    <a:pt x="1067" y="3766"/>
                    <a:pt x="1731" y="3766"/>
                  </a:cubicBezTo>
                  <a:cubicBezTo>
                    <a:pt x="2106" y="3766"/>
                    <a:pt x="2447" y="3750"/>
                    <a:pt x="2617" y="3703"/>
                  </a:cubicBezTo>
                  <a:cubicBezTo>
                    <a:pt x="3602" y="3426"/>
                    <a:pt x="12695" y="458"/>
                    <a:pt x="13081" y="331"/>
                  </a:cubicBezTo>
                  <a:cubicBezTo>
                    <a:pt x="13171" y="303"/>
                    <a:pt x="13219" y="207"/>
                    <a:pt x="13191" y="117"/>
                  </a:cubicBezTo>
                  <a:cubicBezTo>
                    <a:pt x="13167" y="46"/>
                    <a:pt x="13102" y="0"/>
                    <a:pt x="130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4810025" y="3682340"/>
              <a:ext cx="457946" cy="123267"/>
            </a:xfrm>
            <a:custGeom>
              <a:avLst/>
              <a:gdLst/>
              <a:ahLst/>
              <a:cxnLst/>
              <a:rect l="l" t="t" r="r" b="b"/>
              <a:pathLst>
                <a:path w="13913" h="3745" extrusionOk="0">
                  <a:moveTo>
                    <a:pt x="13720" y="0"/>
                  </a:moveTo>
                  <a:cubicBezTo>
                    <a:pt x="13697" y="0"/>
                    <a:pt x="13674" y="5"/>
                    <a:pt x="13651" y="14"/>
                  </a:cubicBezTo>
                  <a:cubicBezTo>
                    <a:pt x="8712" y="2175"/>
                    <a:pt x="4108" y="3129"/>
                    <a:pt x="2814" y="3371"/>
                  </a:cubicBezTo>
                  <a:lnTo>
                    <a:pt x="2778" y="3377"/>
                  </a:lnTo>
                  <a:cubicBezTo>
                    <a:pt x="2675" y="3397"/>
                    <a:pt x="2488" y="3404"/>
                    <a:pt x="2256" y="3404"/>
                  </a:cubicBezTo>
                  <a:cubicBezTo>
                    <a:pt x="1610" y="3404"/>
                    <a:pt x="622" y="3345"/>
                    <a:pt x="188" y="3314"/>
                  </a:cubicBezTo>
                  <a:cubicBezTo>
                    <a:pt x="185" y="3313"/>
                    <a:pt x="182" y="3313"/>
                    <a:pt x="178" y="3313"/>
                  </a:cubicBezTo>
                  <a:cubicBezTo>
                    <a:pt x="90" y="3313"/>
                    <a:pt x="13" y="3380"/>
                    <a:pt x="6" y="3470"/>
                  </a:cubicBezTo>
                  <a:cubicBezTo>
                    <a:pt x="0" y="3565"/>
                    <a:pt x="69" y="3645"/>
                    <a:pt x="163" y="3653"/>
                  </a:cubicBezTo>
                  <a:cubicBezTo>
                    <a:pt x="230" y="3658"/>
                    <a:pt x="1439" y="3744"/>
                    <a:pt x="2243" y="3744"/>
                  </a:cubicBezTo>
                  <a:cubicBezTo>
                    <a:pt x="2500" y="3744"/>
                    <a:pt x="2716" y="3735"/>
                    <a:pt x="2839" y="3711"/>
                  </a:cubicBezTo>
                  <a:lnTo>
                    <a:pt x="2875" y="3704"/>
                  </a:lnTo>
                  <a:cubicBezTo>
                    <a:pt x="4178" y="3460"/>
                    <a:pt x="8815" y="2501"/>
                    <a:pt x="13786" y="325"/>
                  </a:cubicBezTo>
                  <a:cubicBezTo>
                    <a:pt x="13874" y="288"/>
                    <a:pt x="13912" y="188"/>
                    <a:pt x="13875" y="102"/>
                  </a:cubicBezTo>
                  <a:cubicBezTo>
                    <a:pt x="13847" y="38"/>
                    <a:pt x="13785" y="0"/>
                    <a:pt x="137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4860295" y="4385699"/>
              <a:ext cx="442904" cy="162271"/>
            </a:xfrm>
            <a:custGeom>
              <a:avLst/>
              <a:gdLst/>
              <a:ahLst/>
              <a:cxnLst/>
              <a:rect l="l" t="t" r="r" b="b"/>
              <a:pathLst>
                <a:path w="13456" h="4930" extrusionOk="0">
                  <a:moveTo>
                    <a:pt x="13265" y="1"/>
                  </a:moveTo>
                  <a:cubicBezTo>
                    <a:pt x="13196" y="1"/>
                    <a:pt x="13130" y="42"/>
                    <a:pt x="13104" y="111"/>
                  </a:cubicBezTo>
                  <a:cubicBezTo>
                    <a:pt x="13095" y="139"/>
                    <a:pt x="12027" y="2834"/>
                    <a:pt x="7210" y="4158"/>
                  </a:cubicBezTo>
                  <a:cubicBezTo>
                    <a:pt x="6042" y="4479"/>
                    <a:pt x="4930" y="4590"/>
                    <a:pt x="3952" y="4590"/>
                  </a:cubicBezTo>
                  <a:cubicBezTo>
                    <a:pt x="1786" y="4590"/>
                    <a:pt x="274" y="4046"/>
                    <a:pt x="252" y="4038"/>
                  </a:cubicBezTo>
                  <a:cubicBezTo>
                    <a:pt x="233" y="4031"/>
                    <a:pt x="214" y="4028"/>
                    <a:pt x="195" y="4028"/>
                  </a:cubicBezTo>
                  <a:cubicBezTo>
                    <a:pt x="125" y="4028"/>
                    <a:pt x="59" y="4071"/>
                    <a:pt x="34" y="4139"/>
                  </a:cubicBezTo>
                  <a:cubicBezTo>
                    <a:pt x="1" y="4228"/>
                    <a:pt x="46" y="4325"/>
                    <a:pt x="134" y="4357"/>
                  </a:cubicBezTo>
                  <a:cubicBezTo>
                    <a:pt x="156" y="4366"/>
                    <a:pt x="1719" y="4930"/>
                    <a:pt x="3954" y="4930"/>
                  </a:cubicBezTo>
                  <a:cubicBezTo>
                    <a:pt x="4960" y="4930"/>
                    <a:pt x="6101" y="4815"/>
                    <a:pt x="7300" y="4485"/>
                  </a:cubicBezTo>
                  <a:cubicBezTo>
                    <a:pt x="12283" y="3116"/>
                    <a:pt x="13380" y="347"/>
                    <a:pt x="13423" y="230"/>
                  </a:cubicBezTo>
                  <a:cubicBezTo>
                    <a:pt x="13455" y="143"/>
                    <a:pt x="13411" y="44"/>
                    <a:pt x="13324" y="11"/>
                  </a:cubicBezTo>
                  <a:cubicBezTo>
                    <a:pt x="13305" y="4"/>
                    <a:pt x="13285" y="1"/>
                    <a:pt x="13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4746344" y="3988844"/>
              <a:ext cx="103748" cy="712577"/>
            </a:xfrm>
            <a:custGeom>
              <a:avLst/>
              <a:gdLst/>
              <a:ahLst/>
              <a:cxnLst/>
              <a:rect l="l" t="t" r="r" b="b"/>
              <a:pathLst>
                <a:path w="3152" h="21649" extrusionOk="0">
                  <a:moveTo>
                    <a:pt x="1261" y="1"/>
                  </a:moveTo>
                  <a:cubicBezTo>
                    <a:pt x="1180" y="1"/>
                    <a:pt x="1108" y="59"/>
                    <a:pt x="1093" y="143"/>
                  </a:cubicBezTo>
                  <a:cubicBezTo>
                    <a:pt x="1078" y="235"/>
                    <a:pt x="1141" y="322"/>
                    <a:pt x="1233" y="338"/>
                  </a:cubicBezTo>
                  <a:cubicBezTo>
                    <a:pt x="1801" y="434"/>
                    <a:pt x="2473" y="587"/>
                    <a:pt x="2607" y="667"/>
                  </a:cubicBezTo>
                  <a:cubicBezTo>
                    <a:pt x="2877" y="1654"/>
                    <a:pt x="2138" y="19792"/>
                    <a:pt x="1788" y="20759"/>
                  </a:cubicBezTo>
                  <a:cubicBezTo>
                    <a:pt x="1487" y="21000"/>
                    <a:pt x="510" y="21239"/>
                    <a:pt x="153" y="21313"/>
                  </a:cubicBezTo>
                  <a:cubicBezTo>
                    <a:pt x="59" y="21331"/>
                    <a:pt x="1" y="21421"/>
                    <a:pt x="20" y="21514"/>
                  </a:cubicBezTo>
                  <a:cubicBezTo>
                    <a:pt x="36" y="21594"/>
                    <a:pt x="107" y="21649"/>
                    <a:pt x="186" y="21649"/>
                  </a:cubicBezTo>
                  <a:cubicBezTo>
                    <a:pt x="196" y="21649"/>
                    <a:pt x="208" y="21648"/>
                    <a:pt x="221" y="21646"/>
                  </a:cubicBezTo>
                  <a:cubicBezTo>
                    <a:pt x="364" y="21617"/>
                    <a:pt x="1638" y="21348"/>
                    <a:pt x="2033" y="20997"/>
                  </a:cubicBezTo>
                  <a:cubicBezTo>
                    <a:pt x="2116" y="20924"/>
                    <a:pt x="2218" y="20834"/>
                    <a:pt x="2428" y="17628"/>
                  </a:cubicBezTo>
                  <a:cubicBezTo>
                    <a:pt x="2549" y="15791"/>
                    <a:pt x="2675" y="13350"/>
                    <a:pt x="2782" y="10758"/>
                  </a:cubicBezTo>
                  <a:cubicBezTo>
                    <a:pt x="2936" y="7045"/>
                    <a:pt x="3152" y="768"/>
                    <a:pt x="2875" y="451"/>
                  </a:cubicBezTo>
                  <a:cubicBezTo>
                    <a:pt x="2722" y="277"/>
                    <a:pt x="1928" y="111"/>
                    <a:pt x="1288" y="3"/>
                  </a:cubicBezTo>
                  <a:cubicBezTo>
                    <a:pt x="1279" y="2"/>
                    <a:pt x="1270" y="1"/>
                    <a:pt x="1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4775934" y="4001747"/>
              <a:ext cx="67180" cy="37062"/>
            </a:xfrm>
            <a:custGeom>
              <a:avLst/>
              <a:gdLst/>
              <a:ahLst/>
              <a:cxnLst/>
              <a:rect l="l" t="t" r="r" b="b"/>
              <a:pathLst>
                <a:path w="2041" h="1126" extrusionOk="0">
                  <a:moveTo>
                    <a:pt x="1846" y="1"/>
                  </a:moveTo>
                  <a:cubicBezTo>
                    <a:pt x="1822" y="1"/>
                    <a:pt x="1797" y="6"/>
                    <a:pt x="1774" y="17"/>
                  </a:cubicBezTo>
                  <a:lnTo>
                    <a:pt x="122" y="802"/>
                  </a:lnTo>
                  <a:cubicBezTo>
                    <a:pt x="37" y="841"/>
                    <a:pt x="1" y="942"/>
                    <a:pt x="41" y="1027"/>
                  </a:cubicBezTo>
                  <a:cubicBezTo>
                    <a:pt x="70" y="1089"/>
                    <a:pt x="131" y="1125"/>
                    <a:pt x="195" y="1125"/>
                  </a:cubicBezTo>
                  <a:cubicBezTo>
                    <a:pt x="219" y="1125"/>
                    <a:pt x="244" y="1120"/>
                    <a:pt x="267" y="1110"/>
                  </a:cubicBezTo>
                  <a:lnTo>
                    <a:pt x="1919" y="325"/>
                  </a:lnTo>
                  <a:cubicBezTo>
                    <a:pt x="2004" y="285"/>
                    <a:pt x="2040" y="184"/>
                    <a:pt x="2000" y="98"/>
                  </a:cubicBezTo>
                  <a:cubicBezTo>
                    <a:pt x="1971" y="37"/>
                    <a:pt x="1910" y="1"/>
                    <a:pt x="1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4311340" y="2841168"/>
              <a:ext cx="362657" cy="141271"/>
            </a:xfrm>
            <a:custGeom>
              <a:avLst/>
              <a:gdLst/>
              <a:ahLst/>
              <a:cxnLst/>
              <a:rect l="l" t="t" r="r" b="b"/>
              <a:pathLst>
                <a:path w="11018" h="4292" extrusionOk="0">
                  <a:moveTo>
                    <a:pt x="5537" y="1"/>
                  </a:moveTo>
                  <a:cubicBezTo>
                    <a:pt x="1599" y="1"/>
                    <a:pt x="49" y="3978"/>
                    <a:pt x="33" y="4019"/>
                  </a:cubicBezTo>
                  <a:cubicBezTo>
                    <a:pt x="0" y="4108"/>
                    <a:pt x="44" y="4205"/>
                    <a:pt x="132" y="4239"/>
                  </a:cubicBezTo>
                  <a:cubicBezTo>
                    <a:pt x="152" y="4247"/>
                    <a:pt x="172" y="4250"/>
                    <a:pt x="192" y="4250"/>
                  </a:cubicBezTo>
                  <a:cubicBezTo>
                    <a:pt x="261" y="4250"/>
                    <a:pt x="326" y="4209"/>
                    <a:pt x="352" y="4141"/>
                  </a:cubicBezTo>
                  <a:cubicBezTo>
                    <a:pt x="366" y="4100"/>
                    <a:pt x="1843" y="341"/>
                    <a:pt x="5546" y="341"/>
                  </a:cubicBezTo>
                  <a:cubicBezTo>
                    <a:pt x="5653" y="341"/>
                    <a:pt x="5762" y="344"/>
                    <a:pt x="5873" y="351"/>
                  </a:cubicBezTo>
                  <a:cubicBezTo>
                    <a:pt x="7544" y="450"/>
                    <a:pt x="8856" y="1117"/>
                    <a:pt x="9775" y="2335"/>
                  </a:cubicBezTo>
                  <a:cubicBezTo>
                    <a:pt x="10465" y="3249"/>
                    <a:pt x="10664" y="4147"/>
                    <a:pt x="10666" y="4156"/>
                  </a:cubicBezTo>
                  <a:cubicBezTo>
                    <a:pt x="10683" y="4236"/>
                    <a:pt x="10754" y="4292"/>
                    <a:pt x="10832" y="4292"/>
                  </a:cubicBezTo>
                  <a:cubicBezTo>
                    <a:pt x="10844" y="4292"/>
                    <a:pt x="10857" y="4292"/>
                    <a:pt x="10867" y="4287"/>
                  </a:cubicBezTo>
                  <a:cubicBezTo>
                    <a:pt x="10960" y="4268"/>
                    <a:pt x="11017" y="4178"/>
                    <a:pt x="10998" y="4086"/>
                  </a:cubicBezTo>
                  <a:cubicBezTo>
                    <a:pt x="10991" y="4048"/>
                    <a:pt x="10139" y="263"/>
                    <a:pt x="5894" y="11"/>
                  </a:cubicBezTo>
                  <a:cubicBezTo>
                    <a:pt x="5773" y="4"/>
                    <a:pt x="5654" y="1"/>
                    <a:pt x="5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4385464" y="2889355"/>
              <a:ext cx="215692" cy="91372"/>
            </a:xfrm>
            <a:custGeom>
              <a:avLst/>
              <a:gdLst/>
              <a:ahLst/>
              <a:cxnLst/>
              <a:rect l="l" t="t" r="r" b="b"/>
              <a:pathLst>
                <a:path w="6553" h="2776" extrusionOk="0">
                  <a:moveTo>
                    <a:pt x="3270" y="1"/>
                  </a:moveTo>
                  <a:cubicBezTo>
                    <a:pt x="985" y="1"/>
                    <a:pt x="43" y="2456"/>
                    <a:pt x="35" y="2481"/>
                  </a:cubicBezTo>
                  <a:cubicBezTo>
                    <a:pt x="1" y="2570"/>
                    <a:pt x="47" y="2667"/>
                    <a:pt x="134" y="2701"/>
                  </a:cubicBezTo>
                  <a:cubicBezTo>
                    <a:pt x="154" y="2708"/>
                    <a:pt x="174" y="2712"/>
                    <a:pt x="193" y="2712"/>
                  </a:cubicBezTo>
                  <a:cubicBezTo>
                    <a:pt x="263" y="2712"/>
                    <a:pt x="327" y="2669"/>
                    <a:pt x="354" y="2601"/>
                  </a:cubicBezTo>
                  <a:cubicBezTo>
                    <a:pt x="361" y="2577"/>
                    <a:pt x="1227" y="342"/>
                    <a:pt x="3279" y="342"/>
                  </a:cubicBezTo>
                  <a:cubicBezTo>
                    <a:pt x="3300" y="342"/>
                    <a:pt x="3322" y="342"/>
                    <a:pt x="3344" y="342"/>
                  </a:cubicBezTo>
                  <a:cubicBezTo>
                    <a:pt x="5712" y="403"/>
                    <a:pt x="6182" y="2548"/>
                    <a:pt x="6201" y="2639"/>
                  </a:cubicBezTo>
                  <a:cubicBezTo>
                    <a:pt x="6218" y="2719"/>
                    <a:pt x="6289" y="2775"/>
                    <a:pt x="6367" y="2775"/>
                  </a:cubicBezTo>
                  <a:cubicBezTo>
                    <a:pt x="6379" y="2775"/>
                    <a:pt x="6392" y="2774"/>
                    <a:pt x="6402" y="2771"/>
                  </a:cubicBezTo>
                  <a:cubicBezTo>
                    <a:pt x="6494" y="2751"/>
                    <a:pt x="6552" y="2662"/>
                    <a:pt x="6533" y="2570"/>
                  </a:cubicBezTo>
                  <a:cubicBezTo>
                    <a:pt x="6528" y="2547"/>
                    <a:pt x="5994" y="69"/>
                    <a:pt x="3351" y="2"/>
                  </a:cubicBezTo>
                  <a:cubicBezTo>
                    <a:pt x="3325" y="1"/>
                    <a:pt x="3297" y="1"/>
                    <a:pt x="3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4725730" y="2888302"/>
              <a:ext cx="833375" cy="1490885"/>
            </a:xfrm>
            <a:custGeom>
              <a:avLst/>
              <a:gdLst/>
              <a:ahLst/>
              <a:cxnLst/>
              <a:rect l="l" t="t" r="r" b="b"/>
              <a:pathLst>
                <a:path w="25319" h="45295" extrusionOk="0">
                  <a:moveTo>
                    <a:pt x="8731" y="0"/>
                  </a:moveTo>
                  <a:cubicBezTo>
                    <a:pt x="6857" y="0"/>
                    <a:pt x="5188" y="361"/>
                    <a:pt x="3977" y="726"/>
                  </a:cubicBezTo>
                  <a:cubicBezTo>
                    <a:pt x="1965" y="1334"/>
                    <a:pt x="457" y="2200"/>
                    <a:pt x="59" y="2705"/>
                  </a:cubicBezTo>
                  <a:cubicBezTo>
                    <a:pt x="0" y="2778"/>
                    <a:pt x="14" y="2884"/>
                    <a:pt x="87" y="2943"/>
                  </a:cubicBezTo>
                  <a:cubicBezTo>
                    <a:pt x="119" y="2967"/>
                    <a:pt x="157" y="2979"/>
                    <a:pt x="194" y="2979"/>
                  </a:cubicBezTo>
                  <a:cubicBezTo>
                    <a:pt x="244" y="2979"/>
                    <a:pt x="294" y="2957"/>
                    <a:pt x="327" y="2915"/>
                  </a:cubicBezTo>
                  <a:cubicBezTo>
                    <a:pt x="950" y="2120"/>
                    <a:pt x="4590" y="340"/>
                    <a:pt x="8732" y="340"/>
                  </a:cubicBezTo>
                  <a:cubicBezTo>
                    <a:pt x="9523" y="340"/>
                    <a:pt x="10332" y="405"/>
                    <a:pt x="11142" y="554"/>
                  </a:cubicBezTo>
                  <a:cubicBezTo>
                    <a:pt x="15904" y="1432"/>
                    <a:pt x="19245" y="4847"/>
                    <a:pt x="21068" y="10706"/>
                  </a:cubicBezTo>
                  <a:cubicBezTo>
                    <a:pt x="22995" y="16895"/>
                    <a:pt x="23905" y="24503"/>
                    <a:pt x="23501" y="31059"/>
                  </a:cubicBezTo>
                  <a:cubicBezTo>
                    <a:pt x="23065" y="38150"/>
                    <a:pt x="21228" y="43094"/>
                    <a:pt x="18324" y="44982"/>
                  </a:cubicBezTo>
                  <a:cubicBezTo>
                    <a:pt x="18246" y="45034"/>
                    <a:pt x="18223" y="45138"/>
                    <a:pt x="18275" y="45217"/>
                  </a:cubicBezTo>
                  <a:cubicBezTo>
                    <a:pt x="18307" y="45268"/>
                    <a:pt x="18362" y="45295"/>
                    <a:pt x="18417" y="45295"/>
                  </a:cubicBezTo>
                  <a:cubicBezTo>
                    <a:pt x="18449" y="45295"/>
                    <a:pt x="18481" y="45285"/>
                    <a:pt x="18510" y="45266"/>
                  </a:cubicBezTo>
                  <a:cubicBezTo>
                    <a:pt x="24913" y="41104"/>
                    <a:pt x="25319" y="23215"/>
                    <a:pt x="21393" y="10605"/>
                  </a:cubicBezTo>
                  <a:cubicBezTo>
                    <a:pt x="20110" y="6488"/>
                    <a:pt x="17301" y="1344"/>
                    <a:pt x="11202" y="221"/>
                  </a:cubicBezTo>
                  <a:cubicBezTo>
                    <a:pt x="10355" y="65"/>
                    <a:pt x="9525" y="0"/>
                    <a:pt x="8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5123343" y="3025721"/>
              <a:ext cx="342645" cy="351960"/>
            </a:xfrm>
            <a:custGeom>
              <a:avLst/>
              <a:gdLst/>
              <a:ahLst/>
              <a:cxnLst/>
              <a:rect l="l" t="t" r="r" b="b"/>
              <a:pathLst>
                <a:path w="10410" h="10693" extrusionOk="0">
                  <a:moveTo>
                    <a:pt x="1541" y="1"/>
                  </a:moveTo>
                  <a:cubicBezTo>
                    <a:pt x="711" y="1"/>
                    <a:pt x="175" y="189"/>
                    <a:pt x="134" y="204"/>
                  </a:cubicBezTo>
                  <a:cubicBezTo>
                    <a:pt x="46" y="236"/>
                    <a:pt x="0" y="335"/>
                    <a:pt x="32" y="422"/>
                  </a:cubicBezTo>
                  <a:cubicBezTo>
                    <a:pt x="57" y="491"/>
                    <a:pt x="123" y="533"/>
                    <a:pt x="192" y="533"/>
                  </a:cubicBezTo>
                  <a:cubicBezTo>
                    <a:pt x="211" y="533"/>
                    <a:pt x="231" y="530"/>
                    <a:pt x="250" y="523"/>
                  </a:cubicBezTo>
                  <a:cubicBezTo>
                    <a:pt x="259" y="520"/>
                    <a:pt x="757" y="344"/>
                    <a:pt x="1539" y="344"/>
                  </a:cubicBezTo>
                  <a:cubicBezTo>
                    <a:pt x="2237" y="344"/>
                    <a:pt x="3160" y="484"/>
                    <a:pt x="4164" y="1008"/>
                  </a:cubicBezTo>
                  <a:cubicBezTo>
                    <a:pt x="6756" y="2364"/>
                    <a:pt x="8739" y="5580"/>
                    <a:pt x="10055" y="10566"/>
                  </a:cubicBezTo>
                  <a:cubicBezTo>
                    <a:pt x="10075" y="10641"/>
                    <a:pt x="10145" y="10692"/>
                    <a:pt x="10220" y="10692"/>
                  </a:cubicBezTo>
                  <a:cubicBezTo>
                    <a:pt x="10234" y="10692"/>
                    <a:pt x="10248" y="10689"/>
                    <a:pt x="10265" y="10687"/>
                  </a:cubicBezTo>
                  <a:cubicBezTo>
                    <a:pt x="10355" y="10662"/>
                    <a:pt x="10410" y="10570"/>
                    <a:pt x="10385" y="10479"/>
                  </a:cubicBezTo>
                  <a:cubicBezTo>
                    <a:pt x="9042" y="5396"/>
                    <a:pt x="7002" y="2108"/>
                    <a:pt x="4323" y="708"/>
                  </a:cubicBezTo>
                  <a:cubicBezTo>
                    <a:pt x="3256" y="151"/>
                    <a:pt x="2281" y="1"/>
                    <a:pt x="1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5225478" y="3194147"/>
              <a:ext cx="190249" cy="1007660"/>
            </a:xfrm>
            <a:custGeom>
              <a:avLst/>
              <a:gdLst/>
              <a:ahLst/>
              <a:cxnLst/>
              <a:rect l="l" t="t" r="r" b="b"/>
              <a:pathLst>
                <a:path w="5780" h="30614" extrusionOk="0">
                  <a:moveTo>
                    <a:pt x="244" y="0"/>
                  </a:moveTo>
                  <a:cubicBezTo>
                    <a:pt x="192" y="0"/>
                    <a:pt x="159" y="6"/>
                    <a:pt x="148" y="8"/>
                  </a:cubicBezTo>
                  <a:cubicBezTo>
                    <a:pt x="58" y="26"/>
                    <a:pt x="1" y="113"/>
                    <a:pt x="17" y="203"/>
                  </a:cubicBezTo>
                  <a:cubicBezTo>
                    <a:pt x="33" y="286"/>
                    <a:pt x="105" y="344"/>
                    <a:pt x="185" y="344"/>
                  </a:cubicBezTo>
                  <a:cubicBezTo>
                    <a:pt x="194" y="344"/>
                    <a:pt x="203" y="343"/>
                    <a:pt x="212" y="342"/>
                  </a:cubicBezTo>
                  <a:cubicBezTo>
                    <a:pt x="213" y="342"/>
                    <a:pt x="223" y="340"/>
                    <a:pt x="242" y="340"/>
                  </a:cubicBezTo>
                  <a:cubicBezTo>
                    <a:pt x="321" y="340"/>
                    <a:pt x="549" y="364"/>
                    <a:pt x="862" y="606"/>
                  </a:cubicBezTo>
                  <a:cubicBezTo>
                    <a:pt x="1689" y="1241"/>
                    <a:pt x="3196" y="3454"/>
                    <a:pt x="4016" y="11128"/>
                  </a:cubicBezTo>
                  <a:cubicBezTo>
                    <a:pt x="5431" y="24368"/>
                    <a:pt x="2905" y="30317"/>
                    <a:pt x="2881" y="30375"/>
                  </a:cubicBezTo>
                  <a:cubicBezTo>
                    <a:pt x="2843" y="30461"/>
                    <a:pt x="2883" y="30562"/>
                    <a:pt x="2968" y="30599"/>
                  </a:cubicBezTo>
                  <a:cubicBezTo>
                    <a:pt x="2989" y="30609"/>
                    <a:pt x="3014" y="30614"/>
                    <a:pt x="3036" y="30614"/>
                  </a:cubicBezTo>
                  <a:cubicBezTo>
                    <a:pt x="3101" y="30614"/>
                    <a:pt x="3164" y="30577"/>
                    <a:pt x="3190" y="30513"/>
                  </a:cubicBezTo>
                  <a:cubicBezTo>
                    <a:pt x="3217" y="30454"/>
                    <a:pt x="5780" y="24435"/>
                    <a:pt x="4352" y="11092"/>
                  </a:cubicBezTo>
                  <a:cubicBezTo>
                    <a:pt x="3552" y="3607"/>
                    <a:pt x="2102" y="1095"/>
                    <a:pt x="1027" y="304"/>
                  </a:cubicBezTo>
                  <a:cubicBezTo>
                    <a:pt x="668" y="41"/>
                    <a:pt x="385" y="0"/>
                    <a:pt x="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4040713" y="2859863"/>
              <a:ext cx="363678" cy="142226"/>
            </a:xfrm>
            <a:custGeom>
              <a:avLst/>
              <a:gdLst/>
              <a:ahLst/>
              <a:cxnLst/>
              <a:rect l="l" t="t" r="r" b="b"/>
              <a:pathLst>
                <a:path w="11049" h="4321" extrusionOk="0">
                  <a:moveTo>
                    <a:pt x="8089" y="0"/>
                  </a:moveTo>
                  <a:cubicBezTo>
                    <a:pt x="3358" y="0"/>
                    <a:pt x="807" y="2996"/>
                    <a:pt x="56" y="4051"/>
                  </a:cubicBezTo>
                  <a:cubicBezTo>
                    <a:pt x="0" y="4127"/>
                    <a:pt x="18" y="4233"/>
                    <a:pt x="95" y="4289"/>
                  </a:cubicBezTo>
                  <a:cubicBezTo>
                    <a:pt x="126" y="4310"/>
                    <a:pt x="159" y="4320"/>
                    <a:pt x="194" y="4320"/>
                  </a:cubicBezTo>
                  <a:cubicBezTo>
                    <a:pt x="247" y="4320"/>
                    <a:pt x="300" y="4295"/>
                    <a:pt x="332" y="4248"/>
                  </a:cubicBezTo>
                  <a:cubicBezTo>
                    <a:pt x="1057" y="3229"/>
                    <a:pt x="3519" y="341"/>
                    <a:pt x="8095" y="341"/>
                  </a:cubicBezTo>
                  <a:cubicBezTo>
                    <a:pt x="8933" y="341"/>
                    <a:pt x="9842" y="438"/>
                    <a:pt x="10824" y="661"/>
                  </a:cubicBezTo>
                  <a:cubicBezTo>
                    <a:pt x="10837" y="664"/>
                    <a:pt x="10849" y="665"/>
                    <a:pt x="10862" y="665"/>
                  </a:cubicBezTo>
                  <a:cubicBezTo>
                    <a:pt x="10939" y="665"/>
                    <a:pt x="11009" y="611"/>
                    <a:pt x="11027" y="533"/>
                  </a:cubicBezTo>
                  <a:cubicBezTo>
                    <a:pt x="11048" y="441"/>
                    <a:pt x="10991" y="351"/>
                    <a:pt x="10899" y="330"/>
                  </a:cubicBezTo>
                  <a:cubicBezTo>
                    <a:pt x="9888" y="100"/>
                    <a:pt x="8953" y="0"/>
                    <a:pt x="8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4449813" y="2896300"/>
              <a:ext cx="101279" cy="83012"/>
            </a:xfrm>
            <a:custGeom>
              <a:avLst/>
              <a:gdLst/>
              <a:ahLst/>
              <a:cxnLst/>
              <a:rect l="l" t="t" r="r" b="b"/>
              <a:pathLst>
                <a:path w="3077" h="2522" extrusionOk="0">
                  <a:moveTo>
                    <a:pt x="185" y="0"/>
                  </a:moveTo>
                  <a:cubicBezTo>
                    <a:pt x="105" y="0"/>
                    <a:pt x="35" y="56"/>
                    <a:pt x="18" y="137"/>
                  </a:cubicBezTo>
                  <a:cubicBezTo>
                    <a:pt x="0" y="230"/>
                    <a:pt x="60" y="320"/>
                    <a:pt x="151" y="338"/>
                  </a:cubicBezTo>
                  <a:cubicBezTo>
                    <a:pt x="170" y="342"/>
                    <a:pt x="1963" y="724"/>
                    <a:pt x="2727" y="2422"/>
                  </a:cubicBezTo>
                  <a:cubicBezTo>
                    <a:pt x="2757" y="2485"/>
                    <a:pt x="2818" y="2522"/>
                    <a:pt x="2883" y="2522"/>
                  </a:cubicBezTo>
                  <a:cubicBezTo>
                    <a:pt x="2907" y="2522"/>
                    <a:pt x="2929" y="2517"/>
                    <a:pt x="2953" y="2507"/>
                  </a:cubicBezTo>
                  <a:cubicBezTo>
                    <a:pt x="3038" y="2469"/>
                    <a:pt x="3076" y="2368"/>
                    <a:pt x="3038" y="2283"/>
                  </a:cubicBezTo>
                  <a:cubicBezTo>
                    <a:pt x="2198" y="421"/>
                    <a:pt x="298" y="20"/>
                    <a:pt x="218" y="4"/>
                  </a:cubicBezTo>
                  <a:cubicBezTo>
                    <a:pt x="207" y="1"/>
                    <a:pt x="196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4396186" y="2935535"/>
              <a:ext cx="146011" cy="45192"/>
            </a:xfrm>
            <a:custGeom>
              <a:avLst/>
              <a:gdLst/>
              <a:ahLst/>
              <a:cxnLst/>
              <a:rect l="l" t="t" r="r" b="b"/>
              <a:pathLst>
                <a:path w="4436" h="1373" extrusionOk="0">
                  <a:moveTo>
                    <a:pt x="1823" y="0"/>
                  </a:moveTo>
                  <a:cubicBezTo>
                    <a:pt x="786" y="0"/>
                    <a:pt x="99" y="520"/>
                    <a:pt x="88" y="529"/>
                  </a:cubicBezTo>
                  <a:cubicBezTo>
                    <a:pt x="14" y="586"/>
                    <a:pt x="1" y="693"/>
                    <a:pt x="58" y="767"/>
                  </a:cubicBezTo>
                  <a:cubicBezTo>
                    <a:pt x="91" y="810"/>
                    <a:pt x="141" y="832"/>
                    <a:pt x="191" y="832"/>
                  </a:cubicBezTo>
                  <a:cubicBezTo>
                    <a:pt x="228" y="832"/>
                    <a:pt x="265" y="820"/>
                    <a:pt x="296" y="796"/>
                  </a:cubicBezTo>
                  <a:cubicBezTo>
                    <a:pt x="306" y="788"/>
                    <a:pt x="901" y="340"/>
                    <a:pt x="1813" y="340"/>
                  </a:cubicBezTo>
                  <a:cubicBezTo>
                    <a:pt x="2458" y="340"/>
                    <a:pt x="3263" y="564"/>
                    <a:pt x="4133" y="1330"/>
                  </a:cubicBezTo>
                  <a:cubicBezTo>
                    <a:pt x="4165" y="1359"/>
                    <a:pt x="4205" y="1372"/>
                    <a:pt x="4245" y="1372"/>
                  </a:cubicBezTo>
                  <a:cubicBezTo>
                    <a:pt x="4291" y="1372"/>
                    <a:pt x="4338" y="1352"/>
                    <a:pt x="4373" y="1314"/>
                  </a:cubicBezTo>
                  <a:cubicBezTo>
                    <a:pt x="4435" y="1243"/>
                    <a:pt x="4429" y="1136"/>
                    <a:pt x="4357" y="1075"/>
                  </a:cubicBezTo>
                  <a:cubicBezTo>
                    <a:pt x="3417" y="247"/>
                    <a:pt x="2537" y="0"/>
                    <a:pt x="1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4975201" y="3788491"/>
              <a:ext cx="132022" cy="158552"/>
            </a:xfrm>
            <a:custGeom>
              <a:avLst/>
              <a:gdLst/>
              <a:ahLst/>
              <a:cxnLst/>
              <a:rect l="l" t="t" r="r" b="b"/>
              <a:pathLst>
                <a:path w="4011" h="4817" extrusionOk="0">
                  <a:moveTo>
                    <a:pt x="2194" y="1297"/>
                  </a:moveTo>
                  <a:cubicBezTo>
                    <a:pt x="2290" y="1681"/>
                    <a:pt x="2890" y="2936"/>
                    <a:pt x="2601" y="3451"/>
                  </a:cubicBezTo>
                  <a:cubicBezTo>
                    <a:pt x="2478" y="3667"/>
                    <a:pt x="2305" y="3766"/>
                    <a:pt x="2131" y="3766"/>
                  </a:cubicBezTo>
                  <a:cubicBezTo>
                    <a:pt x="1845" y="3766"/>
                    <a:pt x="1559" y="3497"/>
                    <a:pt x="1504" y="3041"/>
                  </a:cubicBezTo>
                  <a:cubicBezTo>
                    <a:pt x="1381" y="2020"/>
                    <a:pt x="2163" y="1306"/>
                    <a:pt x="2163" y="1306"/>
                  </a:cubicBezTo>
                  <a:lnTo>
                    <a:pt x="2194" y="1297"/>
                  </a:lnTo>
                  <a:close/>
                  <a:moveTo>
                    <a:pt x="2840" y="0"/>
                  </a:moveTo>
                  <a:cubicBezTo>
                    <a:pt x="2504" y="115"/>
                    <a:pt x="1659" y="386"/>
                    <a:pt x="1224" y="386"/>
                  </a:cubicBezTo>
                  <a:cubicBezTo>
                    <a:pt x="1138" y="386"/>
                    <a:pt x="1067" y="375"/>
                    <a:pt x="1021" y="350"/>
                  </a:cubicBezTo>
                  <a:cubicBezTo>
                    <a:pt x="1021" y="350"/>
                    <a:pt x="1005" y="1201"/>
                    <a:pt x="705" y="1963"/>
                  </a:cubicBezTo>
                  <a:cubicBezTo>
                    <a:pt x="404" y="2724"/>
                    <a:pt x="0" y="4616"/>
                    <a:pt x="2084" y="4807"/>
                  </a:cubicBezTo>
                  <a:cubicBezTo>
                    <a:pt x="2151" y="4813"/>
                    <a:pt x="2217" y="4816"/>
                    <a:pt x="2280" y="4816"/>
                  </a:cubicBezTo>
                  <a:cubicBezTo>
                    <a:pt x="3913" y="4816"/>
                    <a:pt x="4011" y="2812"/>
                    <a:pt x="3612" y="2091"/>
                  </a:cubicBezTo>
                  <a:cubicBezTo>
                    <a:pt x="3267" y="1461"/>
                    <a:pt x="3182" y="845"/>
                    <a:pt x="3003" y="753"/>
                  </a:cubicBezTo>
                  <a:cubicBezTo>
                    <a:pt x="2921" y="561"/>
                    <a:pt x="2846" y="24"/>
                    <a:pt x="2846" y="24"/>
                  </a:cubicBezTo>
                  <a:lnTo>
                    <a:pt x="28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5006141" y="3757485"/>
              <a:ext cx="67311" cy="43711"/>
            </a:xfrm>
            <a:custGeom>
              <a:avLst/>
              <a:gdLst/>
              <a:ahLst/>
              <a:cxnLst/>
              <a:rect l="l" t="t" r="r" b="b"/>
              <a:pathLst>
                <a:path w="2045" h="1328" extrusionOk="0">
                  <a:moveTo>
                    <a:pt x="1965" y="1"/>
                  </a:moveTo>
                  <a:cubicBezTo>
                    <a:pt x="1364" y="302"/>
                    <a:pt x="74" y="393"/>
                    <a:pt x="74" y="393"/>
                  </a:cubicBezTo>
                  <a:lnTo>
                    <a:pt x="55" y="400"/>
                  </a:lnTo>
                  <a:cubicBezTo>
                    <a:pt x="193" y="787"/>
                    <a:pt x="1" y="1250"/>
                    <a:pt x="81" y="1292"/>
                  </a:cubicBezTo>
                  <a:cubicBezTo>
                    <a:pt x="127" y="1317"/>
                    <a:pt x="198" y="1328"/>
                    <a:pt x="285" y="1328"/>
                  </a:cubicBezTo>
                  <a:cubicBezTo>
                    <a:pt x="719" y="1328"/>
                    <a:pt x="1564" y="1057"/>
                    <a:pt x="1900" y="942"/>
                  </a:cubicBezTo>
                  <a:cubicBezTo>
                    <a:pt x="1990" y="912"/>
                    <a:pt x="2045" y="893"/>
                    <a:pt x="2045" y="893"/>
                  </a:cubicBezTo>
                  <a:cubicBezTo>
                    <a:pt x="2045" y="893"/>
                    <a:pt x="1882" y="410"/>
                    <a:pt x="1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4972140" y="3628097"/>
              <a:ext cx="120238" cy="142555"/>
            </a:xfrm>
            <a:custGeom>
              <a:avLst/>
              <a:gdLst/>
              <a:ahLst/>
              <a:cxnLst/>
              <a:rect l="l" t="t" r="r" b="b"/>
              <a:pathLst>
                <a:path w="3653" h="4331" extrusionOk="0">
                  <a:moveTo>
                    <a:pt x="1831" y="1"/>
                  </a:moveTo>
                  <a:cubicBezTo>
                    <a:pt x="1796" y="1"/>
                    <a:pt x="1760" y="2"/>
                    <a:pt x="1724" y="4"/>
                  </a:cubicBezTo>
                  <a:cubicBezTo>
                    <a:pt x="549" y="68"/>
                    <a:pt x="1" y="973"/>
                    <a:pt x="60" y="2279"/>
                  </a:cubicBezTo>
                  <a:cubicBezTo>
                    <a:pt x="121" y="3584"/>
                    <a:pt x="710" y="3756"/>
                    <a:pt x="1002" y="4165"/>
                  </a:cubicBezTo>
                  <a:cubicBezTo>
                    <a:pt x="1039" y="4217"/>
                    <a:pt x="1068" y="4274"/>
                    <a:pt x="1088" y="4331"/>
                  </a:cubicBezTo>
                  <a:lnTo>
                    <a:pt x="1107" y="4324"/>
                  </a:lnTo>
                  <a:cubicBezTo>
                    <a:pt x="1107" y="4324"/>
                    <a:pt x="2398" y="4233"/>
                    <a:pt x="2998" y="3932"/>
                  </a:cubicBezTo>
                  <a:cubicBezTo>
                    <a:pt x="3080" y="3522"/>
                    <a:pt x="3652" y="2439"/>
                    <a:pt x="3433" y="1478"/>
                  </a:cubicBezTo>
                  <a:cubicBezTo>
                    <a:pt x="3238" y="618"/>
                    <a:pt x="2700" y="1"/>
                    <a:pt x="18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4970519" y="3622435"/>
              <a:ext cx="130113" cy="184390"/>
            </a:xfrm>
            <a:custGeom>
              <a:avLst/>
              <a:gdLst/>
              <a:ahLst/>
              <a:cxnLst/>
              <a:rect l="l" t="t" r="r" b="b"/>
              <a:pathLst>
                <a:path w="3953" h="5602" extrusionOk="0">
                  <a:moveTo>
                    <a:pt x="2005" y="340"/>
                  </a:moveTo>
                  <a:cubicBezTo>
                    <a:pt x="2734" y="340"/>
                    <a:pt x="3252" y="829"/>
                    <a:pt x="3447" y="1686"/>
                  </a:cubicBezTo>
                  <a:cubicBezTo>
                    <a:pt x="3600" y="2357"/>
                    <a:pt x="3330" y="3117"/>
                    <a:pt x="3151" y="3622"/>
                  </a:cubicBezTo>
                  <a:cubicBezTo>
                    <a:pt x="3085" y="3808"/>
                    <a:pt x="3032" y="3955"/>
                    <a:pt x="3010" y="4070"/>
                  </a:cubicBezTo>
                  <a:cubicBezTo>
                    <a:pt x="2948" y="4370"/>
                    <a:pt x="3005" y="4697"/>
                    <a:pt x="3050" y="4888"/>
                  </a:cubicBezTo>
                  <a:cubicBezTo>
                    <a:pt x="2715" y="5001"/>
                    <a:pt x="1899" y="5261"/>
                    <a:pt x="1495" y="5261"/>
                  </a:cubicBezTo>
                  <a:cubicBezTo>
                    <a:pt x="1477" y="5261"/>
                    <a:pt x="1462" y="5261"/>
                    <a:pt x="1449" y="5260"/>
                  </a:cubicBezTo>
                  <a:cubicBezTo>
                    <a:pt x="1451" y="5240"/>
                    <a:pt x="1454" y="5218"/>
                    <a:pt x="1461" y="5194"/>
                  </a:cubicBezTo>
                  <a:cubicBezTo>
                    <a:pt x="1494" y="4957"/>
                    <a:pt x="1548" y="4556"/>
                    <a:pt x="1321" y="4236"/>
                  </a:cubicBezTo>
                  <a:cubicBezTo>
                    <a:pt x="1242" y="4125"/>
                    <a:pt x="1148" y="4034"/>
                    <a:pt x="1050" y="3939"/>
                  </a:cubicBezTo>
                  <a:cubicBezTo>
                    <a:pt x="770" y="3670"/>
                    <a:pt x="454" y="3363"/>
                    <a:pt x="412" y="2441"/>
                  </a:cubicBezTo>
                  <a:cubicBezTo>
                    <a:pt x="330" y="693"/>
                    <a:pt x="1317" y="377"/>
                    <a:pt x="1913" y="343"/>
                  </a:cubicBezTo>
                  <a:cubicBezTo>
                    <a:pt x="1944" y="341"/>
                    <a:pt x="1975" y="340"/>
                    <a:pt x="2005" y="340"/>
                  </a:cubicBezTo>
                  <a:close/>
                  <a:moveTo>
                    <a:pt x="2009" y="1"/>
                  </a:moveTo>
                  <a:cubicBezTo>
                    <a:pt x="1971" y="1"/>
                    <a:pt x="1931" y="2"/>
                    <a:pt x="1892" y="4"/>
                  </a:cubicBezTo>
                  <a:cubicBezTo>
                    <a:pt x="683" y="71"/>
                    <a:pt x="0" y="988"/>
                    <a:pt x="68" y="2457"/>
                  </a:cubicBezTo>
                  <a:cubicBezTo>
                    <a:pt x="117" y="3513"/>
                    <a:pt x="501" y="3886"/>
                    <a:pt x="811" y="4183"/>
                  </a:cubicBezTo>
                  <a:cubicBezTo>
                    <a:pt x="900" y="4272"/>
                    <a:pt x="979" y="4348"/>
                    <a:pt x="1041" y="4433"/>
                  </a:cubicBezTo>
                  <a:cubicBezTo>
                    <a:pt x="1191" y="4644"/>
                    <a:pt x="1148" y="4948"/>
                    <a:pt x="1120" y="5149"/>
                  </a:cubicBezTo>
                  <a:cubicBezTo>
                    <a:pt x="1095" y="5324"/>
                    <a:pt x="1075" y="5473"/>
                    <a:pt x="1212" y="5545"/>
                  </a:cubicBezTo>
                  <a:cubicBezTo>
                    <a:pt x="1281" y="5582"/>
                    <a:pt x="1375" y="5602"/>
                    <a:pt x="1494" y="5602"/>
                  </a:cubicBezTo>
                  <a:cubicBezTo>
                    <a:pt x="2067" y="5602"/>
                    <a:pt x="3263" y="5175"/>
                    <a:pt x="3313" y="5156"/>
                  </a:cubicBezTo>
                  <a:cubicBezTo>
                    <a:pt x="3399" y="5125"/>
                    <a:pt x="3446" y="5029"/>
                    <a:pt x="3417" y="4942"/>
                  </a:cubicBezTo>
                  <a:cubicBezTo>
                    <a:pt x="3415" y="4937"/>
                    <a:pt x="3271" y="4496"/>
                    <a:pt x="3343" y="4136"/>
                  </a:cubicBezTo>
                  <a:cubicBezTo>
                    <a:pt x="3360" y="4045"/>
                    <a:pt x="3412" y="3901"/>
                    <a:pt x="3471" y="3736"/>
                  </a:cubicBezTo>
                  <a:cubicBezTo>
                    <a:pt x="3663" y="3194"/>
                    <a:pt x="3953" y="2378"/>
                    <a:pt x="3777" y="1611"/>
                  </a:cubicBezTo>
                  <a:cubicBezTo>
                    <a:pt x="3544" y="588"/>
                    <a:pt x="2906" y="1"/>
                    <a:pt x="2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5007021" y="3751857"/>
              <a:ext cx="74454" cy="24193"/>
            </a:xfrm>
            <a:custGeom>
              <a:avLst/>
              <a:gdLst/>
              <a:ahLst/>
              <a:cxnLst/>
              <a:rect l="l" t="t" r="r" b="b"/>
              <a:pathLst>
                <a:path w="2262" h="735" extrusionOk="0">
                  <a:moveTo>
                    <a:pt x="2066" y="0"/>
                  </a:moveTo>
                  <a:cubicBezTo>
                    <a:pt x="2040" y="0"/>
                    <a:pt x="2015" y="6"/>
                    <a:pt x="1990" y="18"/>
                  </a:cubicBezTo>
                  <a:cubicBezTo>
                    <a:pt x="1429" y="301"/>
                    <a:pt x="176" y="393"/>
                    <a:pt x="164" y="394"/>
                  </a:cubicBezTo>
                  <a:cubicBezTo>
                    <a:pt x="71" y="400"/>
                    <a:pt x="1" y="483"/>
                    <a:pt x="7" y="576"/>
                  </a:cubicBezTo>
                  <a:cubicBezTo>
                    <a:pt x="12" y="666"/>
                    <a:pt x="87" y="734"/>
                    <a:pt x="176" y="734"/>
                  </a:cubicBezTo>
                  <a:lnTo>
                    <a:pt x="188" y="734"/>
                  </a:lnTo>
                  <a:cubicBezTo>
                    <a:pt x="242" y="730"/>
                    <a:pt x="1520" y="637"/>
                    <a:pt x="2142" y="324"/>
                  </a:cubicBezTo>
                  <a:cubicBezTo>
                    <a:pt x="2226" y="281"/>
                    <a:pt x="2262" y="178"/>
                    <a:pt x="2219" y="95"/>
                  </a:cubicBezTo>
                  <a:cubicBezTo>
                    <a:pt x="2189" y="35"/>
                    <a:pt x="2128" y="0"/>
                    <a:pt x="2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4976419" y="3794416"/>
              <a:ext cx="133207" cy="158222"/>
            </a:xfrm>
            <a:custGeom>
              <a:avLst/>
              <a:gdLst/>
              <a:ahLst/>
              <a:cxnLst/>
              <a:rect l="l" t="t" r="r" b="b"/>
              <a:pathLst>
                <a:path w="4047" h="4807" extrusionOk="0">
                  <a:moveTo>
                    <a:pt x="2081" y="1431"/>
                  </a:moveTo>
                  <a:cubicBezTo>
                    <a:pt x="2095" y="1474"/>
                    <a:pt x="2113" y="1520"/>
                    <a:pt x="2132" y="1569"/>
                  </a:cubicBezTo>
                  <a:cubicBezTo>
                    <a:pt x="2293" y="2020"/>
                    <a:pt x="2600" y="2861"/>
                    <a:pt x="2415" y="3188"/>
                  </a:cubicBezTo>
                  <a:cubicBezTo>
                    <a:pt x="2331" y="3336"/>
                    <a:pt x="2216" y="3417"/>
                    <a:pt x="2094" y="3417"/>
                  </a:cubicBezTo>
                  <a:cubicBezTo>
                    <a:pt x="2075" y="3417"/>
                    <a:pt x="2055" y="3415"/>
                    <a:pt x="2036" y="3411"/>
                  </a:cubicBezTo>
                  <a:cubicBezTo>
                    <a:pt x="1867" y="3377"/>
                    <a:pt x="1676" y="3188"/>
                    <a:pt x="1636" y="2841"/>
                  </a:cubicBezTo>
                  <a:cubicBezTo>
                    <a:pt x="1559" y="2203"/>
                    <a:pt x="1877" y="1690"/>
                    <a:pt x="2081" y="1431"/>
                  </a:cubicBezTo>
                  <a:close/>
                  <a:moveTo>
                    <a:pt x="979" y="1"/>
                  </a:moveTo>
                  <a:cubicBezTo>
                    <a:pt x="887" y="1"/>
                    <a:pt x="816" y="77"/>
                    <a:pt x="815" y="168"/>
                  </a:cubicBezTo>
                  <a:cubicBezTo>
                    <a:pt x="815" y="176"/>
                    <a:pt x="796" y="998"/>
                    <a:pt x="510" y="1721"/>
                  </a:cubicBezTo>
                  <a:cubicBezTo>
                    <a:pt x="381" y="2046"/>
                    <a:pt x="1" y="3169"/>
                    <a:pt x="506" y="3993"/>
                  </a:cubicBezTo>
                  <a:cubicBezTo>
                    <a:pt x="793" y="4459"/>
                    <a:pt x="1307" y="4729"/>
                    <a:pt x="2032" y="4796"/>
                  </a:cubicBezTo>
                  <a:cubicBezTo>
                    <a:pt x="2106" y="4804"/>
                    <a:pt x="2178" y="4807"/>
                    <a:pt x="2246" y="4807"/>
                  </a:cubicBezTo>
                  <a:cubicBezTo>
                    <a:pt x="2979" y="4807"/>
                    <a:pt x="3384" y="4436"/>
                    <a:pt x="3598" y="4105"/>
                  </a:cubicBezTo>
                  <a:cubicBezTo>
                    <a:pt x="4047" y="3418"/>
                    <a:pt x="4027" y="2373"/>
                    <a:pt x="3724" y="1826"/>
                  </a:cubicBezTo>
                  <a:cubicBezTo>
                    <a:pt x="3565" y="1537"/>
                    <a:pt x="3462" y="1248"/>
                    <a:pt x="3379" y="1014"/>
                  </a:cubicBezTo>
                  <a:cubicBezTo>
                    <a:pt x="3251" y="655"/>
                    <a:pt x="3156" y="388"/>
                    <a:pt x="2923" y="388"/>
                  </a:cubicBezTo>
                  <a:cubicBezTo>
                    <a:pt x="2919" y="388"/>
                    <a:pt x="2914" y="388"/>
                    <a:pt x="2909" y="388"/>
                  </a:cubicBezTo>
                  <a:cubicBezTo>
                    <a:pt x="2649" y="394"/>
                    <a:pt x="1994" y="654"/>
                    <a:pt x="1975" y="1025"/>
                  </a:cubicBezTo>
                  <a:lnTo>
                    <a:pt x="1975" y="1033"/>
                  </a:lnTo>
                  <a:cubicBezTo>
                    <a:pt x="1815" y="1196"/>
                    <a:pt x="1181" y="1903"/>
                    <a:pt x="1298" y="2881"/>
                  </a:cubicBezTo>
                  <a:cubicBezTo>
                    <a:pt x="1352" y="3334"/>
                    <a:pt x="1616" y="3674"/>
                    <a:pt x="1969" y="3744"/>
                  </a:cubicBezTo>
                  <a:cubicBezTo>
                    <a:pt x="2012" y="3752"/>
                    <a:pt x="2054" y="3757"/>
                    <a:pt x="2096" y="3757"/>
                  </a:cubicBezTo>
                  <a:cubicBezTo>
                    <a:pt x="2343" y="3757"/>
                    <a:pt x="2566" y="3612"/>
                    <a:pt x="2712" y="3355"/>
                  </a:cubicBezTo>
                  <a:cubicBezTo>
                    <a:pt x="2972" y="2890"/>
                    <a:pt x="2670" y="2059"/>
                    <a:pt x="2451" y="1452"/>
                  </a:cubicBezTo>
                  <a:cubicBezTo>
                    <a:pt x="2392" y="1292"/>
                    <a:pt x="2319" y="1089"/>
                    <a:pt x="2316" y="1043"/>
                  </a:cubicBezTo>
                  <a:cubicBezTo>
                    <a:pt x="2334" y="947"/>
                    <a:pt x="2701" y="751"/>
                    <a:pt x="2892" y="732"/>
                  </a:cubicBezTo>
                  <a:cubicBezTo>
                    <a:pt x="2937" y="788"/>
                    <a:pt x="3004" y="977"/>
                    <a:pt x="3058" y="1129"/>
                  </a:cubicBezTo>
                  <a:cubicBezTo>
                    <a:pt x="3146" y="1374"/>
                    <a:pt x="3254" y="1679"/>
                    <a:pt x="3426" y="1993"/>
                  </a:cubicBezTo>
                  <a:cubicBezTo>
                    <a:pt x="3646" y="2390"/>
                    <a:pt x="3708" y="3315"/>
                    <a:pt x="3314" y="3920"/>
                  </a:cubicBezTo>
                  <a:cubicBezTo>
                    <a:pt x="3078" y="4282"/>
                    <a:pt x="2717" y="4466"/>
                    <a:pt x="2246" y="4466"/>
                  </a:cubicBezTo>
                  <a:cubicBezTo>
                    <a:pt x="2187" y="4466"/>
                    <a:pt x="2125" y="4463"/>
                    <a:pt x="2063" y="4457"/>
                  </a:cubicBezTo>
                  <a:cubicBezTo>
                    <a:pt x="1449" y="4400"/>
                    <a:pt x="1022" y="4186"/>
                    <a:pt x="794" y="3814"/>
                  </a:cubicBezTo>
                  <a:cubicBezTo>
                    <a:pt x="361" y="3108"/>
                    <a:pt x="744" y="2051"/>
                    <a:pt x="825" y="1846"/>
                  </a:cubicBezTo>
                  <a:cubicBezTo>
                    <a:pt x="1134" y="1065"/>
                    <a:pt x="1154" y="211"/>
                    <a:pt x="1154" y="174"/>
                  </a:cubicBezTo>
                  <a:cubicBezTo>
                    <a:pt x="1156" y="81"/>
                    <a:pt x="1082" y="3"/>
                    <a:pt x="988" y="1"/>
                  </a:cubicBezTo>
                  <a:cubicBezTo>
                    <a:pt x="985" y="1"/>
                    <a:pt x="982" y="1"/>
                    <a:pt x="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5062886" y="3783620"/>
              <a:ext cx="17807" cy="35976"/>
            </a:xfrm>
            <a:custGeom>
              <a:avLst/>
              <a:gdLst/>
              <a:ahLst/>
              <a:cxnLst/>
              <a:rect l="l" t="t" r="r" b="b"/>
              <a:pathLst>
                <a:path w="541" h="1093" extrusionOk="0">
                  <a:moveTo>
                    <a:pt x="185" y="0"/>
                  </a:moveTo>
                  <a:cubicBezTo>
                    <a:pt x="176" y="0"/>
                    <a:pt x="168" y="1"/>
                    <a:pt x="159" y="2"/>
                  </a:cubicBezTo>
                  <a:cubicBezTo>
                    <a:pt x="65" y="14"/>
                    <a:pt x="0" y="100"/>
                    <a:pt x="13" y="194"/>
                  </a:cubicBezTo>
                  <a:cubicBezTo>
                    <a:pt x="27" y="295"/>
                    <a:pt x="102" y="808"/>
                    <a:pt x="193" y="997"/>
                  </a:cubicBezTo>
                  <a:cubicBezTo>
                    <a:pt x="223" y="1057"/>
                    <a:pt x="282" y="1093"/>
                    <a:pt x="346" y="1093"/>
                  </a:cubicBezTo>
                  <a:cubicBezTo>
                    <a:pt x="372" y="1093"/>
                    <a:pt x="397" y="1088"/>
                    <a:pt x="421" y="1077"/>
                  </a:cubicBezTo>
                  <a:cubicBezTo>
                    <a:pt x="505" y="1036"/>
                    <a:pt x="541" y="934"/>
                    <a:pt x="499" y="849"/>
                  </a:cubicBezTo>
                  <a:cubicBezTo>
                    <a:pt x="449" y="746"/>
                    <a:pt x="382" y="376"/>
                    <a:pt x="350" y="147"/>
                  </a:cubicBezTo>
                  <a:cubicBezTo>
                    <a:pt x="339" y="63"/>
                    <a:pt x="267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4995180" y="3655910"/>
              <a:ext cx="72841" cy="100358"/>
            </a:xfrm>
            <a:custGeom>
              <a:avLst/>
              <a:gdLst/>
              <a:ahLst/>
              <a:cxnLst/>
              <a:rect l="l" t="t" r="r" b="b"/>
              <a:pathLst>
                <a:path w="2213" h="3049" extrusionOk="0">
                  <a:moveTo>
                    <a:pt x="1116" y="1"/>
                  </a:moveTo>
                  <a:cubicBezTo>
                    <a:pt x="1087" y="1"/>
                    <a:pt x="1058" y="2"/>
                    <a:pt x="1029" y="5"/>
                  </a:cubicBezTo>
                  <a:cubicBezTo>
                    <a:pt x="346" y="83"/>
                    <a:pt x="1" y="714"/>
                    <a:pt x="63" y="1664"/>
                  </a:cubicBezTo>
                  <a:cubicBezTo>
                    <a:pt x="119" y="2526"/>
                    <a:pt x="823" y="3048"/>
                    <a:pt x="1277" y="3048"/>
                  </a:cubicBezTo>
                  <a:cubicBezTo>
                    <a:pt x="1323" y="3048"/>
                    <a:pt x="1366" y="3043"/>
                    <a:pt x="1405" y="3032"/>
                  </a:cubicBezTo>
                  <a:cubicBezTo>
                    <a:pt x="1940" y="2889"/>
                    <a:pt x="2213" y="2064"/>
                    <a:pt x="2170" y="1349"/>
                  </a:cubicBezTo>
                  <a:cubicBezTo>
                    <a:pt x="2125" y="568"/>
                    <a:pt x="1656" y="1"/>
                    <a:pt x="1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5017060" y="3683887"/>
              <a:ext cx="37490" cy="49076"/>
            </a:xfrm>
            <a:custGeom>
              <a:avLst/>
              <a:gdLst/>
              <a:ahLst/>
              <a:cxnLst/>
              <a:rect l="l" t="t" r="r" b="b"/>
              <a:pathLst>
                <a:path w="1139" h="1491" extrusionOk="0">
                  <a:moveTo>
                    <a:pt x="580" y="341"/>
                  </a:moveTo>
                  <a:cubicBezTo>
                    <a:pt x="680" y="341"/>
                    <a:pt x="769" y="523"/>
                    <a:pt x="780" y="750"/>
                  </a:cubicBezTo>
                  <a:cubicBezTo>
                    <a:pt x="788" y="973"/>
                    <a:pt x="718" y="1145"/>
                    <a:pt x="648" y="1151"/>
                  </a:cubicBezTo>
                  <a:lnTo>
                    <a:pt x="639" y="1151"/>
                  </a:lnTo>
                  <a:cubicBezTo>
                    <a:pt x="544" y="1151"/>
                    <a:pt x="415" y="975"/>
                    <a:pt x="386" y="739"/>
                  </a:cubicBezTo>
                  <a:cubicBezTo>
                    <a:pt x="379" y="681"/>
                    <a:pt x="354" y="394"/>
                    <a:pt x="544" y="346"/>
                  </a:cubicBezTo>
                  <a:cubicBezTo>
                    <a:pt x="558" y="342"/>
                    <a:pt x="569" y="341"/>
                    <a:pt x="580" y="341"/>
                  </a:cubicBezTo>
                  <a:close/>
                  <a:moveTo>
                    <a:pt x="580" y="0"/>
                  </a:moveTo>
                  <a:cubicBezTo>
                    <a:pt x="542" y="0"/>
                    <a:pt x="501" y="6"/>
                    <a:pt x="462" y="15"/>
                  </a:cubicBezTo>
                  <a:cubicBezTo>
                    <a:pt x="163" y="90"/>
                    <a:pt x="0" y="390"/>
                    <a:pt x="48" y="778"/>
                  </a:cubicBezTo>
                  <a:cubicBezTo>
                    <a:pt x="92" y="1132"/>
                    <a:pt x="309" y="1491"/>
                    <a:pt x="639" y="1491"/>
                  </a:cubicBezTo>
                  <a:cubicBezTo>
                    <a:pt x="653" y="1491"/>
                    <a:pt x="666" y="1491"/>
                    <a:pt x="680" y="1490"/>
                  </a:cubicBezTo>
                  <a:cubicBezTo>
                    <a:pt x="962" y="1463"/>
                    <a:pt x="1138" y="1160"/>
                    <a:pt x="1118" y="733"/>
                  </a:cubicBezTo>
                  <a:cubicBezTo>
                    <a:pt x="1099" y="294"/>
                    <a:pt x="882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3860603" y="3701958"/>
              <a:ext cx="217042" cy="116387"/>
            </a:xfrm>
            <a:custGeom>
              <a:avLst/>
              <a:gdLst/>
              <a:ahLst/>
              <a:cxnLst/>
              <a:rect l="l" t="t" r="r" b="b"/>
              <a:pathLst>
                <a:path w="6594" h="3536" extrusionOk="0">
                  <a:moveTo>
                    <a:pt x="3375" y="1"/>
                  </a:moveTo>
                  <a:cubicBezTo>
                    <a:pt x="2622" y="1"/>
                    <a:pt x="1915" y="236"/>
                    <a:pt x="1423" y="638"/>
                  </a:cubicBezTo>
                  <a:cubicBezTo>
                    <a:pt x="1" y="1799"/>
                    <a:pt x="1567" y="3535"/>
                    <a:pt x="3593" y="3535"/>
                  </a:cubicBezTo>
                  <a:cubicBezTo>
                    <a:pt x="3895" y="3535"/>
                    <a:pt x="4208" y="3497"/>
                    <a:pt x="4523" y="3411"/>
                  </a:cubicBezTo>
                  <a:cubicBezTo>
                    <a:pt x="6594" y="2851"/>
                    <a:pt x="6465" y="1352"/>
                    <a:pt x="5380" y="613"/>
                  </a:cubicBezTo>
                  <a:cubicBezTo>
                    <a:pt x="4757" y="189"/>
                    <a:pt x="4048" y="1"/>
                    <a:pt x="3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4228493" y="3734280"/>
              <a:ext cx="217042" cy="116387"/>
            </a:xfrm>
            <a:custGeom>
              <a:avLst/>
              <a:gdLst/>
              <a:ahLst/>
              <a:cxnLst/>
              <a:rect l="l" t="t" r="r" b="b"/>
              <a:pathLst>
                <a:path w="6594" h="3536" extrusionOk="0">
                  <a:moveTo>
                    <a:pt x="3374" y="0"/>
                  </a:moveTo>
                  <a:cubicBezTo>
                    <a:pt x="2621" y="0"/>
                    <a:pt x="1914" y="235"/>
                    <a:pt x="1423" y="636"/>
                  </a:cubicBezTo>
                  <a:cubicBezTo>
                    <a:pt x="1" y="1798"/>
                    <a:pt x="1568" y="3535"/>
                    <a:pt x="3593" y="3535"/>
                  </a:cubicBezTo>
                  <a:cubicBezTo>
                    <a:pt x="3896" y="3535"/>
                    <a:pt x="4208" y="3496"/>
                    <a:pt x="4523" y="3411"/>
                  </a:cubicBezTo>
                  <a:cubicBezTo>
                    <a:pt x="6593" y="2849"/>
                    <a:pt x="6465" y="1352"/>
                    <a:pt x="5379" y="613"/>
                  </a:cubicBezTo>
                  <a:cubicBezTo>
                    <a:pt x="4756" y="188"/>
                    <a:pt x="4047" y="0"/>
                    <a:pt x="3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4086399" y="3699818"/>
              <a:ext cx="155523" cy="95783"/>
            </a:xfrm>
            <a:custGeom>
              <a:avLst/>
              <a:gdLst/>
              <a:ahLst/>
              <a:cxnLst/>
              <a:rect l="l" t="t" r="r" b="b"/>
              <a:pathLst>
                <a:path w="4725" h="2910" extrusionOk="0">
                  <a:moveTo>
                    <a:pt x="356" y="1"/>
                  </a:moveTo>
                  <a:cubicBezTo>
                    <a:pt x="227" y="1"/>
                    <a:pt x="114" y="96"/>
                    <a:pt x="94" y="229"/>
                  </a:cubicBezTo>
                  <a:cubicBezTo>
                    <a:pt x="1" y="865"/>
                    <a:pt x="181" y="1523"/>
                    <a:pt x="586" y="2030"/>
                  </a:cubicBezTo>
                  <a:cubicBezTo>
                    <a:pt x="855" y="2368"/>
                    <a:pt x="1207" y="2620"/>
                    <a:pt x="1599" y="2767"/>
                  </a:cubicBezTo>
                  <a:cubicBezTo>
                    <a:pt x="1796" y="2840"/>
                    <a:pt x="1999" y="2885"/>
                    <a:pt x="2207" y="2902"/>
                  </a:cubicBezTo>
                  <a:cubicBezTo>
                    <a:pt x="2268" y="2907"/>
                    <a:pt x="2328" y="2909"/>
                    <a:pt x="2388" y="2909"/>
                  </a:cubicBezTo>
                  <a:cubicBezTo>
                    <a:pt x="2950" y="2909"/>
                    <a:pt x="3505" y="2696"/>
                    <a:pt x="3934" y="2311"/>
                  </a:cubicBezTo>
                  <a:cubicBezTo>
                    <a:pt x="4420" y="1877"/>
                    <a:pt x="4698" y="1281"/>
                    <a:pt x="4719" y="634"/>
                  </a:cubicBezTo>
                  <a:cubicBezTo>
                    <a:pt x="4725" y="489"/>
                    <a:pt x="4608" y="366"/>
                    <a:pt x="4463" y="362"/>
                  </a:cubicBezTo>
                  <a:cubicBezTo>
                    <a:pt x="4460" y="362"/>
                    <a:pt x="4458" y="362"/>
                    <a:pt x="4455" y="362"/>
                  </a:cubicBezTo>
                  <a:cubicBezTo>
                    <a:pt x="4313" y="362"/>
                    <a:pt x="4195" y="475"/>
                    <a:pt x="4191" y="618"/>
                  </a:cubicBezTo>
                  <a:cubicBezTo>
                    <a:pt x="4175" y="1119"/>
                    <a:pt x="3959" y="1579"/>
                    <a:pt x="3581" y="1916"/>
                  </a:cubicBezTo>
                  <a:cubicBezTo>
                    <a:pt x="3248" y="2215"/>
                    <a:pt x="2817" y="2379"/>
                    <a:pt x="2384" y="2379"/>
                  </a:cubicBezTo>
                  <a:cubicBezTo>
                    <a:pt x="2339" y="2379"/>
                    <a:pt x="2295" y="2377"/>
                    <a:pt x="2251" y="2374"/>
                  </a:cubicBezTo>
                  <a:cubicBezTo>
                    <a:pt x="1769" y="2336"/>
                    <a:pt x="1314" y="2090"/>
                    <a:pt x="1003" y="1699"/>
                  </a:cubicBezTo>
                  <a:cubicBezTo>
                    <a:pt x="684" y="1299"/>
                    <a:pt x="548" y="805"/>
                    <a:pt x="620" y="305"/>
                  </a:cubicBezTo>
                  <a:cubicBezTo>
                    <a:pt x="641" y="160"/>
                    <a:pt x="540" y="26"/>
                    <a:pt x="394" y="4"/>
                  </a:cubicBezTo>
                  <a:cubicBezTo>
                    <a:pt x="382" y="2"/>
                    <a:pt x="369" y="1"/>
                    <a:pt x="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3893880" y="3577046"/>
              <a:ext cx="171718" cy="98515"/>
            </a:xfrm>
            <a:custGeom>
              <a:avLst/>
              <a:gdLst/>
              <a:ahLst/>
              <a:cxnLst/>
              <a:rect l="l" t="t" r="r" b="b"/>
              <a:pathLst>
                <a:path w="5217" h="2993" extrusionOk="0">
                  <a:moveTo>
                    <a:pt x="1058" y="0"/>
                  </a:moveTo>
                  <a:cubicBezTo>
                    <a:pt x="991" y="0"/>
                    <a:pt x="924" y="25"/>
                    <a:pt x="873" y="76"/>
                  </a:cubicBezTo>
                  <a:cubicBezTo>
                    <a:pt x="767" y="178"/>
                    <a:pt x="766" y="346"/>
                    <a:pt x="867" y="450"/>
                  </a:cubicBezTo>
                  <a:lnTo>
                    <a:pt x="1701" y="1306"/>
                  </a:lnTo>
                  <a:cubicBezTo>
                    <a:pt x="1636" y="1371"/>
                    <a:pt x="1573" y="1442"/>
                    <a:pt x="1514" y="1516"/>
                  </a:cubicBezTo>
                  <a:lnTo>
                    <a:pt x="411" y="1016"/>
                  </a:lnTo>
                  <a:cubicBezTo>
                    <a:pt x="375" y="999"/>
                    <a:pt x="338" y="991"/>
                    <a:pt x="301" y="991"/>
                  </a:cubicBezTo>
                  <a:cubicBezTo>
                    <a:pt x="201" y="991"/>
                    <a:pt x="104" y="1050"/>
                    <a:pt x="60" y="1147"/>
                  </a:cubicBezTo>
                  <a:cubicBezTo>
                    <a:pt x="0" y="1280"/>
                    <a:pt x="59" y="1439"/>
                    <a:pt x="192" y="1498"/>
                  </a:cubicBezTo>
                  <a:lnTo>
                    <a:pt x="1230" y="1970"/>
                  </a:lnTo>
                  <a:cubicBezTo>
                    <a:pt x="1173" y="2084"/>
                    <a:pt x="1124" y="2206"/>
                    <a:pt x="1083" y="2332"/>
                  </a:cubicBezTo>
                  <a:cubicBezTo>
                    <a:pt x="1041" y="2467"/>
                    <a:pt x="1113" y="2611"/>
                    <a:pt x="1243" y="2661"/>
                  </a:cubicBezTo>
                  <a:cubicBezTo>
                    <a:pt x="1247" y="2662"/>
                    <a:pt x="1253" y="2663"/>
                    <a:pt x="1257" y="2664"/>
                  </a:cubicBezTo>
                  <a:cubicBezTo>
                    <a:pt x="1283" y="2673"/>
                    <a:pt x="1310" y="2677"/>
                    <a:pt x="1337" y="2677"/>
                  </a:cubicBezTo>
                  <a:cubicBezTo>
                    <a:pt x="1449" y="2677"/>
                    <a:pt x="1553" y="2604"/>
                    <a:pt x="1589" y="2491"/>
                  </a:cubicBezTo>
                  <a:cubicBezTo>
                    <a:pt x="1833" y="1712"/>
                    <a:pt x="2494" y="1186"/>
                    <a:pt x="3172" y="1186"/>
                  </a:cubicBezTo>
                  <a:cubicBezTo>
                    <a:pt x="3266" y="1186"/>
                    <a:pt x="3361" y="1196"/>
                    <a:pt x="3455" y="1217"/>
                  </a:cubicBezTo>
                  <a:cubicBezTo>
                    <a:pt x="4094" y="1364"/>
                    <a:pt x="4586" y="1982"/>
                    <a:pt x="4673" y="2757"/>
                  </a:cubicBezTo>
                  <a:cubicBezTo>
                    <a:pt x="4688" y="2893"/>
                    <a:pt x="4804" y="2993"/>
                    <a:pt x="4937" y="2993"/>
                  </a:cubicBezTo>
                  <a:cubicBezTo>
                    <a:pt x="4947" y="2993"/>
                    <a:pt x="4957" y="2992"/>
                    <a:pt x="4967" y="2991"/>
                  </a:cubicBezTo>
                  <a:cubicBezTo>
                    <a:pt x="5113" y="2973"/>
                    <a:pt x="5217" y="2843"/>
                    <a:pt x="5201" y="2696"/>
                  </a:cubicBezTo>
                  <a:cubicBezTo>
                    <a:pt x="5088" y="1698"/>
                    <a:pt x="4435" y="894"/>
                    <a:pt x="3573" y="700"/>
                  </a:cubicBezTo>
                  <a:cubicBezTo>
                    <a:pt x="3442" y="671"/>
                    <a:pt x="3310" y="657"/>
                    <a:pt x="3178" y="657"/>
                  </a:cubicBezTo>
                  <a:cubicBezTo>
                    <a:pt x="2808" y="657"/>
                    <a:pt x="2442" y="770"/>
                    <a:pt x="2119" y="972"/>
                  </a:cubicBezTo>
                  <a:lnTo>
                    <a:pt x="1247" y="80"/>
                  </a:lnTo>
                  <a:cubicBezTo>
                    <a:pt x="1195" y="27"/>
                    <a:pt x="1127" y="0"/>
                    <a:pt x="1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4271743" y="3620263"/>
              <a:ext cx="177938" cy="85414"/>
            </a:xfrm>
            <a:custGeom>
              <a:avLst/>
              <a:gdLst/>
              <a:ahLst/>
              <a:cxnLst/>
              <a:rect l="l" t="t" r="r" b="b"/>
              <a:pathLst>
                <a:path w="5406" h="2595" extrusionOk="0">
                  <a:moveTo>
                    <a:pt x="4541" y="0"/>
                  </a:moveTo>
                  <a:cubicBezTo>
                    <a:pt x="4487" y="0"/>
                    <a:pt x="4433" y="17"/>
                    <a:pt x="4387" y="50"/>
                  </a:cubicBezTo>
                  <a:lnTo>
                    <a:pt x="3374" y="778"/>
                  </a:lnTo>
                  <a:cubicBezTo>
                    <a:pt x="3011" y="452"/>
                    <a:pt x="2557" y="255"/>
                    <a:pt x="2075" y="255"/>
                  </a:cubicBezTo>
                  <a:cubicBezTo>
                    <a:pt x="2046" y="255"/>
                    <a:pt x="2017" y="256"/>
                    <a:pt x="1988" y="258"/>
                  </a:cubicBezTo>
                  <a:cubicBezTo>
                    <a:pt x="1106" y="299"/>
                    <a:pt x="321" y="976"/>
                    <a:pt x="36" y="1940"/>
                  </a:cubicBezTo>
                  <a:cubicBezTo>
                    <a:pt x="0" y="2074"/>
                    <a:pt x="71" y="2215"/>
                    <a:pt x="200" y="2263"/>
                  </a:cubicBezTo>
                  <a:cubicBezTo>
                    <a:pt x="205" y="2265"/>
                    <a:pt x="213" y="2267"/>
                    <a:pt x="218" y="2268"/>
                  </a:cubicBezTo>
                  <a:cubicBezTo>
                    <a:pt x="243" y="2276"/>
                    <a:pt x="269" y="2279"/>
                    <a:pt x="294" y="2279"/>
                  </a:cubicBezTo>
                  <a:cubicBezTo>
                    <a:pt x="408" y="2279"/>
                    <a:pt x="514" y="2205"/>
                    <a:pt x="548" y="2089"/>
                  </a:cubicBezTo>
                  <a:cubicBezTo>
                    <a:pt x="769" y="1340"/>
                    <a:pt x="1359" y="817"/>
                    <a:pt x="2016" y="785"/>
                  </a:cubicBezTo>
                  <a:cubicBezTo>
                    <a:pt x="2036" y="784"/>
                    <a:pt x="2056" y="784"/>
                    <a:pt x="2075" y="784"/>
                  </a:cubicBezTo>
                  <a:cubicBezTo>
                    <a:pt x="2837" y="784"/>
                    <a:pt x="3515" y="1464"/>
                    <a:pt x="3630" y="2364"/>
                  </a:cubicBezTo>
                  <a:cubicBezTo>
                    <a:pt x="3647" y="2498"/>
                    <a:pt x="3762" y="2595"/>
                    <a:pt x="3894" y="2595"/>
                  </a:cubicBezTo>
                  <a:cubicBezTo>
                    <a:pt x="3905" y="2595"/>
                    <a:pt x="3916" y="2594"/>
                    <a:pt x="3927" y="2593"/>
                  </a:cubicBezTo>
                  <a:cubicBezTo>
                    <a:pt x="4072" y="2574"/>
                    <a:pt x="4174" y="2441"/>
                    <a:pt x="4156" y="2296"/>
                  </a:cubicBezTo>
                  <a:cubicBezTo>
                    <a:pt x="4139" y="2164"/>
                    <a:pt x="4110" y="2036"/>
                    <a:pt x="4074" y="1913"/>
                  </a:cubicBezTo>
                  <a:lnTo>
                    <a:pt x="5178" y="1631"/>
                  </a:lnTo>
                  <a:cubicBezTo>
                    <a:pt x="5321" y="1595"/>
                    <a:pt x="5406" y="1450"/>
                    <a:pt x="5370" y="1308"/>
                  </a:cubicBezTo>
                  <a:cubicBezTo>
                    <a:pt x="5339" y="1188"/>
                    <a:pt x="5230" y="1108"/>
                    <a:pt x="5111" y="1108"/>
                  </a:cubicBezTo>
                  <a:cubicBezTo>
                    <a:pt x="5090" y="1108"/>
                    <a:pt x="5068" y="1111"/>
                    <a:pt x="5046" y="1116"/>
                  </a:cubicBezTo>
                  <a:lnTo>
                    <a:pt x="3872" y="1417"/>
                  </a:lnTo>
                  <a:cubicBezTo>
                    <a:pt x="3827" y="1333"/>
                    <a:pt x="3778" y="1253"/>
                    <a:pt x="3725" y="1178"/>
                  </a:cubicBezTo>
                  <a:lnTo>
                    <a:pt x="4695" y="481"/>
                  </a:lnTo>
                  <a:cubicBezTo>
                    <a:pt x="4815" y="396"/>
                    <a:pt x="4842" y="230"/>
                    <a:pt x="4757" y="111"/>
                  </a:cubicBezTo>
                  <a:cubicBezTo>
                    <a:pt x="4705" y="39"/>
                    <a:pt x="4624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35"/>
          <p:cNvGrpSpPr/>
          <p:nvPr/>
        </p:nvGrpSpPr>
        <p:grpSpPr>
          <a:xfrm>
            <a:off x="7569902" y="1625926"/>
            <a:ext cx="990988" cy="1116074"/>
            <a:chOff x="1498727" y="197147"/>
            <a:chExt cx="769520" cy="866652"/>
          </a:xfrm>
        </p:grpSpPr>
        <p:sp>
          <p:nvSpPr>
            <p:cNvPr id="1597" name="Google Shape;1597;p35"/>
            <p:cNvSpPr/>
            <p:nvPr/>
          </p:nvSpPr>
          <p:spPr>
            <a:xfrm>
              <a:off x="1503499" y="201459"/>
              <a:ext cx="760337" cy="858094"/>
            </a:xfrm>
            <a:custGeom>
              <a:avLst/>
              <a:gdLst/>
              <a:ahLst/>
              <a:cxnLst/>
              <a:rect l="l" t="t" r="r" b="b"/>
              <a:pathLst>
                <a:path w="23100" h="26070" extrusionOk="0">
                  <a:moveTo>
                    <a:pt x="14151" y="1"/>
                  </a:moveTo>
                  <a:cubicBezTo>
                    <a:pt x="14058" y="1"/>
                    <a:pt x="13964" y="20"/>
                    <a:pt x="13873" y="59"/>
                  </a:cubicBezTo>
                  <a:lnTo>
                    <a:pt x="497" y="5905"/>
                  </a:lnTo>
                  <a:cubicBezTo>
                    <a:pt x="480" y="5914"/>
                    <a:pt x="463" y="5920"/>
                    <a:pt x="447" y="5931"/>
                  </a:cubicBezTo>
                  <a:cubicBezTo>
                    <a:pt x="430" y="5941"/>
                    <a:pt x="414" y="5950"/>
                    <a:pt x="400" y="5961"/>
                  </a:cubicBezTo>
                  <a:cubicBezTo>
                    <a:pt x="116" y="6142"/>
                    <a:pt x="1" y="6507"/>
                    <a:pt x="139" y="6825"/>
                  </a:cubicBezTo>
                  <a:lnTo>
                    <a:pt x="8369" y="25651"/>
                  </a:lnTo>
                  <a:cubicBezTo>
                    <a:pt x="8483" y="25913"/>
                    <a:pt x="8739" y="26069"/>
                    <a:pt x="9008" y="26069"/>
                  </a:cubicBezTo>
                  <a:cubicBezTo>
                    <a:pt x="9101" y="26069"/>
                    <a:pt x="9196" y="26050"/>
                    <a:pt x="9287" y="26011"/>
                  </a:cubicBezTo>
                  <a:lnTo>
                    <a:pt x="22678" y="20156"/>
                  </a:lnTo>
                  <a:cubicBezTo>
                    <a:pt x="22694" y="20149"/>
                    <a:pt x="22710" y="20141"/>
                    <a:pt x="22724" y="20132"/>
                  </a:cubicBezTo>
                  <a:cubicBezTo>
                    <a:pt x="22845" y="20064"/>
                    <a:pt x="22941" y="19964"/>
                    <a:pt x="23002" y="19847"/>
                  </a:cubicBezTo>
                  <a:cubicBezTo>
                    <a:pt x="23010" y="19829"/>
                    <a:pt x="23020" y="19809"/>
                    <a:pt x="23028" y="19788"/>
                  </a:cubicBezTo>
                  <a:cubicBezTo>
                    <a:pt x="23096" y="19620"/>
                    <a:pt x="23100" y="19426"/>
                    <a:pt x="23021" y="19246"/>
                  </a:cubicBezTo>
                  <a:lnTo>
                    <a:pt x="14791" y="420"/>
                  </a:lnTo>
                  <a:cubicBezTo>
                    <a:pt x="14677" y="158"/>
                    <a:pt x="14420" y="1"/>
                    <a:pt x="14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2136091" y="624416"/>
              <a:ext cx="43843" cy="44962"/>
            </a:xfrm>
            <a:custGeom>
              <a:avLst/>
              <a:gdLst/>
              <a:ahLst/>
              <a:cxnLst/>
              <a:rect l="l" t="t" r="r" b="b"/>
              <a:pathLst>
                <a:path w="1332" h="1366" extrusionOk="0">
                  <a:moveTo>
                    <a:pt x="773" y="0"/>
                  </a:moveTo>
                  <a:cubicBezTo>
                    <a:pt x="558" y="0"/>
                    <a:pt x="347" y="101"/>
                    <a:pt x="215" y="290"/>
                  </a:cubicBezTo>
                  <a:cubicBezTo>
                    <a:pt x="0" y="601"/>
                    <a:pt x="76" y="1027"/>
                    <a:pt x="386" y="1242"/>
                  </a:cubicBezTo>
                  <a:cubicBezTo>
                    <a:pt x="505" y="1326"/>
                    <a:pt x="641" y="1365"/>
                    <a:pt x="775" y="1365"/>
                  </a:cubicBezTo>
                  <a:cubicBezTo>
                    <a:pt x="988" y="1365"/>
                    <a:pt x="1198" y="1265"/>
                    <a:pt x="1331" y="1080"/>
                  </a:cubicBezTo>
                  <a:lnTo>
                    <a:pt x="862" y="6"/>
                  </a:lnTo>
                  <a:cubicBezTo>
                    <a:pt x="832" y="2"/>
                    <a:pt x="803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2201987" y="789220"/>
              <a:ext cx="47068" cy="44995"/>
            </a:xfrm>
            <a:custGeom>
              <a:avLst/>
              <a:gdLst/>
              <a:ahLst/>
              <a:cxnLst/>
              <a:rect l="l" t="t" r="r" b="b"/>
              <a:pathLst>
                <a:path w="1430" h="1367" extrusionOk="0">
                  <a:moveTo>
                    <a:pt x="775" y="1"/>
                  </a:moveTo>
                  <a:cubicBezTo>
                    <a:pt x="560" y="1"/>
                    <a:pt x="349" y="102"/>
                    <a:pt x="217" y="292"/>
                  </a:cubicBezTo>
                  <a:cubicBezTo>
                    <a:pt x="1" y="602"/>
                    <a:pt x="76" y="1028"/>
                    <a:pt x="387" y="1244"/>
                  </a:cubicBezTo>
                  <a:cubicBezTo>
                    <a:pt x="506" y="1327"/>
                    <a:pt x="642" y="1367"/>
                    <a:pt x="777" y="1367"/>
                  </a:cubicBezTo>
                  <a:cubicBezTo>
                    <a:pt x="993" y="1367"/>
                    <a:pt x="1206" y="1265"/>
                    <a:pt x="1339" y="1074"/>
                  </a:cubicBezTo>
                  <a:cubicBezTo>
                    <a:pt x="1382" y="1012"/>
                    <a:pt x="1409" y="946"/>
                    <a:pt x="1430" y="878"/>
                  </a:cubicBezTo>
                  <a:lnTo>
                    <a:pt x="1076" y="71"/>
                  </a:lnTo>
                  <a:cubicBezTo>
                    <a:pt x="980" y="24"/>
                    <a:pt x="877" y="1"/>
                    <a:pt x="7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2136091" y="756174"/>
              <a:ext cx="51117" cy="45061"/>
            </a:xfrm>
            <a:custGeom>
              <a:avLst/>
              <a:gdLst/>
              <a:ahLst/>
              <a:cxnLst/>
              <a:rect l="l" t="t" r="r" b="b"/>
              <a:pathLst>
                <a:path w="1553" h="1369" extrusionOk="0">
                  <a:moveTo>
                    <a:pt x="777" y="0"/>
                  </a:moveTo>
                  <a:cubicBezTo>
                    <a:pt x="561" y="0"/>
                    <a:pt x="348" y="102"/>
                    <a:pt x="215" y="293"/>
                  </a:cubicBezTo>
                  <a:cubicBezTo>
                    <a:pt x="0" y="604"/>
                    <a:pt x="76" y="1030"/>
                    <a:pt x="386" y="1245"/>
                  </a:cubicBezTo>
                  <a:cubicBezTo>
                    <a:pt x="505" y="1329"/>
                    <a:pt x="641" y="1369"/>
                    <a:pt x="776" y="1369"/>
                  </a:cubicBezTo>
                  <a:cubicBezTo>
                    <a:pt x="993" y="1369"/>
                    <a:pt x="1205" y="1266"/>
                    <a:pt x="1338" y="1075"/>
                  </a:cubicBezTo>
                  <a:cubicBezTo>
                    <a:pt x="1553" y="765"/>
                    <a:pt x="1477" y="339"/>
                    <a:pt x="1167" y="123"/>
                  </a:cubicBezTo>
                  <a:cubicBezTo>
                    <a:pt x="1049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2201987" y="730731"/>
              <a:ext cx="25279" cy="37523"/>
            </a:xfrm>
            <a:custGeom>
              <a:avLst/>
              <a:gdLst/>
              <a:ahLst/>
              <a:cxnLst/>
              <a:rect l="l" t="t" r="r" b="b"/>
              <a:pathLst>
                <a:path w="768" h="1140" extrusionOk="0">
                  <a:moveTo>
                    <a:pt x="271" y="1"/>
                  </a:moveTo>
                  <a:cubicBezTo>
                    <a:pt x="252" y="22"/>
                    <a:pt x="233" y="40"/>
                    <a:pt x="217" y="65"/>
                  </a:cubicBezTo>
                  <a:cubicBezTo>
                    <a:pt x="1" y="376"/>
                    <a:pt x="76" y="802"/>
                    <a:pt x="388" y="1017"/>
                  </a:cubicBezTo>
                  <a:cubicBezTo>
                    <a:pt x="504" y="1098"/>
                    <a:pt x="637" y="1138"/>
                    <a:pt x="768" y="1139"/>
                  </a:cubicBezTo>
                  <a:lnTo>
                    <a:pt x="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2136026" y="69024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0" y="603"/>
                    <a:pt x="77" y="1030"/>
                    <a:pt x="386" y="1246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6" y="766"/>
                    <a:pt x="1479" y="338"/>
                    <a:pt x="1168" y="123"/>
                  </a:cubicBezTo>
                  <a:cubicBezTo>
                    <a:pt x="1050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2139350" y="888097"/>
              <a:ext cx="35877" cy="20341"/>
            </a:xfrm>
            <a:custGeom>
              <a:avLst/>
              <a:gdLst/>
              <a:ahLst/>
              <a:cxnLst/>
              <a:rect l="l" t="t" r="r" b="b"/>
              <a:pathLst>
                <a:path w="1090" h="618" extrusionOk="0">
                  <a:moveTo>
                    <a:pt x="679" y="0"/>
                  </a:moveTo>
                  <a:cubicBezTo>
                    <a:pt x="462" y="0"/>
                    <a:pt x="249" y="103"/>
                    <a:pt x="116" y="294"/>
                  </a:cubicBezTo>
                  <a:cubicBezTo>
                    <a:pt x="47" y="394"/>
                    <a:pt x="11" y="505"/>
                    <a:pt x="0" y="617"/>
                  </a:cubicBezTo>
                  <a:lnTo>
                    <a:pt x="1090" y="141"/>
                  </a:lnTo>
                  <a:cubicBezTo>
                    <a:pt x="1082" y="135"/>
                    <a:pt x="1077" y="129"/>
                    <a:pt x="1068" y="122"/>
                  </a:cubicBezTo>
                  <a:cubicBezTo>
                    <a:pt x="949" y="40"/>
                    <a:pt x="81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2204785" y="855083"/>
              <a:ext cx="39432" cy="24489"/>
            </a:xfrm>
            <a:custGeom>
              <a:avLst/>
              <a:gdLst/>
              <a:ahLst/>
              <a:cxnLst/>
              <a:rect l="l" t="t" r="r" b="b"/>
              <a:pathLst>
                <a:path w="1198" h="744" extrusionOk="0">
                  <a:moveTo>
                    <a:pt x="693" y="1"/>
                  </a:moveTo>
                  <a:cubicBezTo>
                    <a:pt x="477" y="1"/>
                    <a:pt x="264" y="103"/>
                    <a:pt x="132" y="293"/>
                  </a:cubicBezTo>
                  <a:cubicBezTo>
                    <a:pt x="36" y="431"/>
                    <a:pt x="1" y="589"/>
                    <a:pt x="15" y="744"/>
                  </a:cubicBezTo>
                  <a:lnTo>
                    <a:pt x="1198" y="226"/>
                  </a:lnTo>
                  <a:cubicBezTo>
                    <a:pt x="1165" y="189"/>
                    <a:pt x="1127" y="154"/>
                    <a:pt x="1084" y="123"/>
                  </a:cubicBezTo>
                  <a:cubicBezTo>
                    <a:pt x="964" y="41"/>
                    <a:pt x="828" y="1"/>
                    <a:pt x="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2136026" y="82213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0" y="603"/>
                    <a:pt x="77" y="1031"/>
                    <a:pt x="386" y="1246"/>
                  </a:cubicBezTo>
                  <a:cubicBezTo>
                    <a:pt x="505" y="1329"/>
                    <a:pt x="642" y="1368"/>
                    <a:pt x="776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6" y="766"/>
                    <a:pt x="1479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2070097" y="525408"/>
              <a:ext cx="51183" cy="45028"/>
            </a:xfrm>
            <a:custGeom>
              <a:avLst/>
              <a:gdLst/>
              <a:ahLst/>
              <a:cxnLst/>
              <a:rect l="l" t="t" r="r" b="b"/>
              <a:pathLst>
                <a:path w="1555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3"/>
                    <a:pt x="76" y="1030"/>
                    <a:pt x="386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4" y="1368"/>
                    <a:pt x="1206" y="1266"/>
                    <a:pt x="1338" y="1075"/>
                  </a:cubicBezTo>
                  <a:cubicBezTo>
                    <a:pt x="1554" y="765"/>
                    <a:pt x="1479" y="338"/>
                    <a:pt x="1168" y="122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2070097" y="459742"/>
              <a:ext cx="39663" cy="44699"/>
            </a:xfrm>
            <a:custGeom>
              <a:avLst/>
              <a:gdLst/>
              <a:ahLst/>
              <a:cxnLst/>
              <a:rect l="l" t="t" r="r" b="b"/>
              <a:pathLst>
                <a:path w="1205" h="1358" extrusionOk="0">
                  <a:moveTo>
                    <a:pt x="678" y="0"/>
                  </a:moveTo>
                  <a:cubicBezTo>
                    <a:pt x="498" y="27"/>
                    <a:pt x="328" y="122"/>
                    <a:pt x="216" y="284"/>
                  </a:cubicBezTo>
                  <a:cubicBezTo>
                    <a:pt x="1" y="594"/>
                    <a:pt x="76" y="1020"/>
                    <a:pt x="386" y="1236"/>
                  </a:cubicBezTo>
                  <a:cubicBezTo>
                    <a:pt x="504" y="1318"/>
                    <a:pt x="639" y="1357"/>
                    <a:pt x="773" y="1357"/>
                  </a:cubicBezTo>
                  <a:cubicBezTo>
                    <a:pt x="928" y="1357"/>
                    <a:pt x="1081" y="1305"/>
                    <a:pt x="1204" y="1206"/>
                  </a:cubicBezTo>
                  <a:lnTo>
                    <a:pt x="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2004135" y="42646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1" y="0"/>
                    <a:pt x="349" y="102"/>
                    <a:pt x="216" y="293"/>
                  </a:cubicBezTo>
                  <a:cubicBezTo>
                    <a:pt x="0" y="604"/>
                    <a:pt x="76" y="1030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5" y="764"/>
                    <a:pt x="1478" y="339"/>
                    <a:pt x="1169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2073125" y="415735"/>
              <a:ext cx="7373" cy="16787"/>
            </a:xfrm>
            <a:custGeom>
              <a:avLst/>
              <a:gdLst/>
              <a:ahLst/>
              <a:cxnLst/>
              <a:rect l="l" t="t" r="r" b="b"/>
              <a:pathLst>
                <a:path w="224" h="510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90"/>
                    <a:pt x="79" y="374"/>
                    <a:pt x="224" y="50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2070097" y="657297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7" y="0"/>
                  </a:moveTo>
                  <a:cubicBezTo>
                    <a:pt x="561" y="0"/>
                    <a:pt x="349" y="102"/>
                    <a:pt x="216" y="293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4"/>
                    <a:pt x="1479" y="338"/>
                    <a:pt x="1168" y="123"/>
                  </a:cubicBezTo>
                  <a:cubicBezTo>
                    <a:pt x="1049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2004168" y="62428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3"/>
                    <a:pt x="77" y="1029"/>
                    <a:pt x="387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2136717" y="571390"/>
              <a:ext cx="17972" cy="30776"/>
            </a:xfrm>
            <a:custGeom>
              <a:avLst/>
              <a:gdLst/>
              <a:ahLst/>
              <a:cxnLst/>
              <a:rect l="l" t="t" r="r" b="b"/>
              <a:pathLst>
                <a:path w="546" h="935" extrusionOk="0">
                  <a:moveTo>
                    <a:pt x="137" y="1"/>
                  </a:moveTo>
                  <a:lnTo>
                    <a:pt x="137" y="1"/>
                  </a:lnTo>
                  <a:cubicBezTo>
                    <a:pt x="1" y="298"/>
                    <a:pt x="90" y="656"/>
                    <a:pt x="367" y="849"/>
                  </a:cubicBezTo>
                  <a:cubicBezTo>
                    <a:pt x="422" y="888"/>
                    <a:pt x="484" y="915"/>
                    <a:pt x="545" y="934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2070097" y="591303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4"/>
                    <a:pt x="76" y="1030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7"/>
                    <a:pt x="1338" y="1076"/>
                  </a:cubicBezTo>
                  <a:cubicBezTo>
                    <a:pt x="1555" y="766"/>
                    <a:pt x="1479" y="339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2004135" y="55835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7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3"/>
                    <a:pt x="76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5" y="764"/>
                    <a:pt x="1478" y="338"/>
                    <a:pt x="1169" y="124"/>
                  </a:cubicBezTo>
                  <a:cubicBezTo>
                    <a:pt x="1049" y="40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2070097" y="789187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3"/>
                    <a:pt x="76" y="1029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3"/>
                    <a:pt x="1479" y="338"/>
                    <a:pt x="1168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2070097" y="723226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2"/>
                    <a:pt x="76" y="1030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5"/>
                    <a:pt x="1338" y="1075"/>
                  </a:cubicBezTo>
                  <a:cubicBezTo>
                    <a:pt x="1555" y="765"/>
                    <a:pt x="1479" y="338"/>
                    <a:pt x="1168" y="122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2004135" y="69024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3"/>
                    <a:pt x="76" y="1030"/>
                    <a:pt x="387" y="1246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5" y="766"/>
                    <a:pt x="1478" y="338"/>
                    <a:pt x="1169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2074310" y="921110"/>
              <a:ext cx="30973" cy="15733"/>
            </a:xfrm>
            <a:custGeom>
              <a:avLst/>
              <a:gdLst/>
              <a:ahLst/>
              <a:cxnLst/>
              <a:rect l="l" t="t" r="r" b="b"/>
              <a:pathLst>
                <a:path w="941" h="478" extrusionOk="0">
                  <a:moveTo>
                    <a:pt x="649" y="0"/>
                  </a:moveTo>
                  <a:cubicBezTo>
                    <a:pt x="433" y="0"/>
                    <a:pt x="221" y="102"/>
                    <a:pt x="88" y="292"/>
                  </a:cubicBezTo>
                  <a:cubicBezTo>
                    <a:pt x="48" y="350"/>
                    <a:pt x="21" y="413"/>
                    <a:pt x="1" y="477"/>
                  </a:cubicBezTo>
                  <a:lnTo>
                    <a:pt x="940" y="65"/>
                  </a:lnTo>
                  <a:cubicBezTo>
                    <a:pt x="847" y="22"/>
                    <a:pt x="748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2004135" y="88806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7" y="0"/>
                  </a:moveTo>
                  <a:cubicBezTo>
                    <a:pt x="561" y="0"/>
                    <a:pt x="349" y="103"/>
                    <a:pt x="216" y="294"/>
                  </a:cubicBezTo>
                  <a:cubicBezTo>
                    <a:pt x="0" y="603"/>
                    <a:pt x="76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5" y="765"/>
                    <a:pt x="1478" y="339"/>
                    <a:pt x="1169" y="123"/>
                  </a:cubicBezTo>
                  <a:cubicBezTo>
                    <a:pt x="1049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2070097" y="855083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1" y="604"/>
                    <a:pt x="76" y="1031"/>
                    <a:pt x="386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4" y="1369"/>
                    <a:pt x="1206" y="1267"/>
                    <a:pt x="1338" y="1075"/>
                  </a:cubicBezTo>
                  <a:cubicBezTo>
                    <a:pt x="1555" y="766"/>
                    <a:pt x="1479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2004135" y="82213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3"/>
                  </a:cubicBezTo>
                  <a:cubicBezTo>
                    <a:pt x="0" y="603"/>
                    <a:pt x="76" y="1031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5" y="766"/>
                    <a:pt x="1478" y="339"/>
                    <a:pt x="1169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2010751" y="954091"/>
              <a:ext cx="23172" cy="10533"/>
            </a:xfrm>
            <a:custGeom>
              <a:avLst/>
              <a:gdLst/>
              <a:ahLst/>
              <a:cxnLst/>
              <a:rect l="l" t="t" r="r" b="b"/>
              <a:pathLst>
                <a:path w="704" h="320" extrusionOk="0">
                  <a:moveTo>
                    <a:pt x="576" y="0"/>
                  </a:moveTo>
                  <a:cubicBezTo>
                    <a:pt x="360" y="0"/>
                    <a:pt x="149" y="102"/>
                    <a:pt x="15" y="291"/>
                  </a:cubicBezTo>
                  <a:cubicBezTo>
                    <a:pt x="8" y="301"/>
                    <a:pt x="6" y="310"/>
                    <a:pt x="1" y="320"/>
                  </a:cubicBezTo>
                  <a:lnTo>
                    <a:pt x="704" y="12"/>
                  </a:lnTo>
                  <a:cubicBezTo>
                    <a:pt x="661" y="4"/>
                    <a:pt x="619" y="0"/>
                    <a:pt x="5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1940840" y="205903"/>
              <a:ext cx="45653" cy="34791"/>
            </a:xfrm>
            <a:custGeom>
              <a:avLst/>
              <a:gdLst/>
              <a:ahLst/>
              <a:cxnLst/>
              <a:rect l="l" t="t" r="r" b="b"/>
              <a:pathLst>
                <a:path w="1387" h="1057" extrusionOk="0">
                  <a:moveTo>
                    <a:pt x="864" y="1"/>
                  </a:moveTo>
                  <a:cubicBezTo>
                    <a:pt x="789" y="1"/>
                    <a:pt x="712" y="15"/>
                    <a:pt x="640" y="46"/>
                  </a:cubicBezTo>
                  <a:lnTo>
                    <a:pt x="18" y="318"/>
                  </a:lnTo>
                  <a:cubicBezTo>
                    <a:pt x="1" y="552"/>
                    <a:pt x="100" y="790"/>
                    <a:pt x="306" y="934"/>
                  </a:cubicBezTo>
                  <a:cubicBezTo>
                    <a:pt x="425" y="1017"/>
                    <a:pt x="562" y="1057"/>
                    <a:pt x="697" y="1057"/>
                  </a:cubicBezTo>
                  <a:cubicBezTo>
                    <a:pt x="913" y="1057"/>
                    <a:pt x="1126" y="954"/>
                    <a:pt x="1259" y="764"/>
                  </a:cubicBezTo>
                  <a:cubicBezTo>
                    <a:pt x="1350" y="632"/>
                    <a:pt x="1386" y="479"/>
                    <a:pt x="1377" y="331"/>
                  </a:cubicBezTo>
                  <a:cubicBezTo>
                    <a:pt x="1283" y="124"/>
                    <a:pt x="1078" y="1"/>
                    <a:pt x="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2004135" y="36050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9" y="0"/>
                  </a:moveTo>
                  <a:cubicBezTo>
                    <a:pt x="563" y="0"/>
                    <a:pt x="350" y="102"/>
                    <a:pt x="218" y="294"/>
                  </a:cubicBezTo>
                  <a:cubicBezTo>
                    <a:pt x="0" y="604"/>
                    <a:pt x="78" y="1030"/>
                    <a:pt x="388" y="1246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6"/>
                  </a:cubicBezTo>
                  <a:cubicBezTo>
                    <a:pt x="1555" y="765"/>
                    <a:pt x="1479" y="338"/>
                    <a:pt x="1170" y="123"/>
                  </a:cubicBezTo>
                  <a:cubicBezTo>
                    <a:pt x="1051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1938240" y="393452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4"/>
                  </a:cubicBezTo>
                  <a:cubicBezTo>
                    <a:pt x="0" y="603"/>
                    <a:pt x="76" y="1030"/>
                    <a:pt x="385" y="1246"/>
                  </a:cubicBezTo>
                  <a:cubicBezTo>
                    <a:pt x="504" y="1329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6"/>
                  </a:cubicBezTo>
                  <a:cubicBezTo>
                    <a:pt x="1553" y="766"/>
                    <a:pt x="1477" y="341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2004135" y="296353"/>
              <a:ext cx="34857" cy="43217"/>
            </a:xfrm>
            <a:custGeom>
              <a:avLst/>
              <a:gdLst/>
              <a:ahLst/>
              <a:cxnLst/>
              <a:rect l="l" t="t" r="r" b="b"/>
              <a:pathLst>
                <a:path w="1059" h="1313" extrusionOk="0">
                  <a:moveTo>
                    <a:pt x="511" y="1"/>
                  </a:moveTo>
                  <a:cubicBezTo>
                    <a:pt x="397" y="51"/>
                    <a:pt x="293" y="129"/>
                    <a:pt x="216" y="239"/>
                  </a:cubicBezTo>
                  <a:cubicBezTo>
                    <a:pt x="0" y="549"/>
                    <a:pt x="76" y="976"/>
                    <a:pt x="387" y="1191"/>
                  </a:cubicBezTo>
                  <a:cubicBezTo>
                    <a:pt x="504" y="1274"/>
                    <a:pt x="639" y="1313"/>
                    <a:pt x="772" y="1313"/>
                  </a:cubicBezTo>
                  <a:cubicBezTo>
                    <a:pt x="870" y="1313"/>
                    <a:pt x="968" y="1292"/>
                    <a:pt x="1058" y="1251"/>
                  </a:cubicBezTo>
                  <a:lnTo>
                    <a:pt x="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1938240" y="32752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3"/>
                  </a:cubicBezTo>
                  <a:cubicBezTo>
                    <a:pt x="0" y="604"/>
                    <a:pt x="76" y="1031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3" y="1369"/>
                    <a:pt x="1205" y="1266"/>
                    <a:pt x="1338" y="1075"/>
                  </a:cubicBezTo>
                  <a:cubicBezTo>
                    <a:pt x="1553" y="765"/>
                    <a:pt x="1477" y="339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1938240" y="261628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1" y="0"/>
                    <a:pt x="347" y="102"/>
                    <a:pt x="215" y="293"/>
                  </a:cubicBezTo>
                  <a:cubicBezTo>
                    <a:pt x="0" y="603"/>
                    <a:pt x="76" y="1028"/>
                    <a:pt x="385" y="1245"/>
                  </a:cubicBezTo>
                  <a:cubicBezTo>
                    <a:pt x="504" y="1328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5"/>
                  </a:cubicBezTo>
                  <a:cubicBezTo>
                    <a:pt x="1553" y="764"/>
                    <a:pt x="1477" y="338"/>
                    <a:pt x="1167" y="123"/>
                  </a:cubicBezTo>
                  <a:cubicBezTo>
                    <a:pt x="1048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2004168" y="49239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9" y="103"/>
                    <a:pt x="217" y="293"/>
                  </a:cubicBezTo>
                  <a:cubicBezTo>
                    <a:pt x="1" y="603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6"/>
                    <a:pt x="1478" y="338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1938240" y="525342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3"/>
                  </a:cubicBezTo>
                  <a:cubicBezTo>
                    <a:pt x="0" y="603"/>
                    <a:pt x="76" y="1031"/>
                    <a:pt x="385" y="1246"/>
                  </a:cubicBezTo>
                  <a:cubicBezTo>
                    <a:pt x="504" y="1329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5"/>
                  </a:cubicBezTo>
                  <a:cubicBezTo>
                    <a:pt x="1553" y="766"/>
                    <a:pt x="1477" y="340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1938240" y="45941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4"/>
                  </a:cubicBezTo>
                  <a:cubicBezTo>
                    <a:pt x="0" y="604"/>
                    <a:pt x="76" y="1030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2" y="1369"/>
                    <a:pt x="1205" y="1267"/>
                    <a:pt x="1338" y="1076"/>
                  </a:cubicBezTo>
                  <a:cubicBezTo>
                    <a:pt x="1553" y="765"/>
                    <a:pt x="1477" y="339"/>
                    <a:pt x="1167" y="124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1872278" y="62428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3"/>
                    <a:pt x="76" y="1029"/>
                    <a:pt x="387" y="1245"/>
                  </a:cubicBezTo>
                  <a:cubicBezTo>
                    <a:pt x="506" y="1329"/>
                    <a:pt x="642" y="1369"/>
                    <a:pt x="776" y="1369"/>
                  </a:cubicBezTo>
                  <a:cubicBezTo>
                    <a:pt x="993" y="1369"/>
                    <a:pt x="1205" y="1266"/>
                    <a:pt x="1339" y="1075"/>
                  </a:cubicBezTo>
                  <a:cubicBezTo>
                    <a:pt x="1554" y="765"/>
                    <a:pt x="1479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1938240" y="59130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4"/>
                  </a:cubicBezTo>
                  <a:cubicBezTo>
                    <a:pt x="0" y="604"/>
                    <a:pt x="76" y="1030"/>
                    <a:pt x="385" y="1246"/>
                  </a:cubicBezTo>
                  <a:cubicBezTo>
                    <a:pt x="504" y="1329"/>
                    <a:pt x="641" y="1368"/>
                    <a:pt x="776" y="1368"/>
                  </a:cubicBezTo>
                  <a:cubicBezTo>
                    <a:pt x="992" y="1368"/>
                    <a:pt x="1205" y="1267"/>
                    <a:pt x="1338" y="1076"/>
                  </a:cubicBezTo>
                  <a:cubicBezTo>
                    <a:pt x="1553" y="766"/>
                    <a:pt x="1477" y="339"/>
                    <a:pt x="1167" y="124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1872245" y="55835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7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5" y="764"/>
                    <a:pt x="1479" y="338"/>
                    <a:pt x="1168" y="124"/>
                  </a:cubicBezTo>
                  <a:cubicBezTo>
                    <a:pt x="1049" y="40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2004168" y="75617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4"/>
                    <a:pt x="77" y="1030"/>
                    <a:pt x="387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1872278" y="75617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4"/>
                    <a:pt x="76" y="1030"/>
                    <a:pt x="387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5"/>
                    <a:pt x="1479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1938240" y="72319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7" y="103"/>
                    <a:pt x="215" y="294"/>
                  </a:cubicBezTo>
                  <a:cubicBezTo>
                    <a:pt x="0" y="605"/>
                    <a:pt x="76" y="1031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2" y="1369"/>
                    <a:pt x="1205" y="1266"/>
                    <a:pt x="1338" y="1076"/>
                  </a:cubicBezTo>
                  <a:cubicBezTo>
                    <a:pt x="1553" y="766"/>
                    <a:pt x="1477" y="339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1872245" y="69024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5" y="766"/>
                    <a:pt x="1479" y="338"/>
                    <a:pt x="1168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1938240" y="65726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0" y="1"/>
                    <a:pt x="347" y="103"/>
                    <a:pt x="215" y="293"/>
                  </a:cubicBezTo>
                  <a:cubicBezTo>
                    <a:pt x="0" y="604"/>
                    <a:pt x="76" y="1031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3" y="1369"/>
                    <a:pt x="1205" y="1266"/>
                    <a:pt x="1338" y="1075"/>
                  </a:cubicBezTo>
                  <a:cubicBezTo>
                    <a:pt x="1553" y="766"/>
                    <a:pt x="1477" y="339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1938240" y="855149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0" y="0"/>
                    <a:pt x="347" y="102"/>
                    <a:pt x="215" y="293"/>
                  </a:cubicBezTo>
                  <a:cubicBezTo>
                    <a:pt x="0" y="603"/>
                    <a:pt x="76" y="1029"/>
                    <a:pt x="385" y="1245"/>
                  </a:cubicBezTo>
                  <a:cubicBezTo>
                    <a:pt x="504" y="1328"/>
                    <a:pt x="641" y="1368"/>
                    <a:pt x="776" y="1368"/>
                  </a:cubicBezTo>
                  <a:cubicBezTo>
                    <a:pt x="993" y="1368"/>
                    <a:pt x="1205" y="1266"/>
                    <a:pt x="1338" y="1075"/>
                  </a:cubicBezTo>
                  <a:cubicBezTo>
                    <a:pt x="1553" y="765"/>
                    <a:pt x="1477" y="338"/>
                    <a:pt x="1167" y="122"/>
                  </a:cubicBezTo>
                  <a:cubicBezTo>
                    <a:pt x="1048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5"/>
            <p:cNvSpPr/>
            <p:nvPr/>
          </p:nvSpPr>
          <p:spPr>
            <a:xfrm>
              <a:off x="1872245" y="82213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3"/>
                  </a:cubicBezTo>
                  <a:cubicBezTo>
                    <a:pt x="1" y="603"/>
                    <a:pt x="76" y="1031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6"/>
                    <a:pt x="1479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1938240" y="78915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6" y="1"/>
                  </a:moveTo>
                  <a:cubicBezTo>
                    <a:pt x="560" y="1"/>
                    <a:pt x="347" y="103"/>
                    <a:pt x="215" y="294"/>
                  </a:cubicBezTo>
                  <a:cubicBezTo>
                    <a:pt x="0" y="604"/>
                    <a:pt x="76" y="1030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2" y="1369"/>
                    <a:pt x="1205" y="1267"/>
                    <a:pt x="1338" y="1076"/>
                  </a:cubicBezTo>
                  <a:cubicBezTo>
                    <a:pt x="1553" y="765"/>
                    <a:pt x="1477" y="339"/>
                    <a:pt x="1167" y="124"/>
                  </a:cubicBezTo>
                  <a:cubicBezTo>
                    <a:pt x="1048" y="41"/>
                    <a:pt x="912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1953381" y="988290"/>
              <a:ext cx="3259" cy="1415"/>
            </a:xfrm>
            <a:custGeom>
              <a:avLst/>
              <a:gdLst/>
              <a:ahLst/>
              <a:cxnLst/>
              <a:rect l="l" t="t" r="r" b="b"/>
              <a:pathLst>
                <a:path w="99" h="43" extrusionOk="0">
                  <a:moveTo>
                    <a:pt x="99" y="0"/>
                  </a:moveTo>
                  <a:lnTo>
                    <a:pt x="99" y="0"/>
                  </a:lnTo>
                  <a:cubicBezTo>
                    <a:pt x="65" y="11"/>
                    <a:pt x="33" y="27"/>
                    <a:pt x="1" y="43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1872245" y="95402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1" y="1"/>
                    <a:pt x="349" y="102"/>
                    <a:pt x="216" y="293"/>
                  </a:cubicBezTo>
                  <a:cubicBezTo>
                    <a:pt x="1" y="604"/>
                    <a:pt x="76" y="1030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5"/>
                    <a:pt x="1479" y="339"/>
                    <a:pt x="1168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1938240" y="921077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1" y="0"/>
                    <a:pt x="348" y="102"/>
                    <a:pt x="215" y="293"/>
                  </a:cubicBezTo>
                  <a:cubicBezTo>
                    <a:pt x="0" y="603"/>
                    <a:pt x="76" y="1030"/>
                    <a:pt x="385" y="1245"/>
                  </a:cubicBezTo>
                  <a:cubicBezTo>
                    <a:pt x="504" y="1328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5"/>
                  </a:cubicBezTo>
                  <a:cubicBezTo>
                    <a:pt x="1553" y="764"/>
                    <a:pt x="1477" y="339"/>
                    <a:pt x="1167" y="123"/>
                  </a:cubicBezTo>
                  <a:cubicBezTo>
                    <a:pt x="1048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5"/>
            <p:cNvSpPr/>
            <p:nvPr/>
          </p:nvSpPr>
          <p:spPr>
            <a:xfrm>
              <a:off x="1873694" y="231050"/>
              <a:ext cx="49767" cy="42592"/>
            </a:xfrm>
            <a:custGeom>
              <a:avLst/>
              <a:gdLst/>
              <a:ahLst/>
              <a:cxnLst/>
              <a:rect l="l" t="t" r="r" b="b"/>
              <a:pathLst>
                <a:path w="1512" h="1294" extrusionOk="0">
                  <a:moveTo>
                    <a:pt x="1039" y="1"/>
                  </a:moveTo>
                  <a:lnTo>
                    <a:pt x="81" y="420"/>
                  </a:lnTo>
                  <a:cubicBezTo>
                    <a:pt x="0" y="694"/>
                    <a:pt x="96" y="1000"/>
                    <a:pt x="344" y="1171"/>
                  </a:cubicBezTo>
                  <a:cubicBezTo>
                    <a:pt x="463" y="1254"/>
                    <a:pt x="600" y="1294"/>
                    <a:pt x="735" y="1294"/>
                  </a:cubicBezTo>
                  <a:cubicBezTo>
                    <a:pt x="951" y="1294"/>
                    <a:pt x="1163" y="1192"/>
                    <a:pt x="1296" y="1001"/>
                  </a:cubicBezTo>
                  <a:cubicBezTo>
                    <a:pt x="1511" y="691"/>
                    <a:pt x="1436" y="264"/>
                    <a:pt x="1126" y="49"/>
                  </a:cubicBezTo>
                  <a:cubicBezTo>
                    <a:pt x="1097" y="30"/>
                    <a:pt x="1069" y="16"/>
                    <a:pt x="1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5"/>
            <p:cNvSpPr/>
            <p:nvPr/>
          </p:nvSpPr>
          <p:spPr>
            <a:xfrm>
              <a:off x="1806646" y="262154"/>
              <a:ext cx="50821" cy="44501"/>
            </a:xfrm>
            <a:custGeom>
              <a:avLst/>
              <a:gdLst/>
              <a:ahLst/>
              <a:cxnLst/>
              <a:rect l="l" t="t" r="r" b="b"/>
              <a:pathLst>
                <a:path w="1544" h="1352" extrusionOk="0">
                  <a:moveTo>
                    <a:pt x="916" y="0"/>
                  </a:moveTo>
                  <a:lnTo>
                    <a:pt x="182" y="321"/>
                  </a:lnTo>
                  <a:cubicBezTo>
                    <a:pt x="1" y="627"/>
                    <a:pt x="81" y="1023"/>
                    <a:pt x="377" y="1229"/>
                  </a:cubicBezTo>
                  <a:cubicBezTo>
                    <a:pt x="496" y="1312"/>
                    <a:pt x="632" y="1352"/>
                    <a:pt x="767" y="1352"/>
                  </a:cubicBezTo>
                  <a:cubicBezTo>
                    <a:pt x="983" y="1352"/>
                    <a:pt x="1196" y="1250"/>
                    <a:pt x="1329" y="1059"/>
                  </a:cubicBezTo>
                  <a:cubicBezTo>
                    <a:pt x="1544" y="748"/>
                    <a:pt x="1468" y="322"/>
                    <a:pt x="1159" y="107"/>
                  </a:cubicBezTo>
                  <a:cubicBezTo>
                    <a:pt x="1083" y="54"/>
                    <a:pt x="1000" y="18"/>
                    <a:pt x="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1872245" y="36050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0"/>
                  </a:moveTo>
                  <a:cubicBezTo>
                    <a:pt x="562" y="0"/>
                    <a:pt x="350" y="102"/>
                    <a:pt x="218" y="294"/>
                  </a:cubicBezTo>
                  <a:cubicBezTo>
                    <a:pt x="1" y="604"/>
                    <a:pt x="77" y="1030"/>
                    <a:pt x="388" y="1246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6"/>
                  </a:cubicBezTo>
                  <a:cubicBezTo>
                    <a:pt x="1555" y="765"/>
                    <a:pt x="1480" y="338"/>
                    <a:pt x="1170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1872245" y="294542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4"/>
                    <a:pt x="76" y="1031"/>
                    <a:pt x="386" y="1246"/>
                  </a:cubicBezTo>
                  <a:cubicBezTo>
                    <a:pt x="505" y="1329"/>
                    <a:pt x="641" y="1369"/>
                    <a:pt x="776" y="1369"/>
                  </a:cubicBezTo>
                  <a:cubicBezTo>
                    <a:pt x="993" y="1369"/>
                    <a:pt x="1206" y="1267"/>
                    <a:pt x="1338" y="1076"/>
                  </a:cubicBezTo>
                  <a:cubicBezTo>
                    <a:pt x="1554" y="767"/>
                    <a:pt x="1477" y="339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5"/>
            <p:cNvSpPr/>
            <p:nvPr/>
          </p:nvSpPr>
          <p:spPr>
            <a:xfrm>
              <a:off x="1806317" y="32752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0" y="604"/>
                    <a:pt x="77" y="1031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6"/>
                    <a:pt x="1478" y="339"/>
                    <a:pt x="1169" y="123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5"/>
            <p:cNvSpPr/>
            <p:nvPr/>
          </p:nvSpPr>
          <p:spPr>
            <a:xfrm>
              <a:off x="1872245" y="49242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1"/>
                  </a:moveTo>
                  <a:cubicBezTo>
                    <a:pt x="563" y="1"/>
                    <a:pt x="350" y="103"/>
                    <a:pt x="218" y="293"/>
                  </a:cubicBezTo>
                  <a:cubicBezTo>
                    <a:pt x="1" y="603"/>
                    <a:pt x="77" y="1029"/>
                    <a:pt x="388" y="1246"/>
                  </a:cubicBezTo>
                  <a:cubicBezTo>
                    <a:pt x="507" y="1329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5"/>
                  </a:cubicBezTo>
                  <a:cubicBezTo>
                    <a:pt x="1555" y="766"/>
                    <a:pt x="1480" y="339"/>
                    <a:pt x="1170" y="123"/>
                  </a:cubicBezTo>
                  <a:cubicBezTo>
                    <a:pt x="1051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5"/>
            <p:cNvSpPr/>
            <p:nvPr/>
          </p:nvSpPr>
          <p:spPr>
            <a:xfrm>
              <a:off x="1872245" y="42646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4"/>
                    <a:pt x="76" y="1030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4" y="765"/>
                    <a:pt x="1477" y="339"/>
                    <a:pt x="1168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5"/>
            <p:cNvSpPr/>
            <p:nvPr/>
          </p:nvSpPr>
          <p:spPr>
            <a:xfrm>
              <a:off x="1806317" y="45941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4" y="765"/>
                    <a:pt x="1478" y="339"/>
                    <a:pt x="1169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>
              <a:off x="1740355" y="426432"/>
              <a:ext cx="51183" cy="45094"/>
            </a:xfrm>
            <a:custGeom>
              <a:avLst/>
              <a:gdLst/>
              <a:ahLst/>
              <a:cxnLst/>
              <a:rect l="l" t="t" r="r" b="b"/>
              <a:pathLst>
                <a:path w="1555" h="1370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5"/>
                    <a:pt x="76" y="1031"/>
                    <a:pt x="386" y="1246"/>
                  </a:cubicBezTo>
                  <a:cubicBezTo>
                    <a:pt x="505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8" y="1076"/>
                  </a:cubicBezTo>
                  <a:cubicBezTo>
                    <a:pt x="1554" y="766"/>
                    <a:pt x="1478" y="340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5"/>
            <p:cNvSpPr/>
            <p:nvPr/>
          </p:nvSpPr>
          <p:spPr>
            <a:xfrm>
              <a:off x="1806317" y="393518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2"/>
                    <a:pt x="77" y="1028"/>
                    <a:pt x="387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5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5"/>
            <p:cNvSpPr/>
            <p:nvPr/>
          </p:nvSpPr>
          <p:spPr>
            <a:xfrm>
              <a:off x="1806317" y="59130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7"/>
                    <a:pt x="1339" y="1076"/>
                  </a:cubicBezTo>
                  <a:cubicBezTo>
                    <a:pt x="1554" y="766"/>
                    <a:pt x="1478" y="339"/>
                    <a:pt x="1169" y="124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5"/>
            <p:cNvSpPr/>
            <p:nvPr/>
          </p:nvSpPr>
          <p:spPr>
            <a:xfrm>
              <a:off x="1806317" y="525408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3"/>
                    <a:pt x="77" y="1030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5"/>
                    <a:pt x="1478" y="338"/>
                    <a:pt x="1169" y="122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5"/>
            <p:cNvSpPr/>
            <p:nvPr/>
          </p:nvSpPr>
          <p:spPr>
            <a:xfrm>
              <a:off x="1806317" y="72319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0" y="605"/>
                    <a:pt x="77" y="1031"/>
                    <a:pt x="387" y="1246"/>
                  </a:cubicBezTo>
                  <a:cubicBezTo>
                    <a:pt x="505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6"/>
                  </a:cubicBezTo>
                  <a:cubicBezTo>
                    <a:pt x="1554" y="766"/>
                    <a:pt x="1478" y="339"/>
                    <a:pt x="1169" y="123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5"/>
            <p:cNvSpPr/>
            <p:nvPr/>
          </p:nvSpPr>
          <p:spPr>
            <a:xfrm>
              <a:off x="1740355" y="69024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8"/>
                    <a:pt x="641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4" y="766"/>
                    <a:pt x="1478" y="338"/>
                    <a:pt x="1168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>
              <a:off x="1806317" y="65726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0" y="604"/>
                    <a:pt x="77" y="1031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6"/>
                    <a:pt x="1478" y="339"/>
                    <a:pt x="1169" y="123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1872278" y="88806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1" y="0"/>
                    <a:pt x="349" y="103"/>
                    <a:pt x="217" y="294"/>
                  </a:cubicBezTo>
                  <a:cubicBezTo>
                    <a:pt x="1" y="603"/>
                    <a:pt x="76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4" y="765"/>
                    <a:pt x="1479" y="338"/>
                    <a:pt x="1169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1806317" y="921077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3"/>
                    <a:pt x="77" y="1030"/>
                    <a:pt x="387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4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1740355" y="88806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7" y="0"/>
                  </a:moveTo>
                  <a:cubicBezTo>
                    <a:pt x="561" y="0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9"/>
                    <a:pt x="641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5" y="765"/>
                    <a:pt x="1478" y="339"/>
                    <a:pt x="1168" y="123"/>
                  </a:cubicBezTo>
                  <a:cubicBezTo>
                    <a:pt x="1049" y="40"/>
                    <a:pt x="913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5"/>
            <p:cNvSpPr/>
            <p:nvPr/>
          </p:nvSpPr>
          <p:spPr>
            <a:xfrm>
              <a:off x="1806317" y="855149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3"/>
                    <a:pt x="77" y="1029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5"/>
                    <a:pt x="1478" y="338"/>
                    <a:pt x="1169" y="122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1740355" y="82213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1" y="603"/>
                    <a:pt x="76" y="1031"/>
                    <a:pt x="386" y="1246"/>
                  </a:cubicBezTo>
                  <a:cubicBezTo>
                    <a:pt x="505" y="1329"/>
                    <a:pt x="641" y="1368"/>
                    <a:pt x="776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6"/>
                    <a:pt x="1478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1806317" y="78915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4" y="765"/>
                    <a:pt x="1478" y="339"/>
                    <a:pt x="1169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1773007" y="1021237"/>
              <a:ext cx="17379" cy="28669"/>
            </a:xfrm>
            <a:custGeom>
              <a:avLst/>
              <a:gdLst/>
              <a:ahLst/>
              <a:cxnLst/>
              <a:rect l="l" t="t" r="r" b="b"/>
              <a:pathLst>
                <a:path w="528" h="871" extrusionOk="0">
                  <a:moveTo>
                    <a:pt x="1" y="0"/>
                  </a:moveTo>
                  <a:lnTo>
                    <a:pt x="303" y="691"/>
                  </a:lnTo>
                  <a:cubicBezTo>
                    <a:pt x="334" y="761"/>
                    <a:pt x="377" y="820"/>
                    <a:pt x="429" y="870"/>
                  </a:cubicBezTo>
                  <a:cubicBezTo>
                    <a:pt x="527" y="587"/>
                    <a:pt x="435" y="264"/>
                    <a:pt x="176" y="85"/>
                  </a:cubicBezTo>
                  <a:cubicBezTo>
                    <a:pt x="121" y="47"/>
                    <a:pt x="62" y="2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>
              <a:off x="1806317" y="987006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1" y="0"/>
                    <a:pt x="349" y="102"/>
                    <a:pt x="216" y="293"/>
                  </a:cubicBezTo>
                  <a:cubicBezTo>
                    <a:pt x="0" y="603"/>
                    <a:pt x="77" y="1030"/>
                    <a:pt x="387" y="1246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1740355" y="36050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0"/>
                  </a:moveTo>
                  <a:cubicBezTo>
                    <a:pt x="562" y="0"/>
                    <a:pt x="350" y="102"/>
                    <a:pt x="217" y="294"/>
                  </a:cubicBezTo>
                  <a:cubicBezTo>
                    <a:pt x="1" y="604"/>
                    <a:pt x="76" y="1030"/>
                    <a:pt x="387" y="1246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39" y="1076"/>
                  </a:cubicBezTo>
                  <a:cubicBezTo>
                    <a:pt x="1555" y="765"/>
                    <a:pt x="1480" y="338"/>
                    <a:pt x="1169" y="123"/>
                  </a:cubicBezTo>
                  <a:cubicBezTo>
                    <a:pt x="1050" y="40"/>
                    <a:pt x="914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1740355" y="294608"/>
              <a:ext cx="51150" cy="44995"/>
            </a:xfrm>
            <a:custGeom>
              <a:avLst/>
              <a:gdLst/>
              <a:ahLst/>
              <a:cxnLst/>
              <a:rect l="l" t="t" r="r" b="b"/>
              <a:pathLst>
                <a:path w="1554" h="1367" extrusionOk="0">
                  <a:moveTo>
                    <a:pt x="780" y="0"/>
                  </a:moveTo>
                  <a:cubicBezTo>
                    <a:pt x="733" y="0"/>
                    <a:pt x="686" y="5"/>
                    <a:pt x="640" y="14"/>
                  </a:cubicBezTo>
                  <a:lnTo>
                    <a:pt x="384" y="126"/>
                  </a:lnTo>
                  <a:cubicBezTo>
                    <a:pt x="321" y="171"/>
                    <a:pt x="263" y="224"/>
                    <a:pt x="216" y="292"/>
                  </a:cubicBezTo>
                  <a:cubicBezTo>
                    <a:pt x="1" y="602"/>
                    <a:pt x="76" y="1029"/>
                    <a:pt x="386" y="1244"/>
                  </a:cubicBezTo>
                  <a:cubicBezTo>
                    <a:pt x="505" y="1327"/>
                    <a:pt x="641" y="1367"/>
                    <a:pt x="777" y="1367"/>
                  </a:cubicBezTo>
                  <a:cubicBezTo>
                    <a:pt x="993" y="1367"/>
                    <a:pt x="1206" y="1265"/>
                    <a:pt x="1338" y="1074"/>
                  </a:cubicBezTo>
                  <a:cubicBezTo>
                    <a:pt x="1553" y="765"/>
                    <a:pt x="1478" y="337"/>
                    <a:pt x="1168" y="122"/>
                  </a:cubicBezTo>
                  <a:cubicBezTo>
                    <a:pt x="1050" y="39"/>
                    <a:pt x="914" y="0"/>
                    <a:pt x="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1674394" y="327523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9" y="1"/>
                  </a:moveTo>
                  <a:cubicBezTo>
                    <a:pt x="562" y="1"/>
                    <a:pt x="350" y="103"/>
                    <a:pt x="218" y="293"/>
                  </a:cubicBezTo>
                  <a:cubicBezTo>
                    <a:pt x="1" y="604"/>
                    <a:pt x="77" y="1031"/>
                    <a:pt x="388" y="1246"/>
                  </a:cubicBezTo>
                  <a:cubicBezTo>
                    <a:pt x="507" y="1329"/>
                    <a:pt x="643" y="1369"/>
                    <a:pt x="778" y="1369"/>
                  </a:cubicBezTo>
                  <a:cubicBezTo>
                    <a:pt x="994" y="1369"/>
                    <a:pt x="1207" y="1266"/>
                    <a:pt x="1339" y="1075"/>
                  </a:cubicBezTo>
                  <a:cubicBezTo>
                    <a:pt x="1555" y="766"/>
                    <a:pt x="1479" y="339"/>
                    <a:pt x="1170" y="123"/>
                  </a:cubicBezTo>
                  <a:cubicBezTo>
                    <a:pt x="1050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5"/>
            <p:cNvSpPr/>
            <p:nvPr/>
          </p:nvSpPr>
          <p:spPr>
            <a:xfrm>
              <a:off x="1740355" y="49242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1"/>
                  </a:moveTo>
                  <a:cubicBezTo>
                    <a:pt x="563" y="1"/>
                    <a:pt x="350" y="103"/>
                    <a:pt x="217" y="293"/>
                  </a:cubicBezTo>
                  <a:cubicBezTo>
                    <a:pt x="1" y="603"/>
                    <a:pt x="76" y="1029"/>
                    <a:pt x="387" y="1246"/>
                  </a:cubicBezTo>
                  <a:cubicBezTo>
                    <a:pt x="506" y="1329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39" y="1075"/>
                  </a:cubicBezTo>
                  <a:cubicBezTo>
                    <a:pt x="1555" y="766"/>
                    <a:pt x="1480" y="339"/>
                    <a:pt x="1169" y="123"/>
                  </a:cubicBezTo>
                  <a:cubicBezTo>
                    <a:pt x="1050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1674394" y="459413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2" y="1"/>
                    <a:pt x="350" y="103"/>
                    <a:pt x="218" y="294"/>
                  </a:cubicBezTo>
                  <a:cubicBezTo>
                    <a:pt x="1" y="604"/>
                    <a:pt x="77" y="1030"/>
                    <a:pt x="388" y="1246"/>
                  </a:cubicBezTo>
                  <a:cubicBezTo>
                    <a:pt x="507" y="1329"/>
                    <a:pt x="643" y="1369"/>
                    <a:pt x="778" y="1369"/>
                  </a:cubicBezTo>
                  <a:cubicBezTo>
                    <a:pt x="994" y="1369"/>
                    <a:pt x="1207" y="1267"/>
                    <a:pt x="1339" y="1076"/>
                  </a:cubicBezTo>
                  <a:cubicBezTo>
                    <a:pt x="1555" y="765"/>
                    <a:pt x="1479" y="339"/>
                    <a:pt x="1170" y="124"/>
                  </a:cubicBezTo>
                  <a:cubicBezTo>
                    <a:pt x="1050" y="41"/>
                    <a:pt x="914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1608465" y="426432"/>
              <a:ext cx="51150" cy="45094"/>
            </a:xfrm>
            <a:custGeom>
              <a:avLst/>
              <a:gdLst/>
              <a:ahLst/>
              <a:cxnLst/>
              <a:rect l="l" t="t" r="r" b="b"/>
              <a:pathLst>
                <a:path w="1554" h="1370" extrusionOk="0">
                  <a:moveTo>
                    <a:pt x="778" y="1"/>
                  </a:moveTo>
                  <a:cubicBezTo>
                    <a:pt x="562" y="1"/>
                    <a:pt x="348" y="103"/>
                    <a:pt x="216" y="294"/>
                  </a:cubicBezTo>
                  <a:cubicBezTo>
                    <a:pt x="0" y="605"/>
                    <a:pt x="77" y="1031"/>
                    <a:pt x="386" y="1246"/>
                  </a:cubicBezTo>
                  <a:cubicBezTo>
                    <a:pt x="505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3" y="766"/>
                    <a:pt x="1478" y="340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1674394" y="393518"/>
              <a:ext cx="51183" cy="45028"/>
            </a:xfrm>
            <a:custGeom>
              <a:avLst/>
              <a:gdLst/>
              <a:ahLst/>
              <a:cxnLst/>
              <a:rect l="l" t="t" r="r" b="b"/>
              <a:pathLst>
                <a:path w="1555" h="1368" extrusionOk="0">
                  <a:moveTo>
                    <a:pt x="779" y="0"/>
                  </a:moveTo>
                  <a:cubicBezTo>
                    <a:pt x="562" y="0"/>
                    <a:pt x="350" y="102"/>
                    <a:pt x="218" y="293"/>
                  </a:cubicBezTo>
                  <a:cubicBezTo>
                    <a:pt x="1" y="602"/>
                    <a:pt x="77" y="1028"/>
                    <a:pt x="388" y="1245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5"/>
                    <a:pt x="1339" y="1075"/>
                  </a:cubicBezTo>
                  <a:cubicBezTo>
                    <a:pt x="1555" y="765"/>
                    <a:pt x="1479" y="339"/>
                    <a:pt x="1170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1740421" y="624317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3"/>
                  </a:cubicBezTo>
                  <a:cubicBezTo>
                    <a:pt x="0" y="604"/>
                    <a:pt x="74" y="1029"/>
                    <a:pt x="385" y="1245"/>
                  </a:cubicBezTo>
                  <a:cubicBezTo>
                    <a:pt x="505" y="1328"/>
                    <a:pt x="641" y="1368"/>
                    <a:pt x="777" y="1368"/>
                  </a:cubicBezTo>
                  <a:cubicBezTo>
                    <a:pt x="993" y="1368"/>
                    <a:pt x="1205" y="1266"/>
                    <a:pt x="1337" y="1075"/>
                  </a:cubicBezTo>
                  <a:cubicBezTo>
                    <a:pt x="1553" y="766"/>
                    <a:pt x="1478" y="339"/>
                    <a:pt x="1167" y="123"/>
                  </a:cubicBezTo>
                  <a:cubicBezTo>
                    <a:pt x="1048" y="40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1674427" y="657297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1" y="0"/>
                    <a:pt x="349" y="102"/>
                    <a:pt x="217" y="293"/>
                  </a:cubicBezTo>
                  <a:cubicBezTo>
                    <a:pt x="1" y="603"/>
                    <a:pt x="76" y="1030"/>
                    <a:pt x="387" y="1246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4" y="764"/>
                    <a:pt x="1478" y="338"/>
                    <a:pt x="1169" y="123"/>
                  </a:cubicBezTo>
                  <a:cubicBezTo>
                    <a:pt x="1049" y="40"/>
                    <a:pt x="913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1740355" y="55835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1" y="0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9"/>
                    <a:pt x="641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4" y="765"/>
                    <a:pt x="1478" y="338"/>
                    <a:pt x="1168" y="124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1674427" y="59130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7" y="294"/>
                  </a:cubicBezTo>
                  <a:cubicBezTo>
                    <a:pt x="1" y="604"/>
                    <a:pt x="76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7"/>
                    <a:pt x="1338" y="1076"/>
                  </a:cubicBezTo>
                  <a:cubicBezTo>
                    <a:pt x="1554" y="766"/>
                    <a:pt x="1478" y="339"/>
                    <a:pt x="1169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1674394" y="525408"/>
              <a:ext cx="51183" cy="45028"/>
            </a:xfrm>
            <a:custGeom>
              <a:avLst/>
              <a:gdLst/>
              <a:ahLst/>
              <a:cxnLst/>
              <a:rect l="l" t="t" r="r" b="b"/>
              <a:pathLst>
                <a:path w="1555" h="1368" extrusionOk="0">
                  <a:moveTo>
                    <a:pt x="779" y="0"/>
                  </a:moveTo>
                  <a:cubicBezTo>
                    <a:pt x="562" y="0"/>
                    <a:pt x="350" y="102"/>
                    <a:pt x="218" y="293"/>
                  </a:cubicBezTo>
                  <a:cubicBezTo>
                    <a:pt x="1" y="603"/>
                    <a:pt x="77" y="1030"/>
                    <a:pt x="388" y="1245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39" y="1075"/>
                  </a:cubicBezTo>
                  <a:cubicBezTo>
                    <a:pt x="1555" y="765"/>
                    <a:pt x="1479" y="338"/>
                    <a:pt x="1170" y="122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1740355" y="75620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0"/>
                  </a:moveTo>
                  <a:cubicBezTo>
                    <a:pt x="563" y="0"/>
                    <a:pt x="350" y="102"/>
                    <a:pt x="217" y="293"/>
                  </a:cubicBezTo>
                  <a:cubicBezTo>
                    <a:pt x="1" y="604"/>
                    <a:pt x="76" y="1029"/>
                    <a:pt x="387" y="1245"/>
                  </a:cubicBezTo>
                  <a:cubicBezTo>
                    <a:pt x="507" y="1328"/>
                    <a:pt x="643" y="1368"/>
                    <a:pt x="779" y="1368"/>
                  </a:cubicBezTo>
                  <a:cubicBezTo>
                    <a:pt x="995" y="1368"/>
                    <a:pt x="1207" y="1266"/>
                    <a:pt x="1339" y="1075"/>
                  </a:cubicBezTo>
                  <a:cubicBezTo>
                    <a:pt x="1555" y="765"/>
                    <a:pt x="1480" y="339"/>
                    <a:pt x="1169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1674427" y="723226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1" y="0"/>
                    <a:pt x="349" y="102"/>
                    <a:pt x="217" y="293"/>
                  </a:cubicBezTo>
                  <a:cubicBezTo>
                    <a:pt x="1" y="602"/>
                    <a:pt x="76" y="1030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5"/>
                    <a:pt x="1338" y="1075"/>
                  </a:cubicBezTo>
                  <a:cubicBezTo>
                    <a:pt x="1554" y="765"/>
                    <a:pt x="1478" y="338"/>
                    <a:pt x="1169" y="122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1628675" y="690311"/>
              <a:ext cx="30940" cy="41242"/>
            </a:xfrm>
            <a:custGeom>
              <a:avLst/>
              <a:gdLst/>
              <a:ahLst/>
              <a:cxnLst/>
              <a:rect l="l" t="t" r="r" b="b"/>
              <a:pathLst>
                <a:path w="940" h="1253" extrusionOk="0">
                  <a:moveTo>
                    <a:pt x="168" y="1"/>
                  </a:moveTo>
                  <a:cubicBezTo>
                    <a:pt x="112" y="1"/>
                    <a:pt x="55" y="8"/>
                    <a:pt x="0" y="21"/>
                  </a:cubicBezTo>
                  <a:lnTo>
                    <a:pt x="538" y="1252"/>
                  </a:lnTo>
                  <a:cubicBezTo>
                    <a:pt x="610" y="1207"/>
                    <a:pt x="673" y="1146"/>
                    <a:pt x="725" y="1074"/>
                  </a:cubicBezTo>
                  <a:cubicBezTo>
                    <a:pt x="939" y="763"/>
                    <a:pt x="864" y="336"/>
                    <a:pt x="554" y="121"/>
                  </a:cubicBezTo>
                  <a:cubicBezTo>
                    <a:pt x="436" y="39"/>
                    <a:pt x="302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1700429" y="855083"/>
              <a:ext cx="25147" cy="37457"/>
            </a:xfrm>
            <a:custGeom>
              <a:avLst/>
              <a:gdLst/>
              <a:ahLst/>
              <a:cxnLst/>
              <a:rect l="l" t="t" r="r" b="b"/>
              <a:pathLst>
                <a:path w="764" h="1138" extrusionOk="0">
                  <a:moveTo>
                    <a:pt x="0" y="1"/>
                  </a:moveTo>
                  <a:lnTo>
                    <a:pt x="497" y="1137"/>
                  </a:lnTo>
                  <a:cubicBezTo>
                    <a:pt x="514" y="1117"/>
                    <a:pt x="534" y="1099"/>
                    <a:pt x="548" y="1075"/>
                  </a:cubicBezTo>
                  <a:cubicBezTo>
                    <a:pt x="764" y="766"/>
                    <a:pt x="688" y="339"/>
                    <a:pt x="379" y="123"/>
                  </a:cubicBezTo>
                  <a:cubicBezTo>
                    <a:pt x="263" y="43"/>
                    <a:pt x="131" y="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1678607" y="789155"/>
              <a:ext cx="46970" cy="44995"/>
            </a:xfrm>
            <a:custGeom>
              <a:avLst/>
              <a:gdLst/>
              <a:ahLst/>
              <a:cxnLst/>
              <a:rect l="l" t="t" r="r" b="b"/>
              <a:pathLst>
                <a:path w="1427" h="1367" extrusionOk="0">
                  <a:moveTo>
                    <a:pt x="650" y="1"/>
                  </a:moveTo>
                  <a:cubicBezTo>
                    <a:pt x="434" y="1"/>
                    <a:pt x="222" y="103"/>
                    <a:pt x="90" y="294"/>
                  </a:cubicBezTo>
                  <a:cubicBezTo>
                    <a:pt x="48" y="354"/>
                    <a:pt x="20" y="419"/>
                    <a:pt x="0" y="486"/>
                  </a:cubicBezTo>
                  <a:lnTo>
                    <a:pt x="356" y="1297"/>
                  </a:lnTo>
                  <a:cubicBezTo>
                    <a:pt x="450" y="1344"/>
                    <a:pt x="553" y="1367"/>
                    <a:pt x="654" y="1367"/>
                  </a:cubicBezTo>
                  <a:cubicBezTo>
                    <a:pt x="868" y="1367"/>
                    <a:pt x="1079" y="1265"/>
                    <a:pt x="1211" y="1076"/>
                  </a:cubicBezTo>
                  <a:cubicBezTo>
                    <a:pt x="1427" y="765"/>
                    <a:pt x="1351" y="339"/>
                    <a:pt x="1042" y="124"/>
                  </a:cubicBezTo>
                  <a:cubicBezTo>
                    <a:pt x="922" y="41"/>
                    <a:pt x="786" y="1"/>
                    <a:pt x="6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1747761" y="954058"/>
              <a:ext cx="43810" cy="44929"/>
            </a:xfrm>
            <a:custGeom>
              <a:avLst/>
              <a:gdLst/>
              <a:ahLst/>
              <a:cxnLst/>
              <a:rect l="l" t="t" r="r" b="b"/>
              <a:pathLst>
                <a:path w="1331" h="1365" extrusionOk="0">
                  <a:moveTo>
                    <a:pt x="556" y="0"/>
                  </a:moveTo>
                  <a:cubicBezTo>
                    <a:pt x="344" y="0"/>
                    <a:pt x="134" y="99"/>
                    <a:pt x="0" y="284"/>
                  </a:cubicBezTo>
                  <a:lnTo>
                    <a:pt x="471" y="1359"/>
                  </a:lnTo>
                  <a:cubicBezTo>
                    <a:pt x="499" y="1363"/>
                    <a:pt x="528" y="1365"/>
                    <a:pt x="557" y="1365"/>
                  </a:cubicBezTo>
                  <a:cubicBezTo>
                    <a:pt x="771" y="1365"/>
                    <a:pt x="982" y="1264"/>
                    <a:pt x="1114" y="1074"/>
                  </a:cubicBezTo>
                  <a:cubicBezTo>
                    <a:pt x="1330" y="764"/>
                    <a:pt x="1255" y="338"/>
                    <a:pt x="944" y="122"/>
                  </a:cubicBezTo>
                  <a:cubicBezTo>
                    <a:pt x="826" y="40"/>
                    <a:pt x="691" y="0"/>
                    <a:pt x="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1608465" y="36050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0"/>
                  </a:moveTo>
                  <a:cubicBezTo>
                    <a:pt x="563" y="0"/>
                    <a:pt x="350" y="102"/>
                    <a:pt x="217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6"/>
                  </a:cubicBezTo>
                  <a:cubicBezTo>
                    <a:pt x="1556" y="765"/>
                    <a:pt x="1479" y="338"/>
                    <a:pt x="1169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1608465" y="49242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1"/>
                  </a:moveTo>
                  <a:cubicBezTo>
                    <a:pt x="563" y="1"/>
                    <a:pt x="350" y="103"/>
                    <a:pt x="217" y="293"/>
                  </a:cubicBezTo>
                  <a:cubicBezTo>
                    <a:pt x="0" y="603"/>
                    <a:pt x="77" y="1029"/>
                    <a:pt x="387" y="1246"/>
                  </a:cubicBezTo>
                  <a:cubicBezTo>
                    <a:pt x="506" y="1329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5"/>
                  </a:cubicBezTo>
                  <a:cubicBezTo>
                    <a:pt x="1556" y="766"/>
                    <a:pt x="1479" y="339"/>
                    <a:pt x="1169" y="123"/>
                  </a:cubicBezTo>
                  <a:cubicBezTo>
                    <a:pt x="1050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1542471" y="459413"/>
              <a:ext cx="51249" cy="45061"/>
            </a:xfrm>
            <a:custGeom>
              <a:avLst/>
              <a:gdLst/>
              <a:ahLst/>
              <a:cxnLst/>
              <a:rect l="l" t="t" r="r" b="b"/>
              <a:pathLst>
                <a:path w="1557" h="1369" extrusionOk="0">
                  <a:moveTo>
                    <a:pt x="778" y="1"/>
                  </a:moveTo>
                  <a:cubicBezTo>
                    <a:pt x="562" y="1"/>
                    <a:pt x="350" y="103"/>
                    <a:pt x="217" y="294"/>
                  </a:cubicBezTo>
                  <a:cubicBezTo>
                    <a:pt x="1" y="604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6" y="765"/>
                    <a:pt x="1481" y="339"/>
                    <a:pt x="1169" y="124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1514691" y="430316"/>
              <a:ext cx="10895" cy="22020"/>
            </a:xfrm>
            <a:custGeom>
              <a:avLst/>
              <a:gdLst/>
              <a:ahLst/>
              <a:cxnLst/>
              <a:rect l="l" t="t" r="r" b="b"/>
              <a:pathLst>
                <a:path w="331" h="669" extrusionOk="0">
                  <a:moveTo>
                    <a:pt x="1" y="0"/>
                  </a:moveTo>
                  <a:lnTo>
                    <a:pt x="294" y="669"/>
                  </a:lnTo>
                  <a:cubicBezTo>
                    <a:pt x="331" y="420"/>
                    <a:pt x="231" y="159"/>
                    <a:pt x="11" y="6"/>
                  </a:cubicBezTo>
                  <a:cubicBezTo>
                    <a:pt x="7" y="5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1542504" y="393518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9" y="0"/>
                  </a:moveTo>
                  <a:cubicBezTo>
                    <a:pt x="563" y="0"/>
                    <a:pt x="350" y="102"/>
                    <a:pt x="217" y="293"/>
                  </a:cubicBezTo>
                  <a:cubicBezTo>
                    <a:pt x="1" y="602"/>
                    <a:pt x="77" y="1028"/>
                    <a:pt x="387" y="1245"/>
                  </a:cubicBezTo>
                  <a:cubicBezTo>
                    <a:pt x="506" y="1328"/>
                    <a:pt x="643" y="1368"/>
                    <a:pt x="778" y="1368"/>
                  </a:cubicBezTo>
                  <a:cubicBezTo>
                    <a:pt x="994" y="1368"/>
                    <a:pt x="1207" y="1265"/>
                    <a:pt x="1339" y="1075"/>
                  </a:cubicBezTo>
                  <a:cubicBezTo>
                    <a:pt x="1555" y="765"/>
                    <a:pt x="1480" y="339"/>
                    <a:pt x="1169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608465" y="62428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8" y="102"/>
                    <a:pt x="216" y="293"/>
                  </a:cubicBezTo>
                  <a:cubicBezTo>
                    <a:pt x="0" y="603"/>
                    <a:pt x="77" y="1029"/>
                    <a:pt x="386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5" y="1266"/>
                    <a:pt x="1339" y="1075"/>
                  </a:cubicBezTo>
                  <a:cubicBezTo>
                    <a:pt x="1553" y="765"/>
                    <a:pt x="1478" y="339"/>
                    <a:pt x="1168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1608465" y="55835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1" y="0"/>
                    <a:pt x="348" y="103"/>
                    <a:pt x="216" y="294"/>
                  </a:cubicBezTo>
                  <a:cubicBezTo>
                    <a:pt x="0" y="603"/>
                    <a:pt x="77" y="1030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3" y="765"/>
                    <a:pt x="1478" y="338"/>
                    <a:pt x="1168" y="124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1557513" y="525408"/>
              <a:ext cx="36207" cy="43711"/>
            </a:xfrm>
            <a:custGeom>
              <a:avLst/>
              <a:gdLst/>
              <a:ahLst/>
              <a:cxnLst/>
              <a:rect l="l" t="t" r="r" b="b"/>
              <a:pathLst>
                <a:path w="1100" h="1328" extrusionOk="0">
                  <a:moveTo>
                    <a:pt x="328" y="1"/>
                  </a:moveTo>
                  <a:cubicBezTo>
                    <a:pt x="214" y="1"/>
                    <a:pt x="101" y="29"/>
                    <a:pt x="0" y="83"/>
                  </a:cubicBezTo>
                  <a:lnTo>
                    <a:pt x="545" y="1328"/>
                  </a:lnTo>
                  <a:cubicBezTo>
                    <a:pt x="676" y="1282"/>
                    <a:pt x="797" y="1199"/>
                    <a:pt x="883" y="1073"/>
                  </a:cubicBezTo>
                  <a:cubicBezTo>
                    <a:pt x="1099" y="764"/>
                    <a:pt x="1024" y="337"/>
                    <a:pt x="713" y="121"/>
                  </a:cubicBezTo>
                  <a:cubicBezTo>
                    <a:pt x="595" y="40"/>
                    <a:pt x="461" y="1"/>
                    <a:pt x="3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1503499" y="378245"/>
              <a:ext cx="346365" cy="681242"/>
            </a:xfrm>
            <a:custGeom>
              <a:avLst/>
              <a:gdLst/>
              <a:ahLst/>
              <a:cxnLst/>
              <a:rect l="l" t="t" r="r" b="b"/>
              <a:pathLst>
                <a:path w="10523" h="20697" extrusionOk="0">
                  <a:moveTo>
                    <a:pt x="1739" y="0"/>
                  </a:moveTo>
                  <a:cubicBezTo>
                    <a:pt x="1728" y="1"/>
                    <a:pt x="1718" y="5"/>
                    <a:pt x="1709" y="6"/>
                  </a:cubicBezTo>
                  <a:lnTo>
                    <a:pt x="500" y="534"/>
                  </a:lnTo>
                  <a:cubicBezTo>
                    <a:pt x="463" y="549"/>
                    <a:pt x="430" y="568"/>
                    <a:pt x="400" y="590"/>
                  </a:cubicBezTo>
                  <a:cubicBezTo>
                    <a:pt x="116" y="771"/>
                    <a:pt x="1" y="1136"/>
                    <a:pt x="139" y="1454"/>
                  </a:cubicBezTo>
                  <a:lnTo>
                    <a:pt x="8368" y="20279"/>
                  </a:lnTo>
                  <a:cubicBezTo>
                    <a:pt x="8482" y="20540"/>
                    <a:pt x="8737" y="20696"/>
                    <a:pt x="9006" y="20696"/>
                  </a:cubicBezTo>
                  <a:cubicBezTo>
                    <a:pt x="9099" y="20696"/>
                    <a:pt x="9194" y="20677"/>
                    <a:pt x="9285" y="20637"/>
                  </a:cubicBezTo>
                  <a:lnTo>
                    <a:pt x="10523" y="20096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2000976" y="234242"/>
              <a:ext cx="97066" cy="139198"/>
            </a:xfrm>
            <a:custGeom>
              <a:avLst/>
              <a:gdLst/>
              <a:ahLst/>
              <a:cxnLst/>
              <a:rect l="l" t="t" r="r" b="b"/>
              <a:pathLst>
                <a:path w="2949" h="4229" extrusionOk="0">
                  <a:moveTo>
                    <a:pt x="1287" y="1"/>
                  </a:moveTo>
                  <a:cubicBezTo>
                    <a:pt x="1260" y="1"/>
                    <a:pt x="1234" y="3"/>
                    <a:pt x="1207" y="8"/>
                  </a:cubicBezTo>
                  <a:lnTo>
                    <a:pt x="1" y="227"/>
                  </a:lnTo>
                  <a:lnTo>
                    <a:pt x="1748" y="4229"/>
                  </a:lnTo>
                  <a:lnTo>
                    <a:pt x="2730" y="3494"/>
                  </a:lnTo>
                  <a:cubicBezTo>
                    <a:pt x="2892" y="3372"/>
                    <a:pt x="2949" y="3156"/>
                    <a:pt x="2868" y="2970"/>
                  </a:cubicBezTo>
                  <a:lnTo>
                    <a:pt x="1686" y="263"/>
                  </a:lnTo>
                  <a:cubicBezTo>
                    <a:pt x="1616" y="102"/>
                    <a:pt x="1457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2144583" y="562898"/>
              <a:ext cx="97165" cy="139198"/>
            </a:xfrm>
            <a:custGeom>
              <a:avLst/>
              <a:gdLst/>
              <a:ahLst/>
              <a:cxnLst/>
              <a:rect l="l" t="t" r="r" b="b"/>
              <a:pathLst>
                <a:path w="2952" h="4229" extrusionOk="0">
                  <a:moveTo>
                    <a:pt x="1288" y="1"/>
                  </a:moveTo>
                  <a:cubicBezTo>
                    <a:pt x="1261" y="1"/>
                    <a:pt x="1234" y="3"/>
                    <a:pt x="1207" y="8"/>
                  </a:cubicBezTo>
                  <a:lnTo>
                    <a:pt x="1" y="227"/>
                  </a:lnTo>
                  <a:lnTo>
                    <a:pt x="1750" y="4229"/>
                  </a:lnTo>
                  <a:lnTo>
                    <a:pt x="2732" y="3494"/>
                  </a:lnTo>
                  <a:cubicBezTo>
                    <a:pt x="2894" y="3372"/>
                    <a:pt x="2951" y="3155"/>
                    <a:pt x="2870" y="2969"/>
                  </a:cubicBezTo>
                  <a:lnTo>
                    <a:pt x="1687" y="263"/>
                  </a:lnTo>
                  <a:cubicBezTo>
                    <a:pt x="1617" y="102"/>
                    <a:pt x="1459" y="1"/>
                    <a:pt x="1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1732949" y="458952"/>
              <a:ext cx="332442" cy="253281"/>
            </a:xfrm>
            <a:custGeom>
              <a:avLst/>
              <a:gdLst/>
              <a:ahLst/>
              <a:cxnLst/>
              <a:rect l="l" t="t" r="r" b="b"/>
              <a:pathLst>
                <a:path w="10100" h="7695" extrusionOk="0">
                  <a:moveTo>
                    <a:pt x="8024" y="0"/>
                  </a:moveTo>
                  <a:cubicBezTo>
                    <a:pt x="7956" y="0"/>
                    <a:pt x="7886" y="14"/>
                    <a:pt x="7819" y="43"/>
                  </a:cubicBezTo>
                  <a:lnTo>
                    <a:pt x="376" y="3298"/>
                  </a:lnTo>
                  <a:cubicBezTo>
                    <a:pt x="117" y="3411"/>
                    <a:pt x="0" y="3710"/>
                    <a:pt x="113" y="3968"/>
                  </a:cubicBezTo>
                  <a:lnTo>
                    <a:pt x="1610" y="7391"/>
                  </a:lnTo>
                  <a:cubicBezTo>
                    <a:pt x="1694" y="7581"/>
                    <a:pt x="1880" y="7695"/>
                    <a:pt x="2077" y="7695"/>
                  </a:cubicBezTo>
                  <a:cubicBezTo>
                    <a:pt x="2145" y="7695"/>
                    <a:pt x="2214" y="7681"/>
                    <a:pt x="2280" y="7653"/>
                  </a:cubicBezTo>
                  <a:lnTo>
                    <a:pt x="9724" y="4399"/>
                  </a:lnTo>
                  <a:cubicBezTo>
                    <a:pt x="9981" y="4285"/>
                    <a:pt x="10099" y="3986"/>
                    <a:pt x="9985" y="3729"/>
                  </a:cubicBezTo>
                  <a:lnTo>
                    <a:pt x="8489" y="305"/>
                  </a:lnTo>
                  <a:cubicBezTo>
                    <a:pt x="8406" y="114"/>
                    <a:pt x="8220" y="0"/>
                    <a:pt x="8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1723437" y="450724"/>
              <a:ext cx="68858" cy="49669"/>
            </a:xfrm>
            <a:custGeom>
              <a:avLst/>
              <a:gdLst/>
              <a:ahLst/>
              <a:cxnLst/>
              <a:rect l="l" t="t" r="r" b="b"/>
              <a:pathLst>
                <a:path w="2092" h="1509" extrusionOk="0">
                  <a:moveTo>
                    <a:pt x="1449" y="0"/>
                  </a:moveTo>
                  <a:cubicBezTo>
                    <a:pt x="913" y="0"/>
                    <a:pt x="207" y="364"/>
                    <a:pt x="73" y="915"/>
                  </a:cubicBezTo>
                  <a:cubicBezTo>
                    <a:pt x="0" y="1219"/>
                    <a:pt x="222" y="1505"/>
                    <a:pt x="685" y="1508"/>
                  </a:cubicBezTo>
                  <a:cubicBezTo>
                    <a:pt x="688" y="1508"/>
                    <a:pt x="692" y="1508"/>
                    <a:pt x="695" y="1508"/>
                  </a:cubicBezTo>
                  <a:cubicBezTo>
                    <a:pt x="1428" y="1508"/>
                    <a:pt x="2092" y="904"/>
                    <a:pt x="2074" y="484"/>
                  </a:cubicBezTo>
                  <a:cubicBezTo>
                    <a:pt x="2060" y="146"/>
                    <a:pt x="1788" y="0"/>
                    <a:pt x="1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1868131" y="383511"/>
              <a:ext cx="82847" cy="48155"/>
            </a:xfrm>
            <a:custGeom>
              <a:avLst/>
              <a:gdLst/>
              <a:ahLst/>
              <a:cxnLst/>
              <a:rect l="l" t="t" r="r" b="b"/>
              <a:pathLst>
                <a:path w="2517" h="1463" extrusionOk="0">
                  <a:moveTo>
                    <a:pt x="1718" y="1"/>
                  </a:moveTo>
                  <a:cubicBezTo>
                    <a:pt x="925" y="1"/>
                    <a:pt x="0" y="778"/>
                    <a:pt x="508" y="1288"/>
                  </a:cubicBezTo>
                  <a:cubicBezTo>
                    <a:pt x="621" y="1403"/>
                    <a:pt x="821" y="1463"/>
                    <a:pt x="1053" y="1463"/>
                  </a:cubicBezTo>
                  <a:cubicBezTo>
                    <a:pt x="1432" y="1463"/>
                    <a:pt x="1895" y="1304"/>
                    <a:pt x="2205" y="965"/>
                  </a:cubicBezTo>
                  <a:cubicBezTo>
                    <a:pt x="2516" y="623"/>
                    <a:pt x="2457" y="266"/>
                    <a:pt x="2183" y="113"/>
                  </a:cubicBezTo>
                  <a:cubicBezTo>
                    <a:pt x="2044" y="35"/>
                    <a:pt x="1884" y="1"/>
                    <a:pt x="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2072763" y="398554"/>
              <a:ext cx="97165" cy="139230"/>
            </a:xfrm>
            <a:custGeom>
              <a:avLst/>
              <a:gdLst/>
              <a:ahLst/>
              <a:cxnLst/>
              <a:rect l="l" t="t" r="r" b="b"/>
              <a:pathLst>
                <a:path w="2952" h="4230" extrusionOk="0">
                  <a:moveTo>
                    <a:pt x="1287" y="0"/>
                  </a:moveTo>
                  <a:cubicBezTo>
                    <a:pt x="1261" y="0"/>
                    <a:pt x="1234" y="3"/>
                    <a:pt x="1207" y="8"/>
                  </a:cubicBezTo>
                  <a:lnTo>
                    <a:pt x="1" y="228"/>
                  </a:lnTo>
                  <a:lnTo>
                    <a:pt x="1750" y="4230"/>
                  </a:lnTo>
                  <a:lnTo>
                    <a:pt x="2731" y="3495"/>
                  </a:lnTo>
                  <a:cubicBezTo>
                    <a:pt x="2894" y="3373"/>
                    <a:pt x="2951" y="3156"/>
                    <a:pt x="2869" y="2970"/>
                  </a:cubicBezTo>
                  <a:lnTo>
                    <a:pt x="1687" y="263"/>
                  </a:lnTo>
                  <a:cubicBezTo>
                    <a:pt x="1617" y="102"/>
                    <a:pt x="1459" y="0"/>
                    <a:pt x="1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2075363" y="411785"/>
              <a:ext cx="94598" cy="125933"/>
            </a:xfrm>
            <a:custGeom>
              <a:avLst/>
              <a:gdLst/>
              <a:ahLst/>
              <a:cxnLst/>
              <a:rect l="l" t="t" r="r" b="b"/>
              <a:pathLst>
                <a:path w="2874" h="3826" extrusionOk="0">
                  <a:moveTo>
                    <a:pt x="1" y="1"/>
                  </a:moveTo>
                  <a:lnTo>
                    <a:pt x="1672" y="3825"/>
                  </a:lnTo>
                  <a:lnTo>
                    <a:pt x="2654" y="3091"/>
                  </a:lnTo>
                  <a:cubicBezTo>
                    <a:pt x="2816" y="2970"/>
                    <a:pt x="2873" y="2753"/>
                    <a:pt x="2792" y="2567"/>
                  </a:cubicBezTo>
                  <a:lnTo>
                    <a:pt x="2468" y="1826"/>
                  </a:lnTo>
                  <a:cubicBezTo>
                    <a:pt x="2383" y="1822"/>
                    <a:pt x="2298" y="1823"/>
                    <a:pt x="2215" y="1817"/>
                  </a:cubicBezTo>
                  <a:cubicBezTo>
                    <a:pt x="1510" y="1760"/>
                    <a:pt x="640" y="1026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2147184" y="576162"/>
              <a:ext cx="94598" cy="125900"/>
            </a:xfrm>
            <a:custGeom>
              <a:avLst/>
              <a:gdLst/>
              <a:ahLst/>
              <a:cxnLst/>
              <a:rect l="l" t="t" r="r" b="b"/>
              <a:pathLst>
                <a:path w="2874" h="3825" extrusionOk="0">
                  <a:moveTo>
                    <a:pt x="1" y="1"/>
                  </a:moveTo>
                  <a:lnTo>
                    <a:pt x="1672" y="3824"/>
                  </a:lnTo>
                  <a:lnTo>
                    <a:pt x="2654" y="3090"/>
                  </a:lnTo>
                  <a:cubicBezTo>
                    <a:pt x="2816" y="2968"/>
                    <a:pt x="2873" y="2751"/>
                    <a:pt x="2792" y="2565"/>
                  </a:cubicBezTo>
                  <a:lnTo>
                    <a:pt x="2468" y="1824"/>
                  </a:lnTo>
                  <a:cubicBezTo>
                    <a:pt x="2383" y="1820"/>
                    <a:pt x="2298" y="1821"/>
                    <a:pt x="2215" y="1817"/>
                  </a:cubicBezTo>
                  <a:cubicBezTo>
                    <a:pt x="1510" y="1760"/>
                    <a:pt x="640" y="1026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2003543" y="247474"/>
              <a:ext cx="94565" cy="125933"/>
            </a:xfrm>
            <a:custGeom>
              <a:avLst/>
              <a:gdLst/>
              <a:ahLst/>
              <a:cxnLst/>
              <a:rect l="l" t="t" r="r" b="b"/>
              <a:pathLst>
                <a:path w="2873" h="3826" extrusionOk="0">
                  <a:moveTo>
                    <a:pt x="0" y="1"/>
                  </a:moveTo>
                  <a:lnTo>
                    <a:pt x="1672" y="3825"/>
                  </a:lnTo>
                  <a:lnTo>
                    <a:pt x="2653" y="3091"/>
                  </a:lnTo>
                  <a:cubicBezTo>
                    <a:pt x="2816" y="2969"/>
                    <a:pt x="2873" y="2752"/>
                    <a:pt x="2791" y="2566"/>
                  </a:cubicBezTo>
                  <a:lnTo>
                    <a:pt x="2467" y="1825"/>
                  </a:lnTo>
                  <a:cubicBezTo>
                    <a:pt x="2381" y="1821"/>
                    <a:pt x="2298" y="1823"/>
                    <a:pt x="2214" y="1816"/>
                  </a:cubicBezTo>
                  <a:cubicBezTo>
                    <a:pt x="1509" y="1760"/>
                    <a:pt x="640" y="102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560706" y="378015"/>
              <a:ext cx="700793" cy="661723"/>
            </a:xfrm>
            <a:custGeom>
              <a:avLst/>
              <a:gdLst/>
              <a:ahLst/>
              <a:cxnLst/>
              <a:rect l="l" t="t" r="r" b="b"/>
              <a:pathLst>
                <a:path w="21291" h="20104" extrusionOk="0">
                  <a:moveTo>
                    <a:pt x="88" y="1"/>
                  </a:moveTo>
                  <a:cubicBezTo>
                    <a:pt x="56" y="1"/>
                    <a:pt x="27" y="3"/>
                    <a:pt x="1" y="7"/>
                  </a:cubicBezTo>
                  <a:lnTo>
                    <a:pt x="8785" y="20104"/>
                  </a:lnTo>
                  <a:lnTo>
                    <a:pt x="20925" y="14797"/>
                  </a:lnTo>
                  <a:cubicBezTo>
                    <a:pt x="20942" y="14791"/>
                    <a:pt x="20958" y="14782"/>
                    <a:pt x="20974" y="14774"/>
                  </a:cubicBezTo>
                  <a:cubicBezTo>
                    <a:pt x="21102" y="14707"/>
                    <a:pt x="21201" y="14604"/>
                    <a:pt x="21262" y="14483"/>
                  </a:cubicBezTo>
                  <a:cubicBezTo>
                    <a:pt x="21271" y="14465"/>
                    <a:pt x="21281" y="14445"/>
                    <a:pt x="21290" y="14424"/>
                  </a:cubicBezTo>
                  <a:cubicBezTo>
                    <a:pt x="20882" y="13972"/>
                    <a:pt x="20315" y="13792"/>
                    <a:pt x="19654" y="13792"/>
                  </a:cubicBezTo>
                  <a:cubicBezTo>
                    <a:pt x="17228" y="13792"/>
                    <a:pt x="13531" y="16215"/>
                    <a:pt x="11705" y="16507"/>
                  </a:cubicBezTo>
                  <a:cubicBezTo>
                    <a:pt x="11484" y="16543"/>
                    <a:pt x="11255" y="16562"/>
                    <a:pt x="11027" y="16562"/>
                  </a:cubicBezTo>
                  <a:cubicBezTo>
                    <a:pt x="10331" y="16562"/>
                    <a:pt x="9626" y="16385"/>
                    <a:pt x="9062" y="15973"/>
                  </a:cubicBezTo>
                  <a:cubicBezTo>
                    <a:pt x="8296" y="15411"/>
                    <a:pt x="7929" y="14514"/>
                    <a:pt x="7556" y="13676"/>
                  </a:cubicBezTo>
                  <a:cubicBezTo>
                    <a:pt x="7335" y="13182"/>
                    <a:pt x="7121" y="12687"/>
                    <a:pt x="6909" y="12189"/>
                  </a:cubicBezTo>
                  <a:cubicBezTo>
                    <a:pt x="6007" y="10072"/>
                    <a:pt x="5183" y="7919"/>
                    <a:pt x="4281" y="5800"/>
                  </a:cubicBezTo>
                  <a:cubicBezTo>
                    <a:pt x="3862" y="4817"/>
                    <a:pt x="3435" y="3840"/>
                    <a:pt x="2950" y="2887"/>
                  </a:cubicBezTo>
                  <a:cubicBezTo>
                    <a:pt x="2413" y="1833"/>
                    <a:pt x="1847" y="932"/>
                    <a:pt x="827" y="274"/>
                  </a:cubicBezTo>
                  <a:cubicBezTo>
                    <a:pt x="506" y="69"/>
                    <a:pt x="257" y="1"/>
                    <a:pt x="88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954533" y="239443"/>
              <a:ext cx="121094" cy="260522"/>
            </a:xfrm>
            <a:custGeom>
              <a:avLst/>
              <a:gdLst/>
              <a:ahLst/>
              <a:cxnLst/>
              <a:rect l="l" t="t" r="r" b="b"/>
              <a:pathLst>
                <a:path w="3679" h="7915" extrusionOk="0">
                  <a:moveTo>
                    <a:pt x="171" y="1"/>
                  </a:moveTo>
                  <a:cubicBezTo>
                    <a:pt x="86" y="1"/>
                    <a:pt x="0" y="79"/>
                    <a:pt x="35" y="184"/>
                  </a:cubicBezTo>
                  <a:cubicBezTo>
                    <a:pt x="735" y="2278"/>
                    <a:pt x="2289" y="5860"/>
                    <a:pt x="3373" y="7837"/>
                  </a:cubicBezTo>
                  <a:cubicBezTo>
                    <a:pt x="3402" y="7891"/>
                    <a:pt x="3449" y="7914"/>
                    <a:pt x="3497" y="7914"/>
                  </a:cubicBezTo>
                  <a:cubicBezTo>
                    <a:pt x="3588" y="7914"/>
                    <a:pt x="3678" y="7831"/>
                    <a:pt x="3641" y="7720"/>
                  </a:cubicBezTo>
                  <a:cubicBezTo>
                    <a:pt x="2924" y="5584"/>
                    <a:pt x="1352" y="2011"/>
                    <a:pt x="288" y="73"/>
                  </a:cubicBezTo>
                  <a:cubicBezTo>
                    <a:pt x="261" y="22"/>
                    <a:pt x="216" y="1"/>
                    <a:pt x="17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98727" y="197147"/>
              <a:ext cx="769520" cy="866652"/>
            </a:xfrm>
            <a:custGeom>
              <a:avLst/>
              <a:gdLst/>
              <a:ahLst/>
              <a:cxnLst/>
              <a:rect l="l" t="t" r="r" b="b"/>
              <a:pathLst>
                <a:path w="23379" h="26330" extrusionOk="0">
                  <a:moveTo>
                    <a:pt x="16546" y="1258"/>
                  </a:moveTo>
                  <a:cubicBezTo>
                    <a:pt x="16666" y="1258"/>
                    <a:pt x="16776" y="1328"/>
                    <a:pt x="16827" y="1442"/>
                  </a:cubicBezTo>
                  <a:lnTo>
                    <a:pt x="18009" y="4148"/>
                  </a:lnTo>
                  <a:cubicBezTo>
                    <a:pt x="18066" y="4279"/>
                    <a:pt x="18026" y="4430"/>
                    <a:pt x="17911" y="4517"/>
                  </a:cubicBezTo>
                  <a:lnTo>
                    <a:pt x="17083" y="5136"/>
                  </a:lnTo>
                  <a:lnTo>
                    <a:pt x="15471" y="1449"/>
                  </a:lnTo>
                  <a:lnTo>
                    <a:pt x="16490" y="1263"/>
                  </a:lnTo>
                  <a:cubicBezTo>
                    <a:pt x="16508" y="1259"/>
                    <a:pt x="16527" y="1258"/>
                    <a:pt x="16546" y="1258"/>
                  </a:cubicBezTo>
                  <a:close/>
                  <a:moveTo>
                    <a:pt x="18727" y="6250"/>
                  </a:moveTo>
                  <a:cubicBezTo>
                    <a:pt x="18847" y="6250"/>
                    <a:pt x="18958" y="6320"/>
                    <a:pt x="19009" y="6434"/>
                  </a:cubicBezTo>
                  <a:lnTo>
                    <a:pt x="20191" y="9141"/>
                  </a:lnTo>
                  <a:cubicBezTo>
                    <a:pt x="20248" y="9271"/>
                    <a:pt x="20208" y="9423"/>
                    <a:pt x="20094" y="9509"/>
                  </a:cubicBezTo>
                  <a:lnTo>
                    <a:pt x="19265" y="10129"/>
                  </a:lnTo>
                  <a:lnTo>
                    <a:pt x="17654" y="6441"/>
                  </a:lnTo>
                  <a:lnTo>
                    <a:pt x="18673" y="6255"/>
                  </a:lnTo>
                  <a:cubicBezTo>
                    <a:pt x="18691" y="6251"/>
                    <a:pt x="18709" y="6250"/>
                    <a:pt x="18727" y="6250"/>
                  </a:cubicBezTo>
                  <a:close/>
                  <a:moveTo>
                    <a:pt x="20909" y="11243"/>
                  </a:moveTo>
                  <a:cubicBezTo>
                    <a:pt x="21029" y="11243"/>
                    <a:pt x="21139" y="11313"/>
                    <a:pt x="21190" y="11427"/>
                  </a:cubicBezTo>
                  <a:lnTo>
                    <a:pt x="22372" y="14133"/>
                  </a:lnTo>
                  <a:cubicBezTo>
                    <a:pt x="22430" y="14264"/>
                    <a:pt x="22389" y="14417"/>
                    <a:pt x="22275" y="14502"/>
                  </a:cubicBezTo>
                  <a:lnTo>
                    <a:pt x="21446" y="15121"/>
                  </a:lnTo>
                  <a:lnTo>
                    <a:pt x="19835" y="11434"/>
                  </a:lnTo>
                  <a:lnTo>
                    <a:pt x="20854" y="11248"/>
                  </a:lnTo>
                  <a:cubicBezTo>
                    <a:pt x="20872" y="11244"/>
                    <a:pt x="20891" y="11243"/>
                    <a:pt x="20909" y="11243"/>
                  </a:cubicBezTo>
                  <a:close/>
                  <a:moveTo>
                    <a:pt x="14297" y="262"/>
                  </a:moveTo>
                  <a:cubicBezTo>
                    <a:pt x="14367" y="262"/>
                    <a:pt x="14436" y="275"/>
                    <a:pt x="14504" y="302"/>
                  </a:cubicBezTo>
                  <a:cubicBezTo>
                    <a:pt x="14645" y="358"/>
                    <a:pt x="14755" y="465"/>
                    <a:pt x="14817" y="603"/>
                  </a:cubicBezTo>
                  <a:lnTo>
                    <a:pt x="15135" y="1331"/>
                  </a:lnTo>
                  <a:cubicBezTo>
                    <a:pt x="15129" y="1355"/>
                    <a:pt x="15129" y="1382"/>
                    <a:pt x="15141" y="1407"/>
                  </a:cubicBezTo>
                  <a:lnTo>
                    <a:pt x="16889" y="5409"/>
                  </a:lnTo>
                  <a:cubicBezTo>
                    <a:pt x="16899" y="5433"/>
                    <a:pt x="16919" y="5451"/>
                    <a:pt x="16942" y="5465"/>
                  </a:cubicBezTo>
                  <a:lnTo>
                    <a:pt x="17317" y="6323"/>
                  </a:lnTo>
                  <a:cubicBezTo>
                    <a:pt x="17312" y="6348"/>
                    <a:pt x="17312" y="6375"/>
                    <a:pt x="17323" y="6400"/>
                  </a:cubicBezTo>
                  <a:lnTo>
                    <a:pt x="19072" y="10402"/>
                  </a:lnTo>
                  <a:cubicBezTo>
                    <a:pt x="19082" y="10427"/>
                    <a:pt x="19102" y="10444"/>
                    <a:pt x="19125" y="10457"/>
                  </a:cubicBezTo>
                  <a:lnTo>
                    <a:pt x="19499" y="11315"/>
                  </a:lnTo>
                  <a:cubicBezTo>
                    <a:pt x="19494" y="11340"/>
                    <a:pt x="19494" y="11367"/>
                    <a:pt x="19505" y="11392"/>
                  </a:cubicBezTo>
                  <a:lnTo>
                    <a:pt x="21254" y="15394"/>
                  </a:lnTo>
                  <a:cubicBezTo>
                    <a:pt x="21265" y="15418"/>
                    <a:pt x="21285" y="15436"/>
                    <a:pt x="21306" y="15450"/>
                  </a:cubicBezTo>
                  <a:lnTo>
                    <a:pt x="23046" y="19429"/>
                  </a:lnTo>
                  <a:cubicBezTo>
                    <a:pt x="23107" y="19570"/>
                    <a:pt x="23110" y="19727"/>
                    <a:pt x="23051" y="19871"/>
                  </a:cubicBezTo>
                  <a:cubicBezTo>
                    <a:pt x="23043" y="19888"/>
                    <a:pt x="23037" y="19904"/>
                    <a:pt x="23030" y="19919"/>
                  </a:cubicBezTo>
                  <a:cubicBezTo>
                    <a:pt x="22980" y="20014"/>
                    <a:pt x="22903" y="20094"/>
                    <a:pt x="22798" y="20154"/>
                  </a:cubicBezTo>
                  <a:cubicBezTo>
                    <a:pt x="22790" y="20159"/>
                    <a:pt x="22781" y="20163"/>
                    <a:pt x="22770" y="20168"/>
                  </a:cubicBezTo>
                  <a:lnTo>
                    <a:pt x="9379" y="26021"/>
                  </a:lnTo>
                  <a:cubicBezTo>
                    <a:pt x="9306" y="26054"/>
                    <a:pt x="9228" y="26070"/>
                    <a:pt x="9151" y="26070"/>
                  </a:cubicBezTo>
                  <a:cubicBezTo>
                    <a:pt x="9081" y="26070"/>
                    <a:pt x="9011" y="26057"/>
                    <a:pt x="8945" y="26031"/>
                  </a:cubicBezTo>
                  <a:cubicBezTo>
                    <a:pt x="8805" y="25976"/>
                    <a:pt x="8694" y="25869"/>
                    <a:pt x="8632" y="25730"/>
                  </a:cubicBezTo>
                  <a:lnTo>
                    <a:pt x="403" y="6904"/>
                  </a:lnTo>
                  <a:cubicBezTo>
                    <a:pt x="291" y="6647"/>
                    <a:pt x="380" y="6352"/>
                    <a:pt x="624" y="6195"/>
                  </a:cubicBezTo>
                  <a:cubicBezTo>
                    <a:pt x="632" y="6189"/>
                    <a:pt x="642" y="6183"/>
                    <a:pt x="663" y="6173"/>
                  </a:cubicBezTo>
                  <a:cubicBezTo>
                    <a:pt x="673" y="6166"/>
                    <a:pt x="685" y="6162"/>
                    <a:pt x="696" y="6157"/>
                  </a:cubicBezTo>
                  <a:lnTo>
                    <a:pt x="14071" y="310"/>
                  </a:lnTo>
                  <a:cubicBezTo>
                    <a:pt x="14143" y="278"/>
                    <a:pt x="14220" y="262"/>
                    <a:pt x="14297" y="262"/>
                  </a:cubicBezTo>
                  <a:close/>
                  <a:moveTo>
                    <a:pt x="14296" y="1"/>
                  </a:moveTo>
                  <a:cubicBezTo>
                    <a:pt x="14184" y="1"/>
                    <a:pt x="14072" y="24"/>
                    <a:pt x="13966" y="71"/>
                  </a:cubicBezTo>
                  <a:lnTo>
                    <a:pt x="591" y="5917"/>
                  </a:lnTo>
                  <a:cubicBezTo>
                    <a:pt x="567" y="5928"/>
                    <a:pt x="545" y="5939"/>
                    <a:pt x="531" y="5946"/>
                  </a:cubicBezTo>
                  <a:cubicBezTo>
                    <a:pt x="507" y="5959"/>
                    <a:pt x="485" y="5972"/>
                    <a:pt x="474" y="5981"/>
                  </a:cubicBezTo>
                  <a:cubicBezTo>
                    <a:pt x="131" y="6200"/>
                    <a:pt x="1" y="6632"/>
                    <a:pt x="164" y="7008"/>
                  </a:cubicBezTo>
                  <a:lnTo>
                    <a:pt x="8393" y="25834"/>
                  </a:lnTo>
                  <a:cubicBezTo>
                    <a:pt x="8482" y="26036"/>
                    <a:pt x="8643" y="26192"/>
                    <a:pt x="8850" y="26272"/>
                  </a:cubicBezTo>
                  <a:cubicBezTo>
                    <a:pt x="8946" y="26311"/>
                    <a:pt x="9050" y="26330"/>
                    <a:pt x="9151" y="26330"/>
                  </a:cubicBezTo>
                  <a:cubicBezTo>
                    <a:pt x="9263" y="26330"/>
                    <a:pt x="9376" y="26306"/>
                    <a:pt x="9483" y="26260"/>
                  </a:cubicBezTo>
                  <a:lnTo>
                    <a:pt x="22876" y="20405"/>
                  </a:lnTo>
                  <a:cubicBezTo>
                    <a:pt x="22899" y="20396"/>
                    <a:pt x="22920" y="20385"/>
                    <a:pt x="22934" y="20376"/>
                  </a:cubicBezTo>
                  <a:cubicBezTo>
                    <a:pt x="23075" y="20294"/>
                    <a:pt x="23188" y="20178"/>
                    <a:pt x="23260" y="20037"/>
                  </a:cubicBezTo>
                  <a:cubicBezTo>
                    <a:pt x="23272" y="20014"/>
                    <a:pt x="23283" y="19990"/>
                    <a:pt x="23291" y="19968"/>
                  </a:cubicBezTo>
                  <a:cubicBezTo>
                    <a:pt x="23379" y="19760"/>
                    <a:pt x="23376" y="19531"/>
                    <a:pt x="23285" y="19324"/>
                  </a:cubicBezTo>
                  <a:lnTo>
                    <a:pt x="21554" y="15367"/>
                  </a:lnTo>
                  <a:lnTo>
                    <a:pt x="22432" y="14711"/>
                  </a:lnTo>
                  <a:cubicBezTo>
                    <a:pt x="22643" y="14551"/>
                    <a:pt x="22717" y="14270"/>
                    <a:pt x="22611" y="14029"/>
                  </a:cubicBezTo>
                  <a:lnTo>
                    <a:pt x="21429" y="11322"/>
                  </a:lnTo>
                  <a:cubicBezTo>
                    <a:pt x="21337" y="11111"/>
                    <a:pt x="21133" y="10982"/>
                    <a:pt x="20911" y="10982"/>
                  </a:cubicBezTo>
                  <a:cubicBezTo>
                    <a:pt x="20877" y="10982"/>
                    <a:pt x="20842" y="10985"/>
                    <a:pt x="20807" y="10991"/>
                  </a:cubicBezTo>
                  <a:lnTo>
                    <a:pt x="19728" y="11188"/>
                  </a:lnTo>
                  <a:lnTo>
                    <a:pt x="19373" y="10375"/>
                  </a:lnTo>
                  <a:lnTo>
                    <a:pt x="20251" y="9718"/>
                  </a:lnTo>
                  <a:cubicBezTo>
                    <a:pt x="20462" y="9558"/>
                    <a:pt x="20536" y="9278"/>
                    <a:pt x="20429" y="9036"/>
                  </a:cubicBezTo>
                  <a:lnTo>
                    <a:pt x="19247" y="6329"/>
                  </a:lnTo>
                  <a:cubicBezTo>
                    <a:pt x="19155" y="6119"/>
                    <a:pt x="18950" y="5989"/>
                    <a:pt x="18728" y="5989"/>
                  </a:cubicBezTo>
                  <a:cubicBezTo>
                    <a:pt x="18694" y="5989"/>
                    <a:pt x="18660" y="5992"/>
                    <a:pt x="18625" y="5998"/>
                  </a:cubicBezTo>
                  <a:lnTo>
                    <a:pt x="17546" y="6195"/>
                  </a:lnTo>
                  <a:lnTo>
                    <a:pt x="17191" y="5382"/>
                  </a:lnTo>
                  <a:lnTo>
                    <a:pt x="18068" y="4726"/>
                  </a:lnTo>
                  <a:cubicBezTo>
                    <a:pt x="18280" y="4566"/>
                    <a:pt x="18354" y="4285"/>
                    <a:pt x="18247" y="4044"/>
                  </a:cubicBezTo>
                  <a:lnTo>
                    <a:pt x="17064" y="1337"/>
                  </a:lnTo>
                  <a:cubicBezTo>
                    <a:pt x="16972" y="1126"/>
                    <a:pt x="16768" y="997"/>
                    <a:pt x="16546" y="997"/>
                  </a:cubicBezTo>
                  <a:cubicBezTo>
                    <a:pt x="16512" y="997"/>
                    <a:pt x="16477" y="1000"/>
                    <a:pt x="16442" y="1006"/>
                  </a:cubicBezTo>
                  <a:lnTo>
                    <a:pt x="15364" y="1203"/>
                  </a:lnTo>
                  <a:lnTo>
                    <a:pt x="15055" y="498"/>
                  </a:lnTo>
                  <a:cubicBezTo>
                    <a:pt x="14966" y="295"/>
                    <a:pt x="14805" y="139"/>
                    <a:pt x="14599" y="59"/>
                  </a:cubicBezTo>
                  <a:cubicBezTo>
                    <a:pt x="14501" y="20"/>
                    <a:pt x="14398" y="1"/>
                    <a:pt x="14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728078" y="454641"/>
              <a:ext cx="339847" cy="261905"/>
            </a:xfrm>
            <a:custGeom>
              <a:avLst/>
              <a:gdLst/>
              <a:ahLst/>
              <a:cxnLst/>
              <a:rect l="l" t="t" r="r" b="b"/>
              <a:pathLst>
                <a:path w="10325" h="7957" extrusionOk="0">
                  <a:moveTo>
                    <a:pt x="8173" y="260"/>
                  </a:moveTo>
                  <a:cubicBezTo>
                    <a:pt x="8218" y="260"/>
                    <a:pt x="8265" y="269"/>
                    <a:pt x="8311" y="287"/>
                  </a:cubicBezTo>
                  <a:cubicBezTo>
                    <a:pt x="8404" y="324"/>
                    <a:pt x="8479" y="394"/>
                    <a:pt x="8519" y="488"/>
                  </a:cubicBezTo>
                  <a:lnTo>
                    <a:pt x="10015" y="3911"/>
                  </a:lnTo>
                  <a:cubicBezTo>
                    <a:pt x="10056" y="4004"/>
                    <a:pt x="10057" y="4107"/>
                    <a:pt x="10021" y="4201"/>
                  </a:cubicBezTo>
                  <a:cubicBezTo>
                    <a:pt x="9983" y="4296"/>
                    <a:pt x="9913" y="4369"/>
                    <a:pt x="9820" y="4410"/>
                  </a:cubicBezTo>
                  <a:lnTo>
                    <a:pt x="2376" y="7664"/>
                  </a:lnTo>
                  <a:cubicBezTo>
                    <a:pt x="2328" y="7686"/>
                    <a:pt x="2277" y="7697"/>
                    <a:pt x="2226" y="7697"/>
                  </a:cubicBezTo>
                  <a:cubicBezTo>
                    <a:pt x="2179" y="7697"/>
                    <a:pt x="2132" y="7688"/>
                    <a:pt x="2087" y="7670"/>
                  </a:cubicBezTo>
                  <a:cubicBezTo>
                    <a:pt x="1992" y="7632"/>
                    <a:pt x="1918" y="7561"/>
                    <a:pt x="1877" y="7469"/>
                  </a:cubicBezTo>
                  <a:lnTo>
                    <a:pt x="381" y="4046"/>
                  </a:lnTo>
                  <a:cubicBezTo>
                    <a:pt x="297" y="3854"/>
                    <a:pt x="386" y="3631"/>
                    <a:pt x="577" y="3547"/>
                  </a:cubicBezTo>
                  <a:lnTo>
                    <a:pt x="8020" y="292"/>
                  </a:lnTo>
                  <a:cubicBezTo>
                    <a:pt x="8069" y="271"/>
                    <a:pt x="8120" y="260"/>
                    <a:pt x="8173" y="260"/>
                  </a:cubicBezTo>
                  <a:close/>
                  <a:moveTo>
                    <a:pt x="8172" y="1"/>
                  </a:moveTo>
                  <a:cubicBezTo>
                    <a:pt x="8085" y="1"/>
                    <a:pt x="7998" y="19"/>
                    <a:pt x="7915" y="54"/>
                  </a:cubicBezTo>
                  <a:lnTo>
                    <a:pt x="472" y="3309"/>
                  </a:lnTo>
                  <a:cubicBezTo>
                    <a:pt x="148" y="3450"/>
                    <a:pt x="1" y="3828"/>
                    <a:pt x="142" y="4150"/>
                  </a:cubicBezTo>
                  <a:lnTo>
                    <a:pt x="1638" y="7574"/>
                  </a:lnTo>
                  <a:cubicBezTo>
                    <a:pt x="1706" y="7730"/>
                    <a:pt x="1833" y="7851"/>
                    <a:pt x="1991" y="7913"/>
                  </a:cubicBezTo>
                  <a:cubicBezTo>
                    <a:pt x="2067" y="7942"/>
                    <a:pt x="2145" y="7957"/>
                    <a:pt x="2225" y="7957"/>
                  </a:cubicBezTo>
                  <a:cubicBezTo>
                    <a:pt x="2311" y="7957"/>
                    <a:pt x="2399" y="7938"/>
                    <a:pt x="2481" y="7903"/>
                  </a:cubicBezTo>
                  <a:lnTo>
                    <a:pt x="9924" y="4649"/>
                  </a:lnTo>
                  <a:cubicBezTo>
                    <a:pt x="10080" y="4580"/>
                    <a:pt x="10200" y="4454"/>
                    <a:pt x="10262" y="4297"/>
                  </a:cubicBezTo>
                  <a:cubicBezTo>
                    <a:pt x="10325" y="4137"/>
                    <a:pt x="10322" y="3964"/>
                    <a:pt x="10254" y="3808"/>
                  </a:cubicBezTo>
                  <a:lnTo>
                    <a:pt x="8758" y="384"/>
                  </a:lnTo>
                  <a:cubicBezTo>
                    <a:pt x="8690" y="227"/>
                    <a:pt x="8563" y="107"/>
                    <a:pt x="8404" y="46"/>
                  </a:cubicBezTo>
                  <a:cubicBezTo>
                    <a:pt x="8330" y="16"/>
                    <a:pt x="8251" y="1"/>
                    <a:pt x="8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1782256" y="381174"/>
              <a:ext cx="77548" cy="61024"/>
            </a:xfrm>
            <a:custGeom>
              <a:avLst/>
              <a:gdLst/>
              <a:ahLst/>
              <a:cxnLst/>
              <a:rect l="l" t="t" r="r" b="b"/>
              <a:pathLst>
                <a:path w="2356" h="1854" extrusionOk="0">
                  <a:moveTo>
                    <a:pt x="1992" y="1"/>
                  </a:moveTo>
                  <a:cubicBezTo>
                    <a:pt x="1974" y="1"/>
                    <a:pt x="1956" y="5"/>
                    <a:pt x="1938" y="12"/>
                  </a:cubicBezTo>
                  <a:cubicBezTo>
                    <a:pt x="1873" y="41"/>
                    <a:pt x="1842" y="119"/>
                    <a:pt x="1872" y="185"/>
                  </a:cubicBezTo>
                  <a:cubicBezTo>
                    <a:pt x="2069" y="625"/>
                    <a:pt x="2024" y="1233"/>
                    <a:pt x="1558" y="1496"/>
                  </a:cubicBezTo>
                  <a:cubicBezTo>
                    <a:pt x="1431" y="1566"/>
                    <a:pt x="1308" y="1591"/>
                    <a:pt x="1198" y="1591"/>
                  </a:cubicBezTo>
                  <a:cubicBezTo>
                    <a:pt x="1097" y="1591"/>
                    <a:pt x="1007" y="1570"/>
                    <a:pt x="936" y="1544"/>
                  </a:cubicBezTo>
                  <a:cubicBezTo>
                    <a:pt x="652" y="1444"/>
                    <a:pt x="390" y="1188"/>
                    <a:pt x="271" y="889"/>
                  </a:cubicBezTo>
                  <a:cubicBezTo>
                    <a:pt x="250" y="838"/>
                    <a:pt x="201" y="807"/>
                    <a:pt x="149" y="807"/>
                  </a:cubicBezTo>
                  <a:cubicBezTo>
                    <a:pt x="133" y="807"/>
                    <a:pt x="116" y="810"/>
                    <a:pt x="100" y="817"/>
                  </a:cubicBezTo>
                  <a:cubicBezTo>
                    <a:pt x="33" y="843"/>
                    <a:pt x="0" y="921"/>
                    <a:pt x="28" y="987"/>
                  </a:cubicBezTo>
                  <a:cubicBezTo>
                    <a:pt x="178" y="1357"/>
                    <a:pt x="494" y="1664"/>
                    <a:pt x="850" y="1790"/>
                  </a:cubicBezTo>
                  <a:cubicBezTo>
                    <a:pt x="968" y="1832"/>
                    <a:pt x="1086" y="1853"/>
                    <a:pt x="1202" y="1853"/>
                  </a:cubicBezTo>
                  <a:cubicBezTo>
                    <a:pt x="1369" y="1853"/>
                    <a:pt x="1534" y="1808"/>
                    <a:pt x="1687" y="1724"/>
                  </a:cubicBezTo>
                  <a:cubicBezTo>
                    <a:pt x="2289" y="1386"/>
                    <a:pt x="2356" y="624"/>
                    <a:pt x="2111" y="78"/>
                  </a:cubicBezTo>
                  <a:cubicBezTo>
                    <a:pt x="2089" y="30"/>
                    <a:pt x="2042" y="1"/>
                    <a:pt x="1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1850785" y="327062"/>
              <a:ext cx="57437" cy="48023"/>
            </a:xfrm>
            <a:custGeom>
              <a:avLst/>
              <a:gdLst/>
              <a:ahLst/>
              <a:cxnLst/>
              <a:rect l="l" t="t" r="r" b="b"/>
              <a:pathLst>
                <a:path w="1745" h="1459" extrusionOk="0">
                  <a:moveTo>
                    <a:pt x="1429" y="0"/>
                  </a:moveTo>
                  <a:cubicBezTo>
                    <a:pt x="1412" y="0"/>
                    <a:pt x="1393" y="4"/>
                    <a:pt x="1376" y="12"/>
                  </a:cubicBezTo>
                  <a:cubicBezTo>
                    <a:pt x="1309" y="40"/>
                    <a:pt x="1280" y="118"/>
                    <a:pt x="1309" y="184"/>
                  </a:cubicBezTo>
                  <a:cubicBezTo>
                    <a:pt x="1458" y="518"/>
                    <a:pt x="1453" y="967"/>
                    <a:pt x="1150" y="1141"/>
                  </a:cubicBezTo>
                  <a:cubicBezTo>
                    <a:pt x="1086" y="1179"/>
                    <a:pt x="1018" y="1198"/>
                    <a:pt x="946" y="1198"/>
                  </a:cubicBezTo>
                  <a:cubicBezTo>
                    <a:pt x="895" y="1198"/>
                    <a:pt x="842" y="1188"/>
                    <a:pt x="788" y="1169"/>
                  </a:cubicBezTo>
                  <a:cubicBezTo>
                    <a:pt x="574" y="1097"/>
                    <a:pt x="372" y="889"/>
                    <a:pt x="270" y="640"/>
                  </a:cubicBezTo>
                  <a:cubicBezTo>
                    <a:pt x="250" y="589"/>
                    <a:pt x="200" y="558"/>
                    <a:pt x="148" y="558"/>
                  </a:cubicBezTo>
                  <a:cubicBezTo>
                    <a:pt x="132" y="558"/>
                    <a:pt x="115" y="561"/>
                    <a:pt x="99" y="568"/>
                  </a:cubicBezTo>
                  <a:cubicBezTo>
                    <a:pt x="32" y="595"/>
                    <a:pt x="1" y="672"/>
                    <a:pt x="27" y="738"/>
                  </a:cubicBezTo>
                  <a:cubicBezTo>
                    <a:pt x="158" y="1054"/>
                    <a:pt x="424" y="1320"/>
                    <a:pt x="705" y="1417"/>
                  </a:cubicBezTo>
                  <a:cubicBezTo>
                    <a:pt x="786" y="1445"/>
                    <a:pt x="867" y="1459"/>
                    <a:pt x="946" y="1459"/>
                  </a:cubicBezTo>
                  <a:cubicBezTo>
                    <a:pt x="1063" y="1459"/>
                    <a:pt x="1176" y="1428"/>
                    <a:pt x="1281" y="1368"/>
                  </a:cubicBezTo>
                  <a:cubicBezTo>
                    <a:pt x="1718" y="1116"/>
                    <a:pt x="1744" y="515"/>
                    <a:pt x="1549" y="78"/>
                  </a:cubicBezTo>
                  <a:cubicBezTo>
                    <a:pt x="1527" y="29"/>
                    <a:pt x="1479" y="0"/>
                    <a:pt x="1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1708527" y="389272"/>
              <a:ext cx="57437" cy="48023"/>
            </a:xfrm>
            <a:custGeom>
              <a:avLst/>
              <a:gdLst/>
              <a:ahLst/>
              <a:cxnLst/>
              <a:rect l="l" t="t" r="r" b="b"/>
              <a:pathLst>
                <a:path w="1745" h="1459" extrusionOk="0">
                  <a:moveTo>
                    <a:pt x="1428" y="1"/>
                  </a:moveTo>
                  <a:cubicBezTo>
                    <a:pt x="1411" y="1"/>
                    <a:pt x="1393" y="4"/>
                    <a:pt x="1375" y="11"/>
                  </a:cubicBezTo>
                  <a:cubicBezTo>
                    <a:pt x="1309" y="40"/>
                    <a:pt x="1280" y="118"/>
                    <a:pt x="1309" y="183"/>
                  </a:cubicBezTo>
                  <a:cubicBezTo>
                    <a:pt x="1458" y="518"/>
                    <a:pt x="1453" y="968"/>
                    <a:pt x="1150" y="1141"/>
                  </a:cubicBezTo>
                  <a:cubicBezTo>
                    <a:pt x="1085" y="1178"/>
                    <a:pt x="1017" y="1197"/>
                    <a:pt x="945" y="1197"/>
                  </a:cubicBezTo>
                  <a:cubicBezTo>
                    <a:pt x="894" y="1197"/>
                    <a:pt x="842" y="1188"/>
                    <a:pt x="788" y="1169"/>
                  </a:cubicBezTo>
                  <a:cubicBezTo>
                    <a:pt x="574" y="1096"/>
                    <a:pt x="372" y="889"/>
                    <a:pt x="269" y="640"/>
                  </a:cubicBezTo>
                  <a:cubicBezTo>
                    <a:pt x="249" y="589"/>
                    <a:pt x="200" y="558"/>
                    <a:pt x="148" y="558"/>
                  </a:cubicBezTo>
                  <a:cubicBezTo>
                    <a:pt x="132" y="558"/>
                    <a:pt x="115" y="561"/>
                    <a:pt x="99" y="568"/>
                  </a:cubicBezTo>
                  <a:cubicBezTo>
                    <a:pt x="33" y="594"/>
                    <a:pt x="1" y="672"/>
                    <a:pt x="27" y="738"/>
                  </a:cubicBezTo>
                  <a:cubicBezTo>
                    <a:pt x="156" y="1054"/>
                    <a:pt x="421" y="1320"/>
                    <a:pt x="703" y="1417"/>
                  </a:cubicBezTo>
                  <a:cubicBezTo>
                    <a:pt x="787" y="1443"/>
                    <a:pt x="868" y="1458"/>
                    <a:pt x="947" y="1458"/>
                  </a:cubicBezTo>
                  <a:cubicBezTo>
                    <a:pt x="1064" y="1458"/>
                    <a:pt x="1176" y="1427"/>
                    <a:pt x="1282" y="1368"/>
                  </a:cubicBezTo>
                  <a:cubicBezTo>
                    <a:pt x="1718" y="1115"/>
                    <a:pt x="1745" y="515"/>
                    <a:pt x="1549" y="77"/>
                  </a:cubicBezTo>
                  <a:cubicBezTo>
                    <a:pt x="1527" y="29"/>
                    <a:pt x="1479" y="1"/>
                    <a:pt x="14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2" name="Google Shape;1712;p35"/>
          <p:cNvGrpSpPr/>
          <p:nvPr/>
        </p:nvGrpSpPr>
        <p:grpSpPr>
          <a:xfrm rot="-395583">
            <a:off x="316516" y="482861"/>
            <a:ext cx="608463" cy="655643"/>
            <a:chOff x="2904293" y="162850"/>
            <a:chExt cx="514066" cy="553927"/>
          </a:xfrm>
        </p:grpSpPr>
        <p:sp>
          <p:nvSpPr>
            <p:cNvPr id="1713" name="Google Shape;1713;p35"/>
            <p:cNvSpPr/>
            <p:nvPr/>
          </p:nvSpPr>
          <p:spPr>
            <a:xfrm>
              <a:off x="3155862" y="189182"/>
              <a:ext cx="192915" cy="159144"/>
            </a:xfrm>
            <a:custGeom>
              <a:avLst/>
              <a:gdLst/>
              <a:ahLst/>
              <a:cxnLst/>
              <a:rect l="l" t="t" r="r" b="b"/>
              <a:pathLst>
                <a:path w="5861" h="4835" extrusionOk="0">
                  <a:moveTo>
                    <a:pt x="4342" y="0"/>
                  </a:moveTo>
                  <a:cubicBezTo>
                    <a:pt x="4151" y="0"/>
                    <a:pt x="3970" y="81"/>
                    <a:pt x="3841" y="221"/>
                  </a:cubicBezTo>
                  <a:lnTo>
                    <a:pt x="83" y="4324"/>
                  </a:lnTo>
                  <a:cubicBezTo>
                    <a:pt x="29" y="4384"/>
                    <a:pt x="0" y="4462"/>
                    <a:pt x="3" y="4543"/>
                  </a:cubicBezTo>
                  <a:cubicBezTo>
                    <a:pt x="6" y="4624"/>
                    <a:pt x="42" y="4701"/>
                    <a:pt x="102" y="4755"/>
                  </a:cubicBezTo>
                  <a:cubicBezTo>
                    <a:pt x="157" y="4807"/>
                    <a:pt x="231" y="4835"/>
                    <a:pt x="307" y="4835"/>
                  </a:cubicBezTo>
                  <a:cubicBezTo>
                    <a:pt x="395" y="4835"/>
                    <a:pt x="477" y="4799"/>
                    <a:pt x="533" y="4736"/>
                  </a:cubicBezTo>
                  <a:lnTo>
                    <a:pt x="4290" y="634"/>
                  </a:lnTo>
                  <a:cubicBezTo>
                    <a:pt x="4307" y="615"/>
                    <a:pt x="4328" y="612"/>
                    <a:pt x="4340" y="612"/>
                  </a:cubicBezTo>
                  <a:cubicBezTo>
                    <a:pt x="4353" y="612"/>
                    <a:pt x="4371" y="616"/>
                    <a:pt x="4387" y="631"/>
                  </a:cubicBezTo>
                  <a:lnTo>
                    <a:pt x="5313" y="1479"/>
                  </a:lnTo>
                  <a:cubicBezTo>
                    <a:pt x="5370" y="1530"/>
                    <a:pt x="5443" y="1559"/>
                    <a:pt x="5520" y="1559"/>
                  </a:cubicBezTo>
                  <a:cubicBezTo>
                    <a:pt x="5606" y="1559"/>
                    <a:pt x="5689" y="1522"/>
                    <a:pt x="5746" y="1459"/>
                  </a:cubicBezTo>
                  <a:cubicBezTo>
                    <a:pt x="5860" y="1334"/>
                    <a:pt x="5853" y="1142"/>
                    <a:pt x="5727" y="1027"/>
                  </a:cubicBezTo>
                  <a:lnTo>
                    <a:pt x="4800" y="179"/>
                  </a:lnTo>
                  <a:cubicBezTo>
                    <a:pt x="4676" y="64"/>
                    <a:pt x="4512" y="0"/>
                    <a:pt x="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3350224" y="167162"/>
              <a:ext cx="63296" cy="62341"/>
            </a:xfrm>
            <a:custGeom>
              <a:avLst/>
              <a:gdLst/>
              <a:ahLst/>
              <a:cxnLst/>
              <a:rect l="l" t="t" r="r" b="b"/>
              <a:pathLst>
                <a:path w="1923" h="1894" extrusionOk="0">
                  <a:moveTo>
                    <a:pt x="1383" y="1"/>
                  </a:moveTo>
                  <a:cubicBezTo>
                    <a:pt x="1251" y="1"/>
                    <a:pt x="1120" y="54"/>
                    <a:pt x="1023" y="158"/>
                  </a:cubicBezTo>
                  <a:lnTo>
                    <a:pt x="182" y="1078"/>
                  </a:lnTo>
                  <a:cubicBezTo>
                    <a:pt x="1" y="1276"/>
                    <a:pt x="14" y="1583"/>
                    <a:pt x="213" y="1765"/>
                  </a:cubicBezTo>
                  <a:cubicBezTo>
                    <a:pt x="306" y="1851"/>
                    <a:pt x="424" y="1893"/>
                    <a:pt x="541" y="1893"/>
                  </a:cubicBezTo>
                  <a:cubicBezTo>
                    <a:pt x="673" y="1893"/>
                    <a:pt x="804" y="1840"/>
                    <a:pt x="900" y="1734"/>
                  </a:cubicBezTo>
                  <a:lnTo>
                    <a:pt x="1741" y="816"/>
                  </a:lnTo>
                  <a:cubicBezTo>
                    <a:pt x="1922" y="617"/>
                    <a:pt x="1909" y="311"/>
                    <a:pt x="1711" y="128"/>
                  </a:cubicBezTo>
                  <a:cubicBezTo>
                    <a:pt x="1618" y="43"/>
                    <a:pt x="1500" y="1"/>
                    <a:pt x="1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2961005" y="190466"/>
              <a:ext cx="432997" cy="462061"/>
            </a:xfrm>
            <a:custGeom>
              <a:avLst/>
              <a:gdLst/>
              <a:ahLst/>
              <a:cxnLst/>
              <a:rect l="l" t="t" r="r" b="b"/>
              <a:pathLst>
                <a:path w="13155" h="14038" extrusionOk="0">
                  <a:moveTo>
                    <a:pt x="11959" y="0"/>
                  </a:moveTo>
                  <a:cubicBezTo>
                    <a:pt x="11825" y="0"/>
                    <a:pt x="11691" y="54"/>
                    <a:pt x="11593" y="161"/>
                  </a:cubicBezTo>
                  <a:lnTo>
                    <a:pt x="185" y="12616"/>
                  </a:lnTo>
                  <a:cubicBezTo>
                    <a:pt x="0" y="12818"/>
                    <a:pt x="13" y="13132"/>
                    <a:pt x="215" y="13315"/>
                  </a:cubicBezTo>
                  <a:lnTo>
                    <a:pt x="862" y="13907"/>
                  </a:lnTo>
                  <a:cubicBezTo>
                    <a:pt x="957" y="13994"/>
                    <a:pt x="1078" y="14037"/>
                    <a:pt x="1197" y="14037"/>
                  </a:cubicBezTo>
                  <a:cubicBezTo>
                    <a:pt x="1331" y="14037"/>
                    <a:pt x="1464" y="13983"/>
                    <a:pt x="1561" y="13876"/>
                  </a:cubicBezTo>
                  <a:lnTo>
                    <a:pt x="12970" y="1422"/>
                  </a:lnTo>
                  <a:cubicBezTo>
                    <a:pt x="13155" y="1220"/>
                    <a:pt x="13141" y="905"/>
                    <a:pt x="12939" y="722"/>
                  </a:cubicBezTo>
                  <a:lnTo>
                    <a:pt x="12293" y="130"/>
                  </a:lnTo>
                  <a:cubicBezTo>
                    <a:pt x="12198" y="43"/>
                    <a:pt x="12078" y="0"/>
                    <a:pt x="11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2909033" y="600783"/>
              <a:ext cx="110660" cy="111746"/>
            </a:xfrm>
            <a:custGeom>
              <a:avLst/>
              <a:gdLst/>
              <a:ahLst/>
              <a:cxnLst/>
              <a:rect l="l" t="t" r="r" b="b"/>
              <a:pathLst>
                <a:path w="3362" h="3395" extrusionOk="0">
                  <a:moveTo>
                    <a:pt x="2284" y="1"/>
                  </a:moveTo>
                  <a:cubicBezTo>
                    <a:pt x="2065" y="1"/>
                    <a:pt x="1795" y="173"/>
                    <a:pt x="1626" y="443"/>
                  </a:cubicBezTo>
                  <a:lnTo>
                    <a:pt x="430" y="2359"/>
                  </a:lnTo>
                  <a:lnTo>
                    <a:pt x="84" y="2915"/>
                  </a:lnTo>
                  <a:cubicBezTo>
                    <a:pt x="0" y="3049"/>
                    <a:pt x="21" y="3218"/>
                    <a:pt x="128" y="3317"/>
                  </a:cubicBezTo>
                  <a:cubicBezTo>
                    <a:pt x="184" y="3368"/>
                    <a:pt x="257" y="3394"/>
                    <a:pt x="331" y="3394"/>
                  </a:cubicBezTo>
                  <a:cubicBezTo>
                    <a:pt x="401" y="3394"/>
                    <a:pt x="472" y="3372"/>
                    <a:pt x="532" y="3326"/>
                  </a:cubicBezTo>
                  <a:lnTo>
                    <a:pt x="1055" y="2933"/>
                  </a:lnTo>
                  <a:lnTo>
                    <a:pt x="2860" y="1574"/>
                  </a:lnTo>
                  <a:cubicBezTo>
                    <a:pt x="3211" y="1308"/>
                    <a:pt x="3361" y="867"/>
                    <a:pt x="3142" y="666"/>
                  </a:cubicBezTo>
                  <a:lnTo>
                    <a:pt x="2505" y="81"/>
                  </a:lnTo>
                  <a:cubicBezTo>
                    <a:pt x="2444" y="26"/>
                    <a:pt x="2368" y="1"/>
                    <a:pt x="2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2961005" y="280060"/>
              <a:ext cx="349590" cy="372433"/>
            </a:xfrm>
            <a:custGeom>
              <a:avLst/>
              <a:gdLst/>
              <a:ahLst/>
              <a:cxnLst/>
              <a:rect l="l" t="t" r="r" b="b"/>
              <a:pathLst>
                <a:path w="10621" h="11315" extrusionOk="0">
                  <a:moveTo>
                    <a:pt x="9246" y="0"/>
                  </a:moveTo>
                  <a:lnTo>
                    <a:pt x="677" y="9353"/>
                  </a:lnTo>
                  <a:lnTo>
                    <a:pt x="184" y="9890"/>
                  </a:lnTo>
                  <a:cubicBezTo>
                    <a:pt x="0" y="10095"/>
                    <a:pt x="13" y="10406"/>
                    <a:pt x="215" y="10592"/>
                  </a:cubicBezTo>
                  <a:lnTo>
                    <a:pt x="862" y="11183"/>
                  </a:lnTo>
                  <a:cubicBezTo>
                    <a:pt x="958" y="11271"/>
                    <a:pt x="1078" y="11314"/>
                    <a:pt x="1198" y="11314"/>
                  </a:cubicBezTo>
                  <a:cubicBezTo>
                    <a:pt x="1332" y="11314"/>
                    <a:pt x="1465" y="11260"/>
                    <a:pt x="1562" y="11154"/>
                  </a:cubicBezTo>
                  <a:lnTo>
                    <a:pt x="10620" y="1264"/>
                  </a:lnTo>
                  <a:lnTo>
                    <a:pt x="10014" y="705"/>
                  </a:lnTo>
                  <a:lnTo>
                    <a:pt x="9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3290615" y="242241"/>
              <a:ext cx="92656" cy="79457"/>
            </a:xfrm>
            <a:custGeom>
              <a:avLst/>
              <a:gdLst/>
              <a:ahLst/>
              <a:cxnLst/>
              <a:rect l="l" t="t" r="r" b="b"/>
              <a:pathLst>
                <a:path w="2815" h="2414" extrusionOk="0">
                  <a:moveTo>
                    <a:pt x="2795" y="1"/>
                  </a:moveTo>
                  <a:cubicBezTo>
                    <a:pt x="2299" y="1"/>
                    <a:pt x="1788" y="206"/>
                    <a:pt x="1450" y="496"/>
                  </a:cubicBezTo>
                  <a:cubicBezTo>
                    <a:pt x="978" y="897"/>
                    <a:pt x="494" y="1357"/>
                    <a:pt x="0" y="1857"/>
                  </a:cubicBezTo>
                  <a:lnTo>
                    <a:pt x="606" y="2413"/>
                  </a:lnTo>
                  <a:lnTo>
                    <a:pt x="2814" y="1"/>
                  </a:lnTo>
                  <a:cubicBezTo>
                    <a:pt x="2808" y="1"/>
                    <a:pt x="2801" y="1"/>
                    <a:pt x="279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086543" y="327326"/>
              <a:ext cx="164575" cy="177906"/>
            </a:xfrm>
            <a:custGeom>
              <a:avLst/>
              <a:gdLst/>
              <a:ahLst/>
              <a:cxnLst/>
              <a:rect l="l" t="t" r="r" b="b"/>
              <a:pathLst>
                <a:path w="5000" h="5405" extrusionOk="0">
                  <a:moveTo>
                    <a:pt x="4892" y="1"/>
                  </a:moveTo>
                  <a:cubicBezTo>
                    <a:pt x="4868" y="1"/>
                    <a:pt x="4845" y="9"/>
                    <a:pt x="4826" y="27"/>
                  </a:cubicBezTo>
                  <a:cubicBezTo>
                    <a:pt x="3966" y="840"/>
                    <a:pt x="3154" y="1695"/>
                    <a:pt x="2352" y="2560"/>
                  </a:cubicBezTo>
                  <a:cubicBezTo>
                    <a:pt x="1555" y="3430"/>
                    <a:pt x="771" y="4312"/>
                    <a:pt x="32" y="5236"/>
                  </a:cubicBezTo>
                  <a:cubicBezTo>
                    <a:pt x="0" y="5276"/>
                    <a:pt x="2" y="5334"/>
                    <a:pt x="38" y="5372"/>
                  </a:cubicBezTo>
                  <a:cubicBezTo>
                    <a:pt x="58" y="5394"/>
                    <a:pt x="85" y="5405"/>
                    <a:pt x="113" y="5405"/>
                  </a:cubicBezTo>
                  <a:cubicBezTo>
                    <a:pt x="138" y="5405"/>
                    <a:pt x="164" y="5395"/>
                    <a:pt x="183" y="5376"/>
                  </a:cubicBezTo>
                  <a:cubicBezTo>
                    <a:pt x="1043" y="4564"/>
                    <a:pt x="1855" y="3706"/>
                    <a:pt x="2655" y="2839"/>
                  </a:cubicBezTo>
                  <a:cubicBezTo>
                    <a:pt x="3450" y="1968"/>
                    <a:pt x="4234" y="1085"/>
                    <a:pt x="4970" y="159"/>
                  </a:cubicBezTo>
                  <a:cubicBezTo>
                    <a:pt x="5000" y="122"/>
                    <a:pt x="4998" y="67"/>
                    <a:pt x="4965" y="31"/>
                  </a:cubicBezTo>
                  <a:cubicBezTo>
                    <a:pt x="4945" y="11"/>
                    <a:pt x="4919" y="1"/>
                    <a:pt x="4892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2961005" y="303265"/>
              <a:ext cx="349590" cy="349228"/>
            </a:xfrm>
            <a:custGeom>
              <a:avLst/>
              <a:gdLst/>
              <a:ahLst/>
              <a:cxnLst/>
              <a:rect l="l" t="t" r="r" b="b"/>
              <a:pathLst>
                <a:path w="10621" h="10610" extrusionOk="0">
                  <a:moveTo>
                    <a:pt x="10014" y="0"/>
                  </a:moveTo>
                  <a:cubicBezTo>
                    <a:pt x="6967" y="3088"/>
                    <a:pt x="3641" y="7653"/>
                    <a:pt x="1575" y="8494"/>
                  </a:cubicBezTo>
                  <a:cubicBezTo>
                    <a:pt x="1291" y="8610"/>
                    <a:pt x="1000" y="8648"/>
                    <a:pt x="702" y="8648"/>
                  </a:cubicBezTo>
                  <a:cubicBezTo>
                    <a:pt x="693" y="8648"/>
                    <a:pt x="685" y="8648"/>
                    <a:pt x="677" y="8648"/>
                  </a:cubicBezTo>
                  <a:lnTo>
                    <a:pt x="184" y="9185"/>
                  </a:lnTo>
                  <a:cubicBezTo>
                    <a:pt x="0" y="9390"/>
                    <a:pt x="13" y="9701"/>
                    <a:pt x="215" y="9887"/>
                  </a:cubicBezTo>
                  <a:lnTo>
                    <a:pt x="862" y="10478"/>
                  </a:lnTo>
                  <a:cubicBezTo>
                    <a:pt x="958" y="10566"/>
                    <a:pt x="1078" y="10609"/>
                    <a:pt x="1198" y="10609"/>
                  </a:cubicBezTo>
                  <a:cubicBezTo>
                    <a:pt x="1332" y="10609"/>
                    <a:pt x="1465" y="10555"/>
                    <a:pt x="1562" y="10449"/>
                  </a:cubicBezTo>
                  <a:lnTo>
                    <a:pt x="10620" y="559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2904293" y="162850"/>
              <a:ext cx="514066" cy="553927"/>
            </a:xfrm>
            <a:custGeom>
              <a:avLst/>
              <a:gdLst/>
              <a:ahLst/>
              <a:cxnLst/>
              <a:rect l="l" t="t" r="r" b="b"/>
              <a:pathLst>
                <a:path w="15618" h="16829" extrusionOk="0">
                  <a:moveTo>
                    <a:pt x="14935" y="260"/>
                  </a:moveTo>
                  <a:cubicBezTo>
                    <a:pt x="15023" y="260"/>
                    <a:pt x="15106" y="294"/>
                    <a:pt x="15171" y="353"/>
                  </a:cubicBezTo>
                  <a:cubicBezTo>
                    <a:pt x="15317" y="487"/>
                    <a:pt x="15327" y="715"/>
                    <a:pt x="15195" y="859"/>
                  </a:cubicBezTo>
                  <a:lnTo>
                    <a:pt x="14692" y="1408"/>
                  </a:lnTo>
                  <a:lnTo>
                    <a:pt x="14165" y="927"/>
                  </a:lnTo>
                  <a:lnTo>
                    <a:pt x="14668" y="376"/>
                  </a:lnTo>
                  <a:cubicBezTo>
                    <a:pt x="14732" y="305"/>
                    <a:pt x="14820" y="266"/>
                    <a:pt x="14916" y="261"/>
                  </a:cubicBezTo>
                  <a:cubicBezTo>
                    <a:pt x="14922" y="260"/>
                    <a:pt x="14929" y="260"/>
                    <a:pt x="14935" y="260"/>
                  </a:cubicBezTo>
                  <a:close/>
                  <a:moveTo>
                    <a:pt x="13682" y="968"/>
                  </a:moveTo>
                  <a:cubicBezTo>
                    <a:pt x="13710" y="968"/>
                    <a:pt x="13737" y="970"/>
                    <a:pt x="13764" y="977"/>
                  </a:cubicBezTo>
                  <a:cubicBezTo>
                    <a:pt x="13826" y="992"/>
                    <a:pt x="13881" y="1021"/>
                    <a:pt x="13928" y="1065"/>
                  </a:cubicBezTo>
                  <a:lnTo>
                    <a:pt x="13989" y="1120"/>
                  </a:lnTo>
                  <a:lnTo>
                    <a:pt x="14516" y="1602"/>
                  </a:lnTo>
                  <a:lnTo>
                    <a:pt x="14575" y="1657"/>
                  </a:lnTo>
                  <a:cubicBezTo>
                    <a:pt x="14622" y="1700"/>
                    <a:pt x="14656" y="1756"/>
                    <a:pt x="14676" y="1814"/>
                  </a:cubicBezTo>
                  <a:cubicBezTo>
                    <a:pt x="14684" y="1844"/>
                    <a:pt x="14692" y="1878"/>
                    <a:pt x="14693" y="1910"/>
                  </a:cubicBezTo>
                  <a:cubicBezTo>
                    <a:pt x="14698" y="2008"/>
                    <a:pt x="14663" y="2099"/>
                    <a:pt x="14598" y="2173"/>
                  </a:cubicBezTo>
                  <a:lnTo>
                    <a:pt x="12336" y="4641"/>
                  </a:lnTo>
                  <a:lnTo>
                    <a:pt x="11151" y="3556"/>
                  </a:lnTo>
                  <a:lnTo>
                    <a:pt x="12522" y="2057"/>
                  </a:lnTo>
                  <a:lnTo>
                    <a:pt x="12699" y="1864"/>
                  </a:lnTo>
                  <a:lnTo>
                    <a:pt x="12936" y="1607"/>
                  </a:lnTo>
                  <a:lnTo>
                    <a:pt x="13111" y="1415"/>
                  </a:lnTo>
                  <a:lnTo>
                    <a:pt x="13412" y="1086"/>
                  </a:lnTo>
                  <a:cubicBezTo>
                    <a:pt x="13477" y="1014"/>
                    <a:pt x="13567" y="974"/>
                    <a:pt x="13665" y="969"/>
                  </a:cubicBezTo>
                  <a:cubicBezTo>
                    <a:pt x="13671" y="968"/>
                    <a:pt x="13675" y="968"/>
                    <a:pt x="13682" y="968"/>
                  </a:cubicBezTo>
                  <a:close/>
                  <a:moveTo>
                    <a:pt x="11984" y="929"/>
                  </a:moveTo>
                  <a:cubicBezTo>
                    <a:pt x="12118" y="929"/>
                    <a:pt x="12250" y="977"/>
                    <a:pt x="12356" y="1075"/>
                  </a:cubicBezTo>
                  <a:lnTo>
                    <a:pt x="12742" y="1429"/>
                  </a:lnTo>
                  <a:lnTo>
                    <a:pt x="12506" y="1687"/>
                  </a:lnTo>
                  <a:lnTo>
                    <a:pt x="12119" y="1333"/>
                  </a:lnTo>
                  <a:cubicBezTo>
                    <a:pt x="12081" y="1298"/>
                    <a:pt x="12032" y="1280"/>
                    <a:pt x="11984" y="1280"/>
                  </a:cubicBezTo>
                  <a:cubicBezTo>
                    <a:pt x="11931" y="1280"/>
                    <a:pt x="11875" y="1301"/>
                    <a:pt x="11837" y="1346"/>
                  </a:cubicBezTo>
                  <a:lnTo>
                    <a:pt x="8080" y="5447"/>
                  </a:lnTo>
                  <a:cubicBezTo>
                    <a:pt x="8045" y="5485"/>
                    <a:pt x="7999" y="5503"/>
                    <a:pt x="7952" y="5503"/>
                  </a:cubicBezTo>
                  <a:cubicBezTo>
                    <a:pt x="7909" y="5503"/>
                    <a:pt x="7867" y="5488"/>
                    <a:pt x="7832" y="5458"/>
                  </a:cubicBezTo>
                  <a:cubicBezTo>
                    <a:pt x="7761" y="5392"/>
                    <a:pt x="7757" y="5280"/>
                    <a:pt x="7822" y="5210"/>
                  </a:cubicBezTo>
                  <a:lnTo>
                    <a:pt x="11580" y="1109"/>
                  </a:lnTo>
                  <a:cubicBezTo>
                    <a:pt x="11687" y="991"/>
                    <a:pt x="11836" y="929"/>
                    <a:pt x="11984" y="929"/>
                  </a:cubicBezTo>
                  <a:close/>
                  <a:moveTo>
                    <a:pt x="10974" y="3748"/>
                  </a:moveTo>
                  <a:lnTo>
                    <a:pt x="12159" y="4834"/>
                  </a:lnTo>
                  <a:lnTo>
                    <a:pt x="3517" y="14268"/>
                  </a:lnTo>
                  <a:lnTo>
                    <a:pt x="3188" y="14627"/>
                  </a:lnTo>
                  <a:cubicBezTo>
                    <a:pt x="3127" y="14694"/>
                    <a:pt x="3045" y="14733"/>
                    <a:pt x="2962" y="14743"/>
                  </a:cubicBezTo>
                  <a:cubicBezTo>
                    <a:pt x="2947" y="14745"/>
                    <a:pt x="2933" y="14745"/>
                    <a:pt x="2919" y="14745"/>
                  </a:cubicBezTo>
                  <a:cubicBezTo>
                    <a:pt x="2830" y="14745"/>
                    <a:pt x="2742" y="14714"/>
                    <a:pt x="2672" y="14650"/>
                  </a:cubicBezTo>
                  <a:lnTo>
                    <a:pt x="2025" y="14058"/>
                  </a:lnTo>
                  <a:cubicBezTo>
                    <a:pt x="1942" y="13983"/>
                    <a:pt x="1904" y="13877"/>
                    <a:pt x="1909" y="13774"/>
                  </a:cubicBezTo>
                  <a:cubicBezTo>
                    <a:pt x="1911" y="13691"/>
                    <a:pt x="1942" y="13608"/>
                    <a:pt x="2002" y="13542"/>
                  </a:cubicBezTo>
                  <a:lnTo>
                    <a:pt x="2331" y="13184"/>
                  </a:lnTo>
                  <a:lnTo>
                    <a:pt x="10974" y="3748"/>
                  </a:lnTo>
                  <a:close/>
                  <a:moveTo>
                    <a:pt x="1718" y="14075"/>
                  </a:moveTo>
                  <a:cubicBezTo>
                    <a:pt x="1751" y="14139"/>
                    <a:pt x="1794" y="14197"/>
                    <a:pt x="1849" y="14249"/>
                  </a:cubicBezTo>
                  <a:lnTo>
                    <a:pt x="2496" y="14842"/>
                  </a:lnTo>
                  <a:cubicBezTo>
                    <a:pt x="2551" y="14893"/>
                    <a:pt x="2614" y="14932"/>
                    <a:pt x="2681" y="14957"/>
                  </a:cubicBezTo>
                  <a:lnTo>
                    <a:pt x="1102" y="16147"/>
                  </a:lnTo>
                  <a:lnTo>
                    <a:pt x="672" y="15754"/>
                  </a:lnTo>
                  <a:lnTo>
                    <a:pt x="1718" y="14075"/>
                  </a:lnTo>
                  <a:close/>
                  <a:moveTo>
                    <a:pt x="14930" y="1"/>
                  </a:moveTo>
                  <a:cubicBezTo>
                    <a:pt x="14921" y="1"/>
                    <a:pt x="14913" y="1"/>
                    <a:pt x="14904" y="1"/>
                  </a:cubicBezTo>
                  <a:cubicBezTo>
                    <a:pt x="14739" y="8"/>
                    <a:pt x="14587" y="80"/>
                    <a:pt x="14476" y="200"/>
                  </a:cubicBezTo>
                  <a:lnTo>
                    <a:pt x="13954" y="769"/>
                  </a:lnTo>
                  <a:cubicBezTo>
                    <a:pt x="13872" y="728"/>
                    <a:pt x="13781" y="707"/>
                    <a:pt x="13686" y="707"/>
                  </a:cubicBezTo>
                  <a:cubicBezTo>
                    <a:pt x="13676" y="707"/>
                    <a:pt x="13665" y="707"/>
                    <a:pt x="13654" y="708"/>
                  </a:cubicBezTo>
                  <a:cubicBezTo>
                    <a:pt x="13487" y="715"/>
                    <a:pt x="13333" y="787"/>
                    <a:pt x="13219" y="910"/>
                  </a:cubicBezTo>
                  <a:lnTo>
                    <a:pt x="12918" y="1236"/>
                  </a:lnTo>
                  <a:lnTo>
                    <a:pt x="12531" y="881"/>
                  </a:lnTo>
                  <a:cubicBezTo>
                    <a:pt x="12382" y="745"/>
                    <a:pt x="12187" y="670"/>
                    <a:pt x="11983" y="670"/>
                  </a:cubicBezTo>
                  <a:cubicBezTo>
                    <a:pt x="11757" y="670"/>
                    <a:pt x="11538" y="764"/>
                    <a:pt x="11386" y="932"/>
                  </a:cubicBezTo>
                  <a:lnTo>
                    <a:pt x="7630" y="5034"/>
                  </a:lnTo>
                  <a:cubicBezTo>
                    <a:pt x="7467" y="5210"/>
                    <a:pt x="7479" y="5488"/>
                    <a:pt x="7657" y="5650"/>
                  </a:cubicBezTo>
                  <a:cubicBezTo>
                    <a:pt x="7739" y="5724"/>
                    <a:pt x="7842" y="5764"/>
                    <a:pt x="7952" y="5764"/>
                  </a:cubicBezTo>
                  <a:cubicBezTo>
                    <a:pt x="8074" y="5764"/>
                    <a:pt x="8191" y="5713"/>
                    <a:pt x="8273" y="5624"/>
                  </a:cubicBezTo>
                  <a:lnTo>
                    <a:pt x="11989" y="1567"/>
                  </a:lnTo>
                  <a:lnTo>
                    <a:pt x="12331" y="1881"/>
                  </a:lnTo>
                  <a:lnTo>
                    <a:pt x="10872" y="3476"/>
                  </a:lnTo>
                  <a:lnTo>
                    <a:pt x="1811" y="13365"/>
                  </a:lnTo>
                  <a:cubicBezTo>
                    <a:pt x="1726" y="13456"/>
                    <a:pt x="1676" y="13565"/>
                    <a:pt x="1658" y="13678"/>
                  </a:cubicBezTo>
                  <a:cubicBezTo>
                    <a:pt x="1656" y="13679"/>
                    <a:pt x="1656" y="13679"/>
                    <a:pt x="1656" y="13680"/>
                  </a:cubicBezTo>
                  <a:lnTo>
                    <a:pt x="118" y="16148"/>
                  </a:lnTo>
                  <a:cubicBezTo>
                    <a:pt x="1" y="16338"/>
                    <a:pt x="28" y="16576"/>
                    <a:pt x="184" y="16717"/>
                  </a:cubicBezTo>
                  <a:cubicBezTo>
                    <a:pt x="266" y="16791"/>
                    <a:pt x="368" y="16828"/>
                    <a:pt x="475" y="16828"/>
                  </a:cubicBezTo>
                  <a:cubicBezTo>
                    <a:pt x="573" y="16828"/>
                    <a:pt x="671" y="16797"/>
                    <a:pt x="756" y="16734"/>
                  </a:cubicBezTo>
                  <a:lnTo>
                    <a:pt x="3080" y="14982"/>
                  </a:lnTo>
                  <a:cubicBezTo>
                    <a:pt x="3081" y="14982"/>
                    <a:pt x="3081" y="14982"/>
                    <a:pt x="3082" y="14981"/>
                  </a:cubicBezTo>
                  <a:cubicBezTo>
                    <a:pt x="3193" y="14953"/>
                    <a:pt x="3299" y="14892"/>
                    <a:pt x="3381" y="14802"/>
                  </a:cubicBezTo>
                  <a:lnTo>
                    <a:pt x="12439" y="4912"/>
                  </a:lnTo>
                  <a:cubicBezTo>
                    <a:pt x="12441" y="4911"/>
                    <a:pt x="12442" y="4909"/>
                    <a:pt x="12442" y="4907"/>
                  </a:cubicBezTo>
                  <a:lnTo>
                    <a:pt x="14788" y="2347"/>
                  </a:lnTo>
                  <a:cubicBezTo>
                    <a:pt x="14901" y="2225"/>
                    <a:pt x="14960" y="2063"/>
                    <a:pt x="14953" y="1897"/>
                  </a:cubicBezTo>
                  <a:cubicBezTo>
                    <a:pt x="14948" y="1791"/>
                    <a:pt x="14917" y="1690"/>
                    <a:pt x="14865" y="1602"/>
                  </a:cubicBezTo>
                  <a:lnTo>
                    <a:pt x="15385" y="1034"/>
                  </a:lnTo>
                  <a:cubicBezTo>
                    <a:pt x="15617" y="784"/>
                    <a:pt x="15599" y="392"/>
                    <a:pt x="15349" y="162"/>
                  </a:cubicBezTo>
                  <a:cubicBezTo>
                    <a:pt x="15233" y="57"/>
                    <a:pt x="15087" y="1"/>
                    <a:pt x="1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35"/>
          <p:cNvGrpSpPr/>
          <p:nvPr/>
        </p:nvGrpSpPr>
        <p:grpSpPr>
          <a:xfrm>
            <a:off x="720005" y="2892412"/>
            <a:ext cx="1516247" cy="1768888"/>
            <a:chOff x="4386880" y="1514533"/>
            <a:chExt cx="743550" cy="867442"/>
          </a:xfrm>
        </p:grpSpPr>
        <p:sp>
          <p:nvSpPr>
            <p:cNvPr id="1723" name="Google Shape;1723;p35"/>
            <p:cNvSpPr/>
            <p:nvPr/>
          </p:nvSpPr>
          <p:spPr>
            <a:xfrm>
              <a:off x="4391159" y="1518779"/>
              <a:ext cx="734926" cy="859016"/>
            </a:xfrm>
            <a:custGeom>
              <a:avLst/>
              <a:gdLst/>
              <a:ahLst/>
              <a:cxnLst/>
              <a:rect l="l" t="t" r="r" b="b"/>
              <a:pathLst>
                <a:path w="22328" h="26098" extrusionOk="0">
                  <a:moveTo>
                    <a:pt x="15887" y="0"/>
                  </a:moveTo>
                  <a:cubicBezTo>
                    <a:pt x="15817" y="0"/>
                    <a:pt x="15745" y="10"/>
                    <a:pt x="15674" y="29"/>
                  </a:cubicBezTo>
                  <a:lnTo>
                    <a:pt x="615" y="4190"/>
                  </a:lnTo>
                  <a:cubicBezTo>
                    <a:pt x="446" y="4237"/>
                    <a:pt x="305" y="4333"/>
                    <a:pt x="204" y="4461"/>
                  </a:cubicBezTo>
                  <a:cubicBezTo>
                    <a:pt x="165" y="4509"/>
                    <a:pt x="133" y="4562"/>
                    <a:pt x="107" y="4618"/>
                  </a:cubicBezTo>
                  <a:cubicBezTo>
                    <a:pt x="22" y="4785"/>
                    <a:pt x="0" y="4985"/>
                    <a:pt x="54" y="5180"/>
                  </a:cubicBezTo>
                  <a:lnTo>
                    <a:pt x="5668" y="25506"/>
                  </a:lnTo>
                  <a:cubicBezTo>
                    <a:pt x="5766" y="25863"/>
                    <a:pt x="6091" y="26097"/>
                    <a:pt x="6443" y="26097"/>
                  </a:cubicBezTo>
                  <a:cubicBezTo>
                    <a:pt x="6514" y="26097"/>
                    <a:pt x="6586" y="26088"/>
                    <a:pt x="6657" y="26068"/>
                  </a:cubicBezTo>
                  <a:lnTo>
                    <a:pt x="21715" y="21909"/>
                  </a:lnTo>
                  <a:cubicBezTo>
                    <a:pt x="21867" y="21866"/>
                    <a:pt x="21997" y="21785"/>
                    <a:pt x="22096" y="21674"/>
                  </a:cubicBezTo>
                  <a:cubicBezTo>
                    <a:pt x="22158" y="21607"/>
                    <a:pt x="22205" y="21530"/>
                    <a:pt x="22242" y="21447"/>
                  </a:cubicBezTo>
                  <a:cubicBezTo>
                    <a:pt x="22311" y="21286"/>
                    <a:pt x="22328" y="21100"/>
                    <a:pt x="22277" y="20919"/>
                  </a:cubicBezTo>
                  <a:lnTo>
                    <a:pt x="16663" y="592"/>
                  </a:lnTo>
                  <a:cubicBezTo>
                    <a:pt x="16565" y="234"/>
                    <a:pt x="16240" y="0"/>
                    <a:pt x="15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4559189" y="1718276"/>
              <a:ext cx="102794" cy="59708"/>
            </a:xfrm>
            <a:custGeom>
              <a:avLst/>
              <a:gdLst/>
              <a:ahLst/>
              <a:cxnLst/>
              <a:rect l="l" t="t" r="r" b="b"/>
              <a:pathLst>
                <a:path w="3123" h="1814" extrusionOk="0">
                  <a:moveTo>
                    <a:pt x="1768" y="0"/>
                  </a:moveTo>
                  <a:cubicBezTo>
                    <a:pt x="1156" y="0"/>
                    <a:pt x="604" y="323"/>
                    <a:pt x="359" y="741"/>
                  </a:cubicBezTo>
                  <a:cubicBezTo>
                    <a:pt x="1" y="1354"/>
                    <a:pt x="555" y="1814"/>
                    <a:pt x="1261" y="1814"/>
                  </a:cubicBezTo>
                  <a:cubicBezTo>
                    <a:pt x="1588" y="1814"/>
                    <a:pt x="1948" y="1715"/>
                    <a:pt x="2265" y="1488"/>
                  </a:cubicBezTo>
                  <a:cubicBezTo>
                    <a:pt x="3123" y="873"/>
                    <a:pt x="2807" y="204"/>
                    <a:pt x="2179" y="50"/>
                  </a:cubicBezTo>
                  <a:cubicBezTo>
                    <a:pt x="2041" y="16"/>
                    <a:pt x="1903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4734395" y="1669891"/>
              <a:ext cx="102794" cy="59708"/>
            </a:xfrm>
            <a:custGeom>
              <a:avLst/>
              <a:gdLst/>
              <a:ahLst/>
              <a:cxnLst/>
              <a:rect l="l" t="t" r="r" b="b"/>
              <a:pathLst>
                <a:path w="3123" h="1814" extrusionOk="0">
                  <a:moveTo>
                    <a:pt x="1767" y="1"/>
                  </a:moveTo>
                  <a:cubicBezTo>
                    <a:pt x="1156" y="1"/>
                    <a:pt x="602" y="324"/>
                    <a:pt x="358" y="742"/>
                  </a:cubicBezTo>
                  <a:cubicBezTo>
                    <a:pt x="1" y="1355"/>
                    <a:pt x="554" y="1814"/>
                    <a:pt x="1259" y="1814"/>
                  </a:cubicBezTo>
                  <a:cubicBezTo>
                    <a:pt x="1586" y="1814"/>
                    <a:pt x="1946" y="1715"/>
                    <a:pt x="2264" y="1488"/>
                  </a:cubicBezTo>
                  <a:cubicBezTo>
                    <a:pt x="3122" y="874"/>
                    <a:pt x="2805" y="205"/>
                    <a:pt x="2178" y="50"/>
                  </a:cubicBezTo>
                  <a:cubicBezTo>
                    <a:pt x="2040" y="17"/>
                    <a:pt x="1902" y="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4651713" y="1681148"/>
              <a:ext cx="76429" cy="53026"/>
            </a:xfrm>
            <a:custGeom>
              <a:avLst/>
              <a:gdLst/>
              <a:ahLst/>
              <a:cxnLst/>
              <a:rect l="l" t="t" r="r" b="b"/>
              <a:pathLst>
                <a:path w="2322" h="1611" extrusionOk="0">
                  <a:moveTo>
                    <a:pt x="2095" y="1"/>
                  </a:moveTo>
                  <a:cubicBezTo>
                    <a:pt x="2081" y="1"/>
                    <a:pt x="2068" y="3"/>
                    <a:pt x="2054" y="7"/>
                  </a:cubicBezTo>
                  <a:cubicBezTo>
                    <a:pt x="1986" y="31"/>
                    <a:pt x="1949" y="105"/>
                    <a:pt x="1971" y="172"/>
                  </a:cubicBezTo>
                  <a:cubicBezTo>
                    <a:pt x="2050" y="405"/>
                    <a:pt x="2030" y="655"/>
                    <a:pt x="1915" y="877"/>
                  </a:cubicBezTo>
                  <a:cubicBezTo>
                    <a:pt x="1801" y="1092"/>
                    <a:pt x="1607" y="1251"/>
                    <a:pt x="1380" y="1316"/>
                  </a:cubicBezTo>
                  <a:cubicBezTo>
                    <a:pt x="1304" y="1338"/>
                    <a:pt x="1225" y="1349"/>
                    <a:pt x="1147" y="1349"/>
                  </a:cubicBezTo>
                  <a:cubicBezTo>
                    <a:pt x="988" y="1349"/>
                    <a:pt x="829" y="1305"/>
                    <a:pt x="688" y="1220"/>
                  </a:cubicBezTo>
                  <a:cubicBezTo>
                    <a:pt x="473" y="1092"/>
                    <a:pt x="325" y="887"/>
                    <a:pt x="272" y="644"/>
                  </a:cubicBezTo>
                  <a:cubicBezTo>
                    <a:pt x="259" y="583"/>
                    <a:pt x="204" y="541"/>
                    <a:pt x="144" y="541"/>
                  </a:cubicBezTo>
                  <a:cubicBezTo>
                    <a:pt x="135" y="541"/>
                    <a:pt x="126" y="542"/>
                    <a:pt x="117" y="544"/>
                  </a:cubicBezTo>
                  <a:cubicBezTo>
                    <a:pt x="46" y="560"/>
                    <a:pt x="1" y="629"/>
                    <a:pt x="17" y="699"/>
                  </a:cubicBezTo>
                  <a:cubicBezTo>
                    <a:pt x="83" y="1010"/>
                    <a:pt x="280" y="1281"/>
                    <a:pt x="554" y="1446"/>
                  </a:cubicBezTo>
                  <a:cubicBezTo>
                    <a:pt x="735" y="1554"/>
                    <a:pt x="941" y="1611"/>
                    <a:pt x="1147" y="1611"/>
                  </a:cubicBezTo>
                  <a:cubicBezTo>
                    <a:pt x="1251" y="1611"/>
                    <a:pt x="1353" y="1597"/>
                    <a:pt x="1452" y="1568"/>
                  </a:cubicBezTo>
                  <a:cubicBezTo>
                    <a:pt x="1747" y="1484"/>
                    <a:pt x="2000" y="1277"/>
                    <a:pt x="2146" y="999"/>
                  </a:cubicBezTo>
                  <a:cubicBezTo>
                    <a:pt x="2295" y="714"/>
                    <a:pt x="2321" y="393"/>
                    <a:pt x="2219" y="90"/>
                  </a:cubicBezTo>
                  <a:cubicBezTo>
                    <a:pt x="2201" y="36"/>
                    <a:pt x="2150" y="1"/>
                    <a:pt x="2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4546978" y="1667850"/>
              <a:ext cx="88113" cy="43250"/>
            </a:xfrm>
            <a:custGeom>
              <a:avLst/>
              <a:gdLst/>
              <a:ahLst/>
              <a:cxnLst/>
              <a:rect l="l" t="t" r="r" b="b"/>
              <a:pathLst>
                <a:path w="2677" h="1314" extrusionOk="0">
                  <a:moveTo>
                    <a:pt x="1668" y="1"/>
                  </a:moveTo>
                  <a:cubicBezTo>
                    <a:pt x="1628" y="1"/>
                    <a:pt x="1587" y="4"/>
                    <a:pt x="1547" y="9"/>
                  </a:cubicBezTo>
                  <a:cubicBezTo>
                    <a:pt x="1295" y="42"/>
                    <a:pt x="1077" y="183"/>
                    <a:pt x="923" y="384"/>
                  </a:cubicBezTo>
                  <a:lnTo>
                    <a:pt x="369" y="122"/>
                  </a:lnTo>
                  <a:cubicBezTo>
                    <a:pt x="351" y="113"/>
                    <a:pt x="332" y="109"/>
                    <a:pt x="313" y="109"/>
                  </a:cubicBezTo>
                  <a:cubicBezTo>
                    <a:pt x="264" y="109"/>
                    <a:pt x="217" y="137"/>
                    <a:pt x="194" y="185"/>
                  </a:cubicBezTo>
                  <a:cubicBezTo>
                    <a:pt x="163" y="250"/>
                    <a:pt x="192" y="326"/>
                    <a:pt x="257" y="358"/>
                  </a:cubicBezTo>
                  <a:lnTo>
                    <a:pt x="789" y="610"/>
                  </a:lnTo>
                  <a:cubicBezTo>
                    <a:pt x="770" y="651"/>
                    <a:pt x="753" y="695"/>
                    <a:pt x="740" y="739"/>
                  </a:cubicBezTo>
                  <a:lnTo>
                    <a:pt x="145" y="698"/>
                  </a:lnTo>
                  <a:cubicBezTo>
                    <a:pt x="142" y="697"/>
                    <a:pt x="138" y="697"/>
                    <a:pt x="134" y="697"/>
                  </a:cubicBezTo>
                  <a:cubicBezTo>
                    <a:pt x="67" y="697"/>
                    <a:pt x="11" y="750"/>
                    <a:pt x="6" y="819"/>
                  </a:cubicBezTo>
                  <a:cubicBezTo>
                    <a:pt x="1" y="890"/>
                    <a:pt x="55" y="953"/>
                    <a:pt x="126" y="958"/>
                  </a:cubicBezTo>
                  <a:lnTo>
                    <a:pt x="687" y="997"/>
                  </a:lnTo>
                  <a:cubicBezTo>
                    <a:pt x="679" y="1059"/>
                    <a:pt x="678" y="1124"/>
                    <a:pt x="682" y="1189"/>
                  </a:cubicBezTo>
                  <a:cubicBezTo>
                    <a:pt x="685" y="1258"/>
                    <a:pt x="742" y="1314"/>
                    <a:pt x="811" y="1314"/>
                  </a:cubicBezTo>
                  <a:lnTo>
                    <a:pt x="818" y="1314"/>
                  </a:lnTo>
                  <a:cubicBezTo>
                    <a:pt x="890" y="1309"/>
                    <a:pt x="945" y="1249"/>
                    <a:pt x="942" y="1176"/>
                  </a:cubicBezTo>
                  <a:cubicBezTo>
                    <a:pt x="918" y="719"/>
                    <a:pt x="1199" y="321"/>
                    <a:pt x="1583" y="270"/>
                  </a:cubicBezTo>
                  <a:cubicBezTo>
                    <a:pt x="1611" y="266"/>
                    <a:pt x="1640" y="264"/>
                    <a:pt x="1669" y="264"/>
                  </a:cubicBezTo>
                  <a:cubicBezTo>
                    <a:pt x="1961" y="264"/>
                    <a:pt x="2252" y="458"/>
                    <a:pt x="2410" y="770"/>
                  </a:cubicBezTo>
                  <a:cubicBezTo>
                    <a:pt x="2434" y="815"/>
                    <a:pt x="2479" y="841"/>
                    <a:pt x="2527" y="841"/>
                  </a:cubicBezTo>
                  <a:cubicBezTo>
                    <a:pt x="2547" y="841"/>
                    <a:pt x="2567" y="836"/>
                    <a:pt x="2586" y="826"/>
                  </a:cubicBezTo>
                  <a:cubicBezTo>
                    <a:pt x="2650" y="793"/>
                    <a:pt x="2676" y="715"/>
                    <a:pt x="2642" y="651"/>
                  </a:cubicBezTo>
                  <a:cubicBezTo>
                    <a:pt x="2438" y="250"/>
                    <a:pt x="2058" y="1"/>
                    <a:pt x="1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731663" y="1606629"/>
              <a:ext cx="79951" cy="59313"/>
            </a:xfrm>
            <a:custGeom>
              <a:avLst/>
              <a:gdLst/>
              <a:ahLst/>
              <a:cxnLst/>
              <a:rect l="l" t="t" r="r" b="b"/>
              <a:pathLst>
                <a:path w="2429" h="1802" extrusionOk="0">
                  <a:moveTo>
                    <a:pt x="1825" y="1"/>
                  </a:moveTo>
                  <a:cubicBezTo>
                    <a:pt x="1783" y="1"/>
                    <a:pt x="1742" y="21"/>
                    <a:pt x="1717" y="58"/>
                  </a:cubicBezTo>
                  <a:lnTo>
                    <a:pt x="1375" y="568"/>
                  </a:lnTo>
                  <a:cubicBezTo>
                    <a:pt x="1254" y="521"/>
                    <a:pt x="1126" y="495"/>
                    <a:pt x="1000" y="495"/>
                  </a:cubicBezTo>
                  <a:cubicBezTo>
                    <a:pt x="879" y="495"/>
                    <a:pt x="760" y="518"/>
                    <a:pt x="647" y="567"/>
                  </a:cubicBezTo>
                  <a:cubicBezTo>
                    <a:pt x="248" y="738"/>
                    <a:pt x="1" y="1184"/>
                    <a:pt x="36" y="1679"/>
                  </a:cubicBezTo>
                  <a:cubicBezTo>
                    <a:pt x="42" y="1748"/>
                    <a:pt x="100" y="1801"/>
                    <a:pt x="168" y="1801"/>
                  </a:cubicBezTo>
                  <a:lnTo>
                    <a:pt x="177" y="1801"/>
                  </a:lnTo>
                  <a:cubicBezTo>
                    <a:pt x="249" y="1796"/>
                    <a:pt x="303" y="1733"/>
                    <a:pt x="298" y="1662"/>
                  </a:cubicBezTo>
                  <a:cubicBezTo>
                    <a:pt x="271" y="1279"/>
                    <a:pt x="454" y="935"/>
                    <a:pt x="750" y="807"/>
                  </a:cubicBezTo>
                  <a:cubicBezTo>
                    <a:pt x="831" y="773"/>
                    <a:pt x="917" y="757"/>
                    <a:pt x="1003" y="757"/>
                  </a:cubicBezTo>
                  <a:cubicBezTo>
                    <a:pt x="1297" y="757"/>
                    <a:pt x="1601" y="945"/>
                    <a:pt x="1766" y="1257"/>
                  </a:cubicBezTo>
                  <a:cubicBezTo>
                    <a:pt x="1790" y="1302"/>
                    <a:pt x="1835" y="1327"/>
                    <a:pt x="1882" y="1327"/>
                  </a:cubicBezTo>
                  <a:cubicBezTo>
                    <a:pt x="1903" y="1327"/>
                    <a:pt x="1923" y="1322"/>
                    <a:pt x="1942" y="1312"/>
                  </a:cubicBezTo>
                  <a:cubicBezTo>
                    <a:pt x="2006" y="1279"/>
                    <a:pt x="2031" y="1199"/>
                    <a:pt x="1998" y="1135"/>
                  </a:cubicBezTo>
                  <a:cubicBezTo>
                    <a:pt x="1967" y="1077"/>
                    <a:pt x="1933" y="1023"/>
                    <a:pt x="1894" y="972"/>
                  </a:cubicBezTo>
                  <a:lnTo>
                    <a:pt x="2354" y="652"/>
                  </a:lnTo>
                  <a:cubicBezTo>
                    <a:pt x="2414" y="611"/>
                    <a:pt x="2429" y="530"/>
                    <a:pt x="2387" y="470"/>
                  </a:cubicBezTo>
                  <a:cubicBezTo>
                    <a:pt x="2362" y="433"/>
                    <a:pt x="2321" y="414"/>
                    <a:pt x="2280" y="414"/>
                  </a:cubicBezTo>
                  <a:cubicBezTo>
                    <a:pt x="2254" y="414"/>
                    <a:pt x="2228" y="421"/>
                    <a:pt x="2205" y="436"/>
                  </a:cubicBezTo>
                  <a:lnTo>
                    <a:pt x="1716" y="777"/>
                  </a:lnTo>
                  <a:cubicBezTo>
                    <a:pt x="1681" y="747"/>
                    <a:pt x="1644" y="718"/>
                    <a:pt x="1606" y="691"/>
                  </a:cubicBezTo>
                  <a:lnTo>
                    <a:pt x="1934" y="204"/>
                  </a:lnTo>
                  <a:cubicBezTo>
                    <a:pt x="1973" y="144"/>
                    <a:pt x="1957" y="63"/>
                    <a:pt x="1898" y="23"/>
                  </a:cubicBezTo>
                  <a:cubicBezTo>
                    <a:pt x="1875" y="8"/>
                    <a:pt x="1850" y="1"/>
                    <a:pt x="1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4391192" y="1670681"/>
              <a:ext cx="727290" cy="707047"/>
            </a:xfrm>
            <a:custGeom>
              <a:avLst/>
              <a:gdLst/>
              <a:ahLst/>
              <a:cxnLst/>
              <a:rect l="l" t="t" r="r" b="b"/>
              <a:pathLst>
                <a:path w="22096" h="21481" extrusionOk="0">
                  <a:moveTo>
                    <a:pt x="107" y="1"/>
                  </a:moveTo>
                  <a:cubicBezTo>
                    <a:pt x="23" y="169"/>
                    <a:pt x="0" y="368"/>
                    <a:pt x="54" y="564"/>
                  </a:cubicBezTo>
                  <a:lnTo>
                    <a:pt x="5668" y="20890"/>
                  </a:lnTo>
                  <a:cubicBezTo>
                    <a:pt x="5766" y="21245"/>
                    <a:pt x="6090" y="21480"/>
                    <a:pt x="6443" y="21480"/>
                  </a:cubicBezTo>
                  <a:cubicBezTo>
                    <a:pt x="6514" y="21480"/>
                    <a:pt x="6586" y="21471"/>
                    <a:pt x="6657" y="21451"/>
                  </a:cubicBezTo>
                  <a:lnTo>
                    <a:pt x="21715" y="17293"/>
                  </a:lnTo>
                  <a:cubicBezTo>
                    <a:pt x="21867" y="17250"/>
                    <a:pt x="21997" y="17167"/>
                    <a:pt x="22096" y="17058"/>
                  </a:cubicBezTo>
                  <a:cubicBezTo>
                    <a:pt x="21445" y="16409"/>
                    <a:pt x="20699" y="16174"/>
                    <a:pt x="19877" y="16174"/>
                  </a:cubicBezTo>
                  <a:cubicBezTo>
                    <a:pt x="19140" y="16174"/>
                    <a:pt x="18342" y="16363"/>
                    <a:pt x="17497" y="16610"/>
                  </a:cubicBezTo>
                  <a:cubicBezTo>
                    <a:pt x="12623" y="18028"/>
                    <a:pt x="10894" y="18631"/>
                    <a:pt x="9798" y="18631"/>
                  </a:cubicBezTo>
                  <a:cubicBezTo>
                    <a:pt x="9428" y="18631"/>
                    <a:pt x="9130" y="18562"/>
                    <a:pt x="8807" y="18432"/>
                  </a:cubicBezTo>
                  <a:cubicBezTo>
                    <a:pt x="6906" y="17663"/>
                    <a:pt x="6506" y="15480"/>
                    <a:pt x="5997" y="13732"/>
                  </a:cubicBezTo>
                  <a:cubicBezTo>
                    <a:pt x="5267" y="11220"/>
                    <a:pt x="4460" y="8728"/>
                    <a:pt x="3693" y="6228"/>
                  </a:cubicBezTo>
                  <a:cubicBezTo>
                    <a:pt x="3108" y="4318"/>
                    <a:pt x="2511" y="384"/>
                    <a:pt x="107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896567" y="1580758"/>
              <a:ext cx="87258" cy="285998"/>
            </a:xfrm>
            <a:custGeom>
              <a:avLst/>
              <a:gdLst/>
              <a:ahLst/>
              <a:cxnLst/>
              <a:rect l="l" t="t" r="r" b="b"/>
              <a:pathLst>
                <a:path w="2651" h="8689" extrusionOk="0">
                  <a:moveTo>
                    <a:pt x="164" y="0"/>
                  </a:moveTo>
                  <a:cubicBezTo>
                    <a:pt x="155" y="0"/>
                    <a:pt x="146" y="1"/>
                    <a:pt x="137" y="3"/>
                  </a:cubicBezTo>
                  <a:cubicBezTo>
                    <a:pt x="56" y="18"/>
                    <a:pt x="1" y="94"/>
                    <a:pt x="16" y="176"/>
                  </a:cubicBezTo>
                  <a:cubicBezTo>
                    <a:pt x="144" y="894"/>
                    <a:pt x="303" y="1604"/>
                    <a:pt x="473" y="2312"/>
                  </a:cubicBezTo>
                  <a:cubicBezTo>
                    <a:pt x="641" y="3019"/>
                    <a:pt x="828" y="3721"/>
                    <a:pt x="1017" y="4423"/>
                  </a:cubicBezTo>
                  <a:lnTo>
                    <a:pt x="1315" y="5473"/>
                  </a:lnTo>
                  <a:cubicBezTo>
                    <a:pt x="1420" y="5821"/>
                    <a:pt x="1520" y="6172"/>
                    <a:pt x="1631" y="6517"/>
                  </a:cubicBezTo>
                  <a:cubicBezTo>
                    <a:pt x="1846" y="7212"/>
                    <a:pt x="2072" y="7904"/>
                    <a:pt x="2330" y="8587"/>
                  </a:cubicBezTo>
                  <a:cubicBezTo>
                    <a:pt x="2353" y="8648"/>
                    <a:pt x="2412" y="8688"/>
                    <a:pt x="2478" y="8688"/>
                  </a:cubicBezTo>
                  <a:cubicBezTo>
                    <a:pt x="2487" y="8688"/>
                    <a:pt x="2497" y="8687"/>
                    <a:pt x="2506" y="8686"/>
                  </a:cubicBezTo>
                  <a:cubicBezTo>
                    <a:pt x="2593" y="8670"/>
                    <a:pt x="2650" y="8588"/>
                    <a:pt x="2634" y="8502"/>
                  </a:cubicBezTo>
                  <a:cubicBezTo>
                    <a:pt x="2504" y="7783"/>
                    <a:pt x="2345" y="7073"/>
                    <a:pt x="2172" y="6366"/>
                  </a:cubicBezTo>
                  <a:cubicBezTo>
                    <a:pt x="2089" y="6013"/>
                    <a:pt x="1995" y="5662"/>
                    <a:pt x="1906" y="5310"/>
                  </a:cubicBezTo>
                  <a:lnTo>
                    <a:pt x="1623" y="4256"/>
                  </a:lnTo>
                  <a:cubicBezTo>
                    <a:pt x="1427" y="3556"/>
                    <a:pt x="1226" y="2857"/>
                    <a:pt x="1006" y="2164"/>
                  </a:cubicBezTo>
                  <a:cubicBezTo>
                    <a:pt x="790" y="1470"/>
                    <a:pt x="563" y="778"/>
                    <a:pt x="303" y="96"/>
                  </a:cubicBezTo>
                  <a:cubicBezTo>
                    <a:pt x="281" y="38"/>
                    <a:pt x="225" y="0"/>
                    <a:pt x="164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689072" y="1792071"/>
              <a:ext cx="254565" cy="238601"/>
            </a:xfrm>
            <a:custGeom>
              <a:avLst/>
              <a:gdLst/>
              <a:ahLst/>
              <a:cxnLst/>
              <a:rect l="l" t="t" r="r" b="b"/>
              <a:pathLst>
                <a:path w="7734" h="7249" extrusionOk="0">
                  <a:moveTo>
                    <a:pt x="4360" y="0"/>
                  </a:moveTo>
                  <a:cubicBezTo>
                    <a:pt x="4175" y="0"/>
                    <a:pt x="3977" y="78"/>
                    <a:pt x="3789" y="233"/>
                  </a:cubicBezTo>
                  <a:cubicBezTo>
                    <a:pt x="3529" y="449"/>
                    <a:pt x="3395" y="675"/>
                    <a:pt x="3295" y="827"/>
                  </a:cubicBezTo>
                  <a:cubicBezTo>
                    <a:pt x="3282" y="847"/>
                    <a:pt x="3274" y="856"/>
                    <a:pt x="3259" y="856"/>
                  </a:cubicBezTo>
                  <a:cubicBezTo>
                    <a:pt x="3228" y="856"/>
                    <a:pt x="3167" y="815"/>
                    <a:pt x="2969" y="734"/>
                  </a:cubicBezTo>
                  <a:cubicBezTo>
                    <a:pt x="2718" y="631"/>
                    <a:pt x="2464" y="572"/>
                    <a:pt x="2241" y="572"/>
                  </a:cubicBezTo>
                  <a:cubicBezTo>
                    <a:pt x="1826" y="572"/>
                    <a:pt x="1518" y="775"/>
                    <a:pt x="1528" y="1275"/>
                  </a:cubicBezTo>
                  <a:cubicBezTo>
                    <a:pt x="1538" y="1871"/>
                    <a:pt x="1879" y="2274"/>
                    <a:pt x="1846" y="2329"/>
                  </a:cubicBezTo>
                  <a:cubicBezTo>
                    <a:pt x="1844" y="2333"/>
                    <a:pt x="1836" y="2335"/>
                    <a:pt x="1822" y="2335"/>
                  </a:cubicBezTo>
                  <a:cubicBezTo>
                    <a:pt x="1746" y="2335"/>
                    <a:pt x="1501" y="2285"/>
                    <a:pt x="1213" y="2285"/>
                  </a:cubicBezTo>
                  <a:cubicBezTo>
                    <a:pt x="938" y="2285"/>
                    <a:pt x="624" y="2330"/>
                    <a:pt x="383" y="2510"/>
                  </a:cubicBezTo>
                  <a:cubicBezTo>
                    <a:pt x="0" y="2795"/>
                    <a:pt x="81" y="3247"/>
                    <a:pt x="400" y="3588"/>
                  </a:cubicBezTo>
                  <a:cubicBezTo>
                    <a:pt x="703" y="3913"/>
                    <a:pt x="1010" y="4058"/>
                    <a:pt x="1282" y="4196"/>
                  </a:cubicBezTo>
                  <a:cubicBezTo>
                    <a:pt x="1274" y="4269"/>
                    <a:pt x="1213" y="4310"/>
                    <a:pt x="1178" y="4367"/>
                  </a:cubicBezTo>
                  <a:cubicBezTo>
                    <a:pt x="633" y="5262"/>
                    <a:pt x="907" y="6073"/>
                    <a:pt x="1650" y="6073"/>
                  </a:cubicBezTo>
                  <a:cubicBezTo>
                    <a:pt x="1753" y="6073"/>
                    <a:pt x="1865" y="6058"/>
                    <a:pt x="1985" y="6024"/>
                  </a:cubicBezTo>
                  <a:cubicBezTo>
                    <a:pt x="2270" y="5945"/>
                    <a:pt x="2431" y="5764"/>
                    <a:pt x="2479" y="5764"/>
                  </a:cubicBezTo>
                  <a:cubicBezTo>
                    <a:pt x="2481" y="5764"/>
                    <a:pt x="2483" y="5764"/>
                    <a:pt x="2484" y="5765"/>
                  </a:cubicBezTo>
                  <a:cubicBezTo>
                    <a:pt x="2516" y="5781"/>
                    <a:pt x="2479" y="5776"/>
                    <a:pt x="2453" y="6083"/>
                  </a:cubicBezTo>
                  <a:cubicBezTo>
                    <a:pt x="2398" y="6748"/>
                    <a:pt x="2779" y="7249"/>
                    <a:pt x="3285" y="7249"/>
                  </a:cubicBezTo>
                  <a:cubicBezTo>
                    <a:pt x="3362" y="7249"/>
                    <a:pt x="3442" y="7237"/>
                    <a:pt x="3524" y="7213"/>
                  </a:cubicBezTo>
                  <a:cubicBezTo>
                    <a:pt x="3920" y="7095"/>
                    <a:pt x="4228" y="6696"/>
                    <a:pt x="4362" y="6301"/>
                  </a:cubicBezTo>
                  <a:cubicBezTo>
                    <a:pt x="4390" y="6218"/>
                    <a:pt x="4401" y="6169"/>
                    <a:pt x="4422" y="6169"/>
                  </a:cubicBezTo>
                  <a:cubicBezTo>
                    <a:pt x="4429" y="6169"/>
                    <a:pt x="4438" y="6174"/>
                    <a:pt x="4448" y="6186"/>
                  </a:cubicBezTo>
                  <a:cubicBezTo>
                    <a:pt x="4592" y="6337"/>
                    <a:pt x="4813" y="6614"/>
                    <a:pt x="5213" y="6767"/>
                  </a:cubicBezTo>
                  <a:cubicBezTo>
                    <a:pt x="5344" y="6818"/>
                    <a:pt x="5471" y="6842"/>
                    <a:pt x="5589" y="6842"/>
                  </a:cubicBezTo>
                  <a:cubicBezTo>
                    <a:pt x="6078" y="6842"/>
                    <a:pt x="6424" y="6429"/>
                    <a:pt x="6353" y="5755"/>
                  </a:cubicBezTo>
                  <a:cubicBezTo>
                    <a:pt x="6328" y="5518"/>
                    <a:pt x="6179" y="5144"/>
                    <a:pt x="6054" y="4881"/>
                  </a:cubicBezTo>
                  <a:cubicBezTo>
                    <a:pt x="6043" y="4859"/>
                    <a:pt x="6054" y="4852"/>
                    <a:pt x="6083" y="4852"/>
                  </a:cubicBezTo>
                  <a:cubicBezTo>
                    <a:pt x="6135" y="4852"/>
                    <a:pt x="6247" y="4874"/>
                    <a:pt x="6405" y="4874"/>
                  </a:cubicBezTo>
                  <a:cubicBezTo>
                    <a:pt x="6548" y="4874"/>
                    <a:pt x="6728" y="4856"/>
                    <a:pt x="6937" y="4787"/>
                  </a:cubicBezTo>
                  <a:cubicBezTo>
                    <a:pt x="7734" y="4526"/>
                    <a:pt x="7723" y="3574"/>
                    <a:pt x="6686" y="3055"/>
                  </a:cubicBezTo>
                  <a:cubicBezTo>
                    <a:pt x="6603" y="3014"/>
                    <a:pt x="6568" y="3018"/>
                    <a:pt x="6659" y="2927"/>
                  </a:cubicBezTo>
                  <a:cubicBezTo>
                    <a:pt x="6810" y="2776"/>
                    <a:pt x="6921" y="2599"/>
                    <a:pt x="6995" y="2399"/>
                  </a:cubicBezTo>
                  <a:cubicBezTo>
                    <a:pt x="7268" y="1670"/>
                    <a:pt x="6757" y="1123"/>
                    <a:pt x="6037" y="1123"/>
                  </a:cubicBezTo>
                  <a:cubicBezTo>
                    <a:pt x="5869" y="1123"/>
                    <a:pt x="5689" y="1153"/>
                    <a:pt x="5505" y="1218"/>
                  </a:cubicBezTo>
                  <a:cubicBezTo>
                    <a:pt x="5298" y="1291"/>
                    <a:pt x="5215" y="1352"/>
                    <a:pt x="5182" y="1352"/>
                  </a:cubicBezTo>
                  <a:cubicBezTo>
                    <a:pt x="5162" y="1352"/>
                    <a:pt x="5160" y="1330"/>
                    <a:pt x="5160" y="1276"/>
                  </a:cubicBezTo>
                  <a:cubicBezTo>
                    <a:pt x="5160" y="432"/>
                    <a:pt x="4796" y="0"/>
                    <a:pt x="4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83834" y="1882291"/>
              <a:ext cx="74487" cy="59642"/>
            </a:xfrm>
            <a:custGeom>
              <a:avLst/>
              <a:gdLst/>
              <a:ahLst/>
              <a:cxnLst/>
              <a:rect l="l" t="t" r="r" b="b"/>
              <a:pathLst>
                <a:path w="2263" h="1812" extrusionOk="0">
                  <a:moveTo>
                    <a:pt x="1106" y="0"/>
                  </a:moveTo>
                  <a:cubicBezTo>
                    <a:pt x="753" y="0"/>
                    <a:pt x="393" y="188"/>
                    <a:pt x="252" y="513"/>
                  </a:cubicBezTo>
                  <a:cubicBezTo>
                    <a:pt x="1" y="1096"/>
                    <a:pt x="477" y="1811"/>
                    <a:pt x="1106" y="1811"/>
                  </a:cubicBezTo>
                  <a:cubicBezTo>
                    <a:pt x="1116" y="1811"/>
                    <a:pt x="1126" y="1811"/>
                    <a:pt x="1135" y="1811"/>
                  </a:cubicBezTo>
                  <a:cubicBezTo>
                    <a:pt x="1907" y="1784"/>
                    <a:pt x="2263" y="842"/>
                    <a:pt x="1734" y="262"/>
                  </a:cubicBezTo>
                  <a:cubicBezTo>
                    <a:pt x="1571" y="82"/>
                    <a:pt x="1340" y="0"/>
                    <a:pt x="1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818756" y="1811985"/>
              <a:ext cx="21658" cy="59839"/>
            </a:xfrm>
            <a:custGeom>
              <a:avLst/>
              <a:gdLst/>
              <a:ahLst/>
              <a:cxnLst/>
              <a:rect l="l" t="t" r="r" b="b"/>
              <a:pathLst>
                <a:path w="658" h="1818" extrusionOk="0">
                  <a:moveTo>
                    <a:pt x="470" y="0"/>
                  </a:moveTo>
                  <a:cubicBezTo>
                    <a:pt x="423" y="0"/>
                    <a:pt x="378" y="25"/>
                    <a:pt x="354" y="70"/>
                  </a:cubicBezTo>
                  <a:cubicBezTo>
                    <a:pt x="124" y="515"/>
                    <a:pt x="1" y="1227"/>
                    <a:pt x="55" y="1698"/>
                  </a:cubicBezTo>
                  <a:cubicBezTo>
                    <a:pt x="65" y="1775"/>
                    <a:pt x="128" y="1817"/>
                    <a:pt x="191" y="1817"/>
                  </a:cubicBezTo>
                  <a:cubicBezTo>
                    <a:pt x="238" y="1817"/>
                    <a:pt x="284" y="1794"/>
                    <a:pt x="309" y="1745"/>
                  </a:cubicBezTo>
                  <a:cubicBezTo>
                    <a:pt x="538" y="1301"/>
                    <a:pt x="657" y="586"/>
                    <a:pt x="601" y="116"/>
                  </a:cubicBezTo>
                  <a:cubicBezTo>
                    <a:pt x="594" y="74"/>
                    <a:pt x="570" y="36"/>
                    <a:pt x="532" y="15"/>
                  </a:cubicBezTo>
                  <a:cubicBezTo>
                    <a:pt x="512" y="5"/>
                    <a:pt x="491" y="0"/>
                    <a:pt x="47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757568" y="1830121"/>
              <a:ext cx="40617" cy="46213"/>
            </a:xfrm>
            <a:custGeom>
              <a:avLst/>
              <a:gdLst/>
              <a:ahLst/>
              <a:cxnLst/>
              <a:rect l="l" t="t" r="r" b="b"/>
              <a:pathLst>
                <a:path w="1234" h="1404" extrusionOk="0">
                  <a:moveTo>
                    <a:pt x="133" y="0"/>
                  </a:moveTo>
                  <a:cubicBezTo>
                    <a:pt x="122" y="0"/>
                    <a:pt x="112" y="2"/>
                    <a:pt x="103" y="5"/>
                  </a:cubicBezTo>
                  <a:cubicBezTo>
                    <a:pt x="35" y="32"/>
                    <a:pt x="0" y="107"/>
                    <a:pt x="27" y="175"/>
                  </a:cubicBezTo>
                  <a:cubicBezTo>
                    <a:pt x="126" y="432"/>
                    <a:pt x="275" y="646"/>
                    <a:pt x="435" y="851"/>
                  </a:cubicBezTo>
                  <a:cubicBezTo>
                    <a:pt x="793" y="1282"/>
                    <a:pt x="999" y="1404"/>
                    <a:pt x="1109" y="1404"/>
                  </a:cubicBezTo>
                  <a:cubicBezTo>
                    <a:pt x="1218" y="1404"/>
                    <a:pt x="1234" y="1285"/>
                    <a:pt x="1211" y="1227"/>
                  </a:cubicBezTo>
                  <a:cubicBezTo>
                    <a:pt x="1004" y="692"/>
                    <a:pt x="356" y="0"/>
                    <a:pt x="133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713593" y="1891738"/>
              <a:ext cx="62012" cy="18301"/>
            </a:xfrm>
            <a:custGeom>
              <a:avLst/>
              <a:gdLst/>
              <a:ahLst/>
              <a:cxnLst/>
              <a:rect l="l" t="t" r="r" b="b"/>
              <a:pathLst>
                <a:path w="1884" h="556" extrusionOk="0">
                  <a:moveTo>
                    <a:pt x="429" y="0"/>
                  </a:moveTo>
                  <a:cubicBezTo>
                    <a:pt x="324" y="0"/>
                    <a:pt x="224" y="6"/>
                    <a:pt x="133" y="19"/>
                  </a:cubicBezTo>
                  <a:cubicBezTo>
                    <a:pt x="91" y="25"/>
                    <a:pt x="53" y="50"/>
                    <a:pt x="33" y="89"/>
                  </a:cubicBezTo>
                  <a:cubicBezTo>
                    <a:pt x="1" y="155"/>
                    <a:pt x="26" y="232"/>
                    <a:pt x="91" y="264"/>
                  </a:cubicBezTo>
                  <a:cubicBezTo>
                    <a:pt x="455" y="445"/>
                    <a:pt x="997" y="555"/>
                    <a:pt x="1440" y="555"/>
                  </a:cubicBezTo>
                  <a:cubicBezTo>
                    <a:pt x="1541" y="555"/>
                    <a:pt x="1637" y="550"/>
                    <a:pt x="1724" y="538"/>
                  </a:cubicBezTo>
                  <a:cubicBezTo>
                    <a:pt x="1856" y="519"/>
                    <a:pt x="1884" y="342"/>
                    <a:pt x="1766" y="283"/>
                  </a:cubicBezTo>
                  <a:cubicBezTo>
                    <a:pt x="1410" y="107"/>
                    <a:pt x="874" y="0"/>
                    <a:pt x="429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731203" y="1932124"/>
              <a:ext cx="49570" cy="40222"/>
            </a:xfrm>
            <a:custGeom>
              <a:avLst/>
              <a:gdLst/>
              <a:ahLst/>
              <a:cxnLst/>
              <a:rect l="l" t="t" r="r" b="b"/>
              <a:pathLst>
                <a:path w="1506" h="1222" extrusionOk="0">
                  <a:moveTo>
                    <a:pt x="1332" y="0"/>
                  </a:moveTo>
                  <a:cubicBezTo>
                    <a:pt x="1315" y="0"/>
                    <a:pt x="1298" y="4"/>
                    <a:pt x="1280" y="11"/>
                  </a:cubicBezTo>
                  <a:cubicBezTo>
                    <a:pt x="719" y="242"/>
                    <a:pt x="1" y="952"/>
                    <a:pt x="77" y="1141"/>
                  </a:cubicBezTo>
                  <a:cubicBezTo>
                    <a:pt x="98" y="1191"/>
                    <a:pt x="148" y="1221"/>
                    <a:pt x="199" y="1221"/>
                  </a:cubicBezTo>
                  <a:cubicBezTo>
                    <a:pt x="216" y="1221"/>
                    <a:pt x="232" y="1218"/>
                    <a:pt x="248" y="1212"/>
                  </a:cubicBezTo>
                  <a:cubicBezTo>
                    <a:pt x="687" y="1035"/>
                    <a:pt x="1206" y="593"/>
                    <a:pt x="1446" y="208"/>
                  </a:cubicBezTo>
                  <a:cubicBezTo>
                    <a:pt x="1506" y="111"/>
                    <a:pt x="1431" y="0"/>
                    <a:pt x="133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862336" y="1910400"/>
              <a:ext cx="61650" cy="19749"/>
            </a:xfrm>
            <a:custGeom>
              <a:avLst/>
              <a:gdLst/>
              <a:ahLst/>
              <a:cxnLst/>
              <a:rect l="l" t="t" r="r" b="b"/>
              <a:pathLst>
                <a:path w="1873" h="600" extrusionOk="0">
                  <a:moveTo>
                    <a:pt x="351" y="1"/>
                  </a:moveTo>
                  <a:cubicBezTo>
                    <a:pt x="287" y="1"/>
                    <a:pt x="225" y="4"/>
                    <a:pt x="166" y="9"/>
                  </a:cubicBezTo>
                  <a:cubicBezTo>
                    <a:pt x="32" y="22"/>
                    <a:pt x="0" y="199"/>
                    <a:pt x="114" y="261"/>
                  </a:cubicBezTo>
                  <a:cubicBezTo>
                    <a:pt x="493" y="469"/>
                    <a:pt x="1082" y="600"/>
                    <a:pt x="1542" y="600"/>
                  </a:cubicBezTo>
                  <a:cubicBezTo>
                    <a:pt x="1610" y="600"/>
                    <a:pt x="1675" y="597"/>
                    <a:pt x="1736" y="591"/>
                  </a:cubicBezTo>
                  <a:cubicBezTo>
                    <a:pt x="1777" y="588"/>
                    <a:pt x="1816" y="563"/>
                    <a:pt x="1838" y="523"/>
                  </a:cubicBezTo>
                  <a:cubicBezTo>
                    <a:pt x="1873" y="461"/>
                    <a:pt x="1849" y="381"/>
                    <a:pt x="1786" y="346"/>
                  </a:cubicBezTo>
                  <a:cubicBezTo>
                    <a:pt x="1403" y="136"/>
                    <a:pt x="811" y="1"/>
                    <a:pt x="35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858452" y="1849113"/>
              <a:ext cx="50590" cy="38675"/>
            </a:xfrm>
            <a:custGeom>
              <a:avLst/>
              <a:gdLst/>
              <a:ahLst/>
              <a:cxnLst/>
              <a:rect l="l" t="t" r="r" b="b"/>
              <a:pathLst>
                <a:path w="1537" h="1175" extrusionOk="0">
                  <a:moveTo>
                    <a:pt x="1346" y="0"/>
                  </a:moveTo>
                  <a:cubicBezTo>
                    <a:pt x="1331" y="0"/>
                    <a:pt x="1316" y="3"/>
                    <a:pt x="1301" y="8"/>
                  </a:cubicBezTo>
                  <a:cubicBezTo>
                    <a:pt x="865" y="164"/>
                    <a:pt x="324" y="580"/>
                    <a:pt x="63" y="962"/>
                  </a:cubicBezTo>
                  <a:cubicBezTo>
                    <a:pt x="0" y="1058"/>
                    <a:pt x="74" y="1174"/>
                    <a:pt x="174" y="1174"/>
                  </a:cubicBezTo>
                  <a:cubicBezTo>
                    <a:pt x="189" y="1174"/>
                    <a:pt x="205" y="1172"/>
                    <a:pt x="222" y="1166"/>
                  </a:cubicBezTo>
                  <a:cubicBezTo>
                    <a:pt x="792" y="960"/>
                    <a:pt x="1537" y="276"/>
                    <a:pt x="1470" y="88"/>
                  </a:cubicBezTo>
                  <a:cubicBezTo>
                    <a:pt x="1450" y="34"/>
                    <a:pt x="1400" y="0"/>
                    <a:pt x="1346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793050" y="1954671"/>
              <a:ext cx="23830" cy="58622"/>
            </a:xfrm>
            <a:custGeom>
              <a:avLst/>
              <a:gdLst/>
              <a:ahLst/>
              <a:cxnLst/>
              <a:rect l="l" t="t" r="r" b="b"/>
              <a:pathLst>
                <a:path w="724" h="1781" extrusionOk="0">
                  <a:moveTo>
                    <a:pt x="582" y="1"/>
                  </a:moveTo>
                  <a:cubicBezTo>
                    <a:pt x="540" y="1"/>
                    <a:pt x="498" y="20"/>
                    <a:pt x="470" y="62"/>
                  </a:cubicBezTo>
                  <a:cubicBezTo>
                    <a:pt x="203" y="470"/>
                    <a:pt x="1" y="1164"/>
                    <a:pt x="7" y="1650"/>
                  </a:cubicBezTo>
                  <a:cubicBezTo>
                    <a:pt x="7" y="1692"/>
                    <a:pt x="29" y="1733"/>
                    <a:pt x="66" y="1759"/>
                  </a:cubicBezTo>
                  <a:cubicBezTo>
                    <a:pt x="88" y="1773"/>
                    <a:pt x="112" y="1780"/>
                    <a:pt x="137" y="1780"/>
                  </a:cubicBezTo>
                  <a:cubicBezTo>
                    <a:pt x="180" y="1780"/>
                    <a:pt x="222" y="1760"/>
                    <a:pt x="247" y="1722"/>
                  </a:cubicBezTo>
                  <a:cubicBezTo>
                    <a:pt x="516" y="1314"/>
                    <a:pt x="723" y="622"/>
                    <a:pt x="718" y="134"/>
                  </a:cubicBezTo>
                  <a:cubicBezTo>
                    <a:pt x="716" y="51"/>
                    <a:pt x="649" y="1"/>
                    <a:pt x="58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839427" y="1953486"/>
              <a:ext cx="36239" cy="49438"/>
            </a:xfrm>
            <a:custGeom>
              <a:avLst/>
              <a:gdLst/>
              <a:ahLst/>
              <a:cxnLst/>
              <a:rect l="l" t="t" r="r" b="b"/>
              <a:pathLst>
                <a:path w="1101" h="1502" extrusionOk="0">
                  <a:moveTo>
                    <a:pt x="122" y="0"/>
                  </a:moveTo>
                  <a:cubicBezTo>
                    <a:pt x="26" y="0"/>
                    <a:pt x="1" y="108"/>
                    <a:pt x="16" y="167"/>
                  </a:cubicBezTo>
                  <a:cubicBezTo>
                    <a:pt x="168" y="730"/>
                    <a:pt x="752" y="1502"/>
                    <a:pt x="969" y="1502"/>
                  </a:cubicBezTo>
                  <a:cubicBezTo>
                    <a:pt x="976" y="1502"/>
                    <a:pt x="983" y="1501"/>
                    <a:pt x="989" y="1499"/>
                  </a:cubicBezTo>
                  <a:cubicBezTo>
                    <a:pt x="1059" y="1480"/>
                    <a:pt x="1101" y="1409"/>
                    <a:pt x="1081" y="1339"/>
                  </a:cubicBezTo>
                  <a:cubicBezTo>
                    <a:pt x="1009" y="1074"/>
                    <a:pt x="885" y="845"/>
                    <a:pt x="746" y="624"/>
                  </a:cubicBezTo>
                  <a:cubicBezTo>
                    <a:pt x="423" y="135"/>
                    <a:pt x="228" y="0"/>
                    <a:pt x="12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854239" y="2026195"/>
              <a:ext cx="125143" cy="80477"/>
            </a:xfrm>
            <a:custGeom>
              <a:avLst/>
              <a:gdLst/>
              <a:ahLst/>
              <a:cxnLst/>
              <a:rect l="l" t="t" r="r" b="b"/>
              <a:pathLst>
                <a:path w="3802" h="2445" extrusionOk="0">
                  <a:moveTo>
                    <a:pt x="2737" y="0"/>
                  </a:moveTo>
                  <a:cubicBezTo>
                    <a:pt x="2440" y="0"/>
                    <a:pt x="2130" y="91"/>
                    <a:pt x="1870" y="187"/>
                  </a:cubicBezTo>
                  <a:cubicBezTo>
                    <a:pt x="561" y="669"/>
                    <a:pt x="19" y="2121"/>
                    <a:pt x="1" y="2201"/>
                  </a:cubicBezTo>
                  <a:lnTo>
                    <a:pt x="1" y="2205"/>
                  </a:lnTo>
                  <a:cubicBezTo>
                    <a:pt x="491" y="2336"/>
                    <a:pt x="1024" y="2445"/>
                    <a:pt x="1549" y="2445"/>
                  </a:cubicBezTo>
                  <a:cubicBezTo>
                    <a:pt x="1876" y="2445"/>
                    <a:pt x="2201" y="2402"/>
                    <a:pt x="2509" y="2297"/>
                  </a:cubicBezTo>
                  <a:cubicBezTo>
                    <a:pt x="3313" y="2025"/>
                    <a:pt x="3802" y="1259"/>
                    <a:pt x="3668" y="667"/>
                  </a:cubicBezTo>
                  <a:cubicBezTo>
                    <a:pt x="3626" y="483"/>
                    <a:pt x="3525" y="317"/>
                    <a:pt x="3355" y="188"/>
                  </a:cubicBezTo>
                  <a:cubicBezTo>
                    <a:pt x="3174" y="51"/>
                    <a:pt x="2959" y="0"/>
                    <a:pt x="2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692363" y="2066450"/>
              <a:ext cx="136433" cy="114083"/>
            </a:xfrm>
            <a:custGeom>
              <a:avLst/>
              <a:gdLst/>
              <a:ahLst/>
              <a:cxnLst/>
              <a:rect l="l" t="t" r="r" b="b"/>
              <a:pathLst>
                <a:path w="4145" h="3466" extrusionOk="0">
                  <a:moveTo>
                    <a:pt x="1261" y="0"/>
                  </a:moveTo>
                  <a:cubicBezTo>
                    <a:pt x="1123" y="0"/>
                    <a:pt x="985" y="24"/>
                    <a:pt x="851" y="79"/>
                  </a:cubicBezTo>
                  <a:cubicBezTo>
                    <a:pt x="613" y="177"/>
                    <a:pt x="443" y="340"/>
                    <a:pt x="339" y="541"/>
                  </a:cubicBezTo>
                  <a:cubicBezTo>
                    <a:pt x="0" y="1188"/>
                    <a:pt x="335" y="2231"/>
                    <a:pt x="1186" y="2797"/>
                  </a:cubicBezTo>
                  <a:cubicBezTo>
                    <a:pt x="2032" y="3362"/>
                    <a:pt x="3133" y="3466"/>
                    <a:pt x="4122" y="3466"/>
                  </a:cubicBezTo>
                  <a:cubicBezTo>
                    <a:pt x="4127" y="3466"/>
                    <a:pt x="4133" y="3466"/>
                    <a:pt x="4138" y="3466"/>
                  </a:cubicBezTo>
                  <a:cubicBezTo>
                    <a:pt x="4138" y="3466"/>
                    <a:pt x="4138" y="3465"/>
                    <a:pt x="4139" y="3461"/>
                  </a:cubicBezTo>
                  <a:cubicBezTo>
                    <a:pt x="4144" y="3363"/>
                    <a:pt x="3959" y="1504"/>
                    <a:pt x="2582" y="537"/>
                  </a:cubicBezTo>
                  <a:cubicBezTo>
                    <a:pt x="2214" y="277"/>
                    <a:pt x="1734" y="0"/>
                    <a:pt x="1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4854239" y="2048116"/>
              <a:ext cx="125143" cy="58556"/>
            </a:xfrm>
            <a:custGeom>
              <a:avLst/>
              <a:gdLst/>
              <a:ahLst/>
              <a:cxnLst/>
              <a:rect l="l" t="t" r="r" b="b"/>
              <a:pathLst>
                <a:path w="3802" h="1779" extrusionOk="0">
                  <a:moveTo>
                    <a:pt x="3668" y="1"/>
                  </a:moveTo>
                  <a:lnTo>
                    <a:pt x="3668" y="1"/>
                  </a:lnTo>
                  <a:cubicBezTo>
                    <a:pt x="2387" y="113"/>
                    <a:pt x="770" y="1046"/>
                    <a:pt x="1" y="1535"/>
                  </a:cubicBezTo>
                  <a:lnTo>
                    <a:pt x="1" y="1539"/>
                  </a:lnTo>
                  <a:cubicBezTo>
                    <a:pt x="491" y="1670"/>
                    <a:pt x="1024" y="1779"/>
                    <a:pt x="1549" y="1779"/>
                  </a:cubicBezTo>
                  <a:cubicBezTo>
                    <a:pt x="1876" y="1779"/>
                    <a:pt x="2201" y="1736"/>
                    <a:pt x="2509" y="1631"/>
                  </a:cubicBezTo>
                  <a:cubicBezTo>
                    <a:pt x="3313" y="1359"/>
                    <a:pt x="3802" y="593"/>
                    <a:pt x="3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692363" y="2084257"/>
              <a:ext cx="136235" cy="96276"/>
            </a:xfrm>
            <a:custGeom>
              <a:avLst/>
              <a:gdLst/>
              <a:ahLst/>
              <a:cxnLst/>
              <a:rect l="l" t="t" r="r" b="b"/>
              <a:pathLst>
                <a:path w="4139" h="2925" extrusionOk="0">
                  <a:moveTo>
                    <a:pt x="339" y="1"/>
                  </a:moveTo>
                  <a:cubicBezTo>
                    <a:pt x="0" y="647"/>
                    <a:pt x="335" y="1690"/>
                    <a:pt x="1186" y="2256"/>
                  </a:cubicBezTo>
                  <a:cubicBezTo>
                    <a:pt x="2032" y="2821"/>
                    <a:pt x="3133" y="2925"/>
                    <a:pt x="4122" y="2925"/>
                  </a:cubicBezTo>
                  <a:cubicBezTo>
                    <a:pt x="4127" y="2925"/>
                    <a:pt x="4133" y="2925"/>
                    <a:pt x="4138" y="2925"/>
                  </a:cubicBezTo>
                  <a:cubicBezTo>
                    <a:pt x="4138" y="2925"/>
                    <a:pt x="4138" y="2924"/>
                    <a:pt x="4139" y="2920"/>
                  </a:cubicBezTo>
                  <a:cubicBezTo>
                    <a:pt x="3394" y="2113"/>
                    <a:pt x="1798" y="525"/>
                    <a:pt x="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4478284" y="1824986"/>
              <a:ext cx="209274" cy="248772"/>
            </a:xfrm>
            <a:custGeom>
              <a:avLst/>
              <a:gdLst/>
              <a:ahLst/>
              <a:cxnLst/>
              <a:rect l="l" t="t" r="r" b="b"/>
              <a:pathLst>
                <a:path w="6358" h="7558" extrusionOk="0">
                  <a:moveTo>
                    <a:pt x="2506" y="1"/>
                  </a:moveTo>
                  <a:cubicBezTo>
                    <a:pt x="1581" y="1"/>
                    <a:pt x="963" y="966"/>
                    <a:pt x="316" y="1248"/>
                  </a:cubicBezTo>
                  <a:cubicBezTo>
                    <a:pt x="96" y="1334"/>
                    <a:pt x="0" y="1541"/>
                    <a:pt x="181" y="1631"/>
                  </a:cubicBezTo>
                  <a:cubicBezTo>
                    <a:pt x="226" y="1651"/>
                    <a:pt x="276" y="1661"/>
                    <a:pt x="330" y="1661"/>
                  </a:cubicBezTo>
                  <a:cubicBezTo>
                    <a:pt x="844" y="1661"/>
                    <a:pt x="1744" y="800"/>
                    <a:pt x="2290" y="725"/>
                  </a:cubicBezTo>
                  <a:cubicBezTo>
                    <a:pt x="2328" y="717"/>
                    <a:pt x="2368" y="714"/>
                    <a:pt x="2407" y="714"/>
                  </a:cubicBezTo>
                  <a:cubicBezTo>
                    <a:pt x="2607" y="714"/>
                    <a:pt x="2807" y="808"/>
                    <a:pt x="2887" y="928"/>
                  </a:cubicBezTo>
                  <a:cubicBezTo>
                    <a:pt x="2981" y="1060"/>
                    <a:pt x="2969" y="1238"/>
                    <a:pt x="2838" y="1452"/>
                  </a:cubicBezTo>
                  <a:cubicBezTo>
                    <a:pt x="2531" y="1928"/>
                    <a:pt x="1575" y="2289"/>
                    <a:pt x="1367" y="3154"/>
                  </a:cubicBezTo>
                  <a:cubicBezTo>
                    <a:pt x="1190" y="3765"/>
                    <a:pt x="1722" y="4636"/>
                    <a:pt x="2502" y="4636"/>
                  </a:cubicBezTo>
                  <a:cubicBezTo>
                    <a:pt x="2623" y="4636"/>
                    <a:pt x="2749" y="4615"/>
                    <a:pt x="2880" y="4569"/>
                  </a:cubicBezTo>
                  <a:cubicBezTo>
                    <a:pt x="3050" y="4510"/>
                    <a:pt x="3754" y="3945"/>
                    <a:pt x="4088" y="3945"/>
                  </a:cubicBezTo>
                  <a:cubicBezTo>
                    <a:pt x="4165" y="3945"/>
                    <a:pt x="4223" y="3974"/>
                    <a:pt x="4250" y="4047"/>
                  </a:cubicBezTo>
                  <a:cubicBezTo>
                    <a:pt x="4359" y="4338"/>
                    <a:pt x="3675" y="4734"/>
                    <a:pt x="3481" y="4869"/>
                  </a:cubicBezTo>
                  <a:cubicBezTo>
                    <a:pt x="3004" y="5197"/>
                    <a:pt x="2593" y="5582"/>
                    <a:pt x="2567" y="6196"/>
                  </a:cubicBezTo>
                  <a:cubicBezTo>
                    <a:pt x="2533" y="7052"/>
                    <a:pt x="3238" y="7558"/>
                    <a:pt x="4131" y="7558"/>
                  </a:cubicBezTo>
                  <a:cubicBezTo>
                    <a:pt x="4765" y="7558"/>
                    <a:pt x="5494" y="7303"/>
                    <a:pt x="6121" y="6738"/>
                  </a:cubicBezTo>
                  <a:cubicBezTo>
                    <a:pt x="6357" y="6511"/>
                    <a:pt x="6334" y="6294"/>
                    <a:pt x="6142" y="6294"/>
                  </a:cubicBezTo>
                  <a:cubicBezTo>
                    <a:pt x="6069" y="6294"/>
                    <a:pt x="5971" y="6326"/>
                    <a:pt x="5854" y="6401"/>
                  </a:cubicBezTo>
                  <a:cubicBezTo>
                    <a:pt x="5322" y="6759"/>
                    <a:pt x="4798" y="6899"/>
                    <a:pt x="4372" y="6899"/>
                  </a:cubicBezTo>
                  <a:cubicBezTo>
                    <a:pt x="3463" y="6899"/>
                    <a:pt x="2993" y="6264"/>
                    <a:pt x="3812" y="5751"/>
                  </a:cubicBezTo>
                  <a:cubicBezTo>
                    <a:pt x="4118" y="5561"/>
                    <a:pt x="4474" y="5407"/>
                    <a:pt x="4779" y="5109"/>
                  </a:cubicBezTo>
                  <a:cubicBezTo>
                    <a:pt x="5482" y="4441"/>
                    <a:pt x="5319" y="3223"/>
                    <a:pt x="4434" y="2955"/>
                  </a:cubicBezTo>
                  <a:cubicBezTo>
                    <a:pt x="4313" y="2916"/>
                    <a:pt x="4197" y="2899"/>
                    <a:pt x="4085" y="2899"/>
                  </a:cubicBezTo>
                  <a:cubicBezTo>
                    <a:pt x="3408" y="2899"/>
                    <a:pt x="2889" y="3520"/>
                    <a:pt x="2484" y="3621"/>
                  </a:cubicBezTo>
                  <a:cubicBezTo>
                    <a:pt x="2482" y="3620"/>
                    <a:pt x="2481" y="3620"/>
                    <a:pt x="2478" y="3620"/>
                  </a:cubicBezTo>
                  <a:cubicBezTo>
                    <a:pt x="2477" y="3621"/>
                    <a:pt x="2476" y="3621"/>
                    <a:pt x="2475" y="3621"/>
                  </a:cubicBezTo>
                  <a:cubicBezTo>
                    <a:pt x="2455" y="3621"/>
                    <a:pt x="2397" y="3551"/>
                    <a:pt x="2389" y="3541"/>
                  </a:cubicBezTo>
                  <a:cubicBezTo>
                    <a:pt x="2340" y="3440"/>
                    <a:pt x="2258" y="3375"/>
                    <a:pt x="2471" y="3106"/>
                  </a:cubicBezTo>
                  <a:cubicBezTo>
                    <a:pt x="2827" y="2658"/>
                    <a:pt x="3295" y="2459"/>
                    <a:pt x="3601" y="1879"/>
                  </a:cubicBezTo>
                  <a:cubicBezTo>
                    <a:pt x="4042" y="1023"/>
                    <a:pt x="3631" y="236"/>
                    <a:pt x="2836" y="41"/>
                  </a:cubicBezTo>
                  <a:cubicBezTo>
                    <a:pt x="2721" y="13"/>
                    <a:pt x="2611" y="1"/>
                    <a:pt x="2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883928" y="2151337"/>
              <a:ext cx="38609" cy="34758"/>
            </a:xfrm>
            <a:custGeom>
              <a:avLst/>
              <a:gdLst/>
              <a:ahLst/>
              <a:cxnLst/>
              <a:rect l="l" t="t" r="r" b="b"/>
              <a:pathLst>
                <a:path w="1173" h="1056" extrusionOk="0">
                  <a:moveTo>
                    <a:pt x="587" y="0"/>
                  </a:moveTo>
                  <a:cubicBezTo>
                    <a:pt x="541" y="0"/>
                    <a:pt x="493" y="7"/>
                    <a:pt x="447" y="20"/>
                  </a:cubicBezTo>
                  <a:cubicBezTo>
                    <a:pt x="166" y="98"/>
                    <a:pt x="1" y="388"/>
                    <a:pt x="77" y="669"/>
                  </a:cubicBezTo>
                  <a:cubicBezTo>
                    <a:pt x="142" y="902"/>
                    <a:pt x="355" y="1056"/>
                    <a:pt x="586" y="1056"/>
                  </a:cubicBezTo>
                  <a:cubicBezTo>
                    <a:pt x="632" y="1056"/>
                    <a:pt x="680" y="1050"/>
                    <a:pt x="726" y="1037"/>
                  </a:cubicBezTo>
                  <a:cubicBezTo>
                    <a:pt x="1007" y="960"/>
                    <a:pt x="1172" y="669"/>
                    <a:pt x="1096" y="388"/>
                  </a:cubicBezTo>
                  <a:cubicBezTo>
                    <a:pt x="1031" y="154"/>
                    <a:pt x="818" y="0"/>
                    <a:pt x="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978394" y="2093210"/>
              <a:ext cx="38609" cy="34758"/>
            </a:xfrm>
            <a:custGeom>
              <a:avLst/>
              <a:gdLst/>
              <a:ahLst/>
              <a:cxnLst/>
              <a:rect l="l" t="t" r="r" b="b"/>
              <a:pathLst>
                <a:path w="1173" h="1056" extrusionOk="0">
                  <a:moveTo>
                    <a:pt x="587" y="0"/>
                  </a:moveTo>
                  <a:cubicBezTo>
                    <a:pt x="540" y="0"/>
                    <a:pt x="493" y="6"/>
                    <a:pt x="446" y="19"/>
                  </a:cubicBezTo>
                  <a:cubicBezTo>
                    <a:pt x="166" y="96"/>
                    <a:pt x="0" y="388"/>
                    <a:pt x="78" y="668"/>
                  </a:cubicBezTo>
                  <a:cubicBezTo>
                    <a:pt x="143" y="902"/>
                    <a:pt x="355" y="1056"/>
                    <a:pt x="586" y="1056"/>
                  </a:cubicBezTo>
                  <a:cubicBezTo>
                    <a:pt x="633" y="1056"/>
                    <a:pt x="680" y="1050"/>
                    <a:pt x="727" y="1037"/>
                  </a:cubicBezTo>
                  <a:cubicBezTo>
                    <a:pt x="1008" y="960"/>
                    <a:pt x="1173" y="668"/>
                    <a:pt x="1095" y="388"/>
                  </a:cubicBezTo>
                  <a:cubicBezTo>
                    <a:pt x="1031" y="154"/>
                    <a:pt x="818" y="0"/>
                    <a:pt x="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946960" y="2158513"/>
              <a:ext cx="44139" cy="39761"/>
            </a:xfrm>
            <a:custGeom>
              <a:avLst/>
              <a:gdLst/>
              <a:ahLst/>
              <a:cxnLst/>
              <a:rect l="l" t="t" r="r" b="b"/>
              <a:pathLst>
                <a:path w="1341" h="1208" extrusionOk="0">
                  <a:moveTo>
                    <a:pt x="669" y="0"/>
                  </a:moveTo>
                  <a:cubicBezTo>
                    <a:pt x="617" y="0"/>
                    <a:pt x="563" y="7"/>
                    <a:pt x="510" y="22"/>
                  </a:cubicBezTo>
                  <a:cubicBezTo>
                    <a:pt x="190" y="110"/>
                    <a:pt x="1" y="444"/>
                    <a:pt x="89" y="764"/>
                  </a:cubicBezTo>
                  <a:cubicBezTo>
                    <a:pt x="163" y="1032"/>
                    <a:pt x="406" y="1207"/>
                    <a:pt x="671" y="1207"/>
                  </a:cubicBezTo>
                  <a:cubicBezTo>
                    <a:pt x="723" y="1207"/>
                    <a:pt x="777" y="1200"/>
                    <a:pt x="831" y="1186"/>
                  </a:cubicBezTo>
                  <a:cubicBezTo>
                    <a:pt x="1153" y="1096"/>
                    <a:pt x="1340" y="764"/>
                    <a:pt x="1252" y="444"/>
                  </a:cubicBezTo>
                  <a:cubicBezTo>
                    <a:pt x="1179" y="176"/>
                    <a:pt x="934" y="0"/>
                    <a:pt x="6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386880" y="1514533"/>
              <a:ext cx="743550" cy="867442"/>
            </a:xfrm>
            <a:custGeom>
              <a:avLst/>
              <a:gdLst/>
              <a:ahLst/>
              <a:cxnLst/>
              <a:rect l="l" t="t" r="r" b="b"/>
              <a:pathLst>
                <a:path w="22590" h="26354" extrusionOk="0">
                  <a:moveTo>
                    <a:pt x="16018" y="260"/>
                  </a:moveTo>
                  <a:cubicBezTo>
                    <a:pt x="16314" y="260"/>
                    <a:pt x="16586" y="456"/>
                    <a:pt x="16668" y="755"/>
                  </a:cubicBezTo>
                  <a:lnTo>
                    <a:pt x="22282" y="21081"/>
                  </a:lnTo>
                  <a:cubicBezTo>
                    <a:pt x="22324" y="21229"/>
                    <a:pt x="22313" y="21384"/>
                    <a:pt x="22252" y="21523"/>
                  </a:cubicBezTo>
                  <a:cubicBezTo>
                    <a:pt x="22219" y="21597"/>
                    <a:pt x="22180" y="21660"/>
                    <a:pt x="22130" y="21714"/>
                  </a:cubicBezTo>
                  <a:cubicBezTo>
                    <a:pt x="22047" y="21808"/>
                    <a:pt x="21936" y="21877"/>
                    <a:pt x="21811" y="21911"/>
                  </a:cubicBezTo>
                  <a:lnTo>
                    <a:pt x="6754" y="26070"/>
                  </a:lnTo>
                  <a:cubicBezTo>
                    <a:pt x="6695" y="26087"/>
                    <a:pt x="6634" y="26095"/>
                    <a:pt x="6574" y="26095"/>
                  </a:cubicBezTo>
                  <a:cubicBezTo>
                    <a:pt x="6459" y="26095"/>
                    <a:pt x="6345" y="26065"/>
                    <a:pt x="6243" y="26007"/>
                  </a:cubicBezTo>
                  <a:cubicBezTo>
                    <a:pt x="6086" y="25917"/>
                    <a:pt x="5974" y="25772"/>
                    <a:pt x="5925" y="25598"/>
                  </a:cubicBezTo>
                  <a:lnTo>
                    <a:pt x="312" y="5274"/>
                  </a:lnTo>
                  <a:cubicBezTo>
                    <a:pt x="268" y="5115"/>
                    <a:pt x="284" y="4947"/>
                    <a:pt x="356" y="4801"/>
                  </a:cubicBezTo>
                  <a:cubicBezTo>
                    <a:pt x="377" y="4754"/>
                    <a:pt x="405" y="4711"/>
                    <a:pt x="439" y="4669"/>
                  </a:cubicBezTo>
                  <a:cubicBezTo>
                    <a:pt x="526" y="4561"/>
                    <a:pt x="643" y="4483"/>
                    <a:pt x="780" y="4444"/>
                  </a:cubicBezTo>
                  <a:lnTo>
                    <a:pt x="15839" y="285"/>
                  </a:lnTo>
                  <a:cubicBezTo>
                    <a:pt x="15897" y="269"/>
                    <a:pt x="15958" y="260"/>
                    <a:pt x="16018" y="260"/>
                  </a:cubicBezTo>
                  <a:close/>
                  <a:moveTo>
                    <a:pt x="16020" y="0"/>
                  </a:moveTo>
                  <a:cubicBezTo>
                    <a:pt x="15937" y="0"/>
                    <a:pt x="15853" y="11"/>
                    <a:pt x="15769" y="35"/>
                  </a:cubicBezTo>
                  <a:lnTo>
                    <a:pt x="712" y="4192"/>
                  </a:lnTo>
                  <a:cubicBezTo>
                    <a:pt x="521" y="4245"/>
                    <a:pt x="356" y="4354"/>
                    <a:pt x="234" y="4506"/>
                  </a:cubicBezTo>
                  <a:cubicBezTo>
                    <a:pt x="190" y="4562"/>
                    <a:pt x="151" y="4625"/>
                    <a:pt x="122" y="4686"/>
                  </a:cubicBezTo>
                  <a:cubicBezTo>
                    <a:pt x="22" y="4889"/>
                    <a:pt x="0" y="5122"/>
                    <a:pt x="61" y="5343"/>
                  </a:cubicBezTo>
                  <a:lnTo>
                    <a:pt x="5674" y="25667"/>
                  </a:lnTo>
                  <a:cubicBezTo>
                    <a:pt x="5790" y="26081"/>
                    <a:pt x="6166" y="26353"/>
                    <a:pt x="6575" y="26353"/>
                  </a:cubicBezTo>
                  <a:cubicBezTo>
                    <a:pt x="6658" y="26353"/>
                    <a:pt x="6742" y="26343"/>
                    <a:pt x="6824" y="26319"/>
                  </a:cubicBezTo>
                  <a:lnTo>
                    <a:pt x="21882" y="22160"/>
                  </a:lnTo>
                  <a:cubicBezTo>
                    <a:pt x="22053" y="22114"/>
                    <a:pt x="22208" y="22020"/>
                    <a:pt x="22326" y="21888"/>
                  </a:cubicBezTo>
                  <a:cubicBezTo>
                    <a:pt x="22393" y="21814"/>
                    <a:pt x="22448" y="21725"/>
                    <a:pt x="22494" y="21626"/>
                  </a:cubicBezTo>
                  <a:cubicBezTo>
                    <a:pt x="22575" y="21433"/>
                    <a:pt x="22590" y="21215"/>
                    <a:pt x="22533" y="21011"/>
                  </a:cubicBezTo>
                  <a:lnTo>
                    <a:pt x="16920" y="686"/>
                  </a:lnTo>
                  <a:cubicBezTo>
                    <a:pt x="16806" y="274"/>
                    <a:pt x="16430" y="0"/>
                    <a:pt x="16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88347" y="1787759"/>
              <a:ext cx="295873" cy="459197"/>
            </a:xfrm>
            <a:custGeom>
              <a:avLst/>
              <a:gdLst/>
              <a:ahLst/>
              <a:cxnLst/>
              <a:rect l="l" t="t" r="r" b="b"/>
              <a:pathLst>
                <a:path w="8989" h="13951" extrusionOk="0">
                  <a:moveTo>
                    <a:pt x="4383" y="265"/>
                  </a:moveTo>
                  <a:cubicBezTo>
                    <a:pt x="4457" y="265"/>
                    <a:pt x="4528" y="280"/>
                    <a:pt x="4595" y="311"/>
                  </a:cubicBezTo>
                  <a:cubicBezTo>
                    <a:pt x="4880" y="447"/>
                    <a:pt x="5052" y="858"/>
                    <a:pt x="5052" y="1410"/>
                  </a:cubicBezTo>
                  <a:cubicBezTo>
                    <a:pt x="5052" y="1465"/>
                    <a:pt x="5052" y="1548"/>
                    <a:pt x="5125" y="1593"/>
                  </a:cubicBezTo>
                  <a:cubicBezTo>
                    <a:pt x="5150" y="1609"/>
                    <a:pt x="5176" y="1616"/>
                    <a:pt x="5200" y="1616"/>
                  </a:cubicBezTo>
                  <a:cubicBezTo>
                    <a:pt x="5246" y="1616"/>
                    <a:pt x="5291" y="1594"/>
                    <a:pt x="5337" y="1572"/>
                  </a:cubicBezTo>
                  <a:cubicBezTo>
                    <a:pt x="5385" y="1549"/>
                    <a:pt x="5460" y="1514"/>
                    <a:pt x="5569" y="1474"/>
                  </a:cubicBezTo>
                  <a:cubicBezTo>
                    <a:pt x="5734" y="1416"/>
                    <a:pt x="5901" y="1387"/>
                    <a:pt x="6058" y="1387"/>
                  </a:cubicBezTo>
                  <a:cubicBezTo>
                    <a:pt x="6339" y="1387"/>
                    <a:pt x="6592" y="1477"/>
                    <a:pt x="6761" y="1650"/>
                  </a:cubicBezTo>
                  <a:cubicBezTo>
                    <a:pt x="6969" y="1861"/>
                    <a:pt x="7016" y="2159"/>
                    <a:pt x="6895" y="2485"/>
                  </a:cubicBezTo>
                  <a:cubicBezTo>
                    <a:pt x="6825" y="2673"/>
                    <a:pt x="6723" y="2835"/>
                    <a:pt x="6588" y="2966"/>
                  </a:cubicBezTo>
                  <a:cubicBezTo>
                    <a:pt x="6545" y="3008"/>
                    <a:pt x="6481" y="3072"/>
                    <a:pt x="6497" y="3159"/>
                  </a:cubicBezTo>
                  <a:cubicBezTo>
                    <a:pt x="6512" y="3241"/>
                    <a:pt x="6580" y="3272"/>
                    <a:pt x="6619" y="3290"/>
                  </a:cubicBezTo>
                  <a:lnTo>
                    <a:pt x="6648" y="3303"/>
                  </a:lnTo>
                  <a:cubicBezTo>
                    <a:pt x="7226" y="3594"/>
                    <a:pt x="7410" y="3990"/>
                    <a:pt x="7390" y="4264"/>
                  </a:cubicBezTo>
                  <a:cubicBezTo>
                    <a:pt x="7372" y="4508"/>
                    <a:pt x="7198" y="4703"/>
                    <a:pt x="6915" y="4795"/>
                  </a:cubicBezTo>
                  <a:cubicBezTo>
                    <a:pt x="6724" y="4858"/>
                    <a:pt x="6558" y="4874"/>
                    <a:pt x="6426" y="4874"/>
                  </a:cubicBezTo>
                  <a:cubicBezTo>
                    <a:pt x="6331" y="4874"/>
                    <a:pt x="6254" y="4866"/>
                    <a:pt x="6197" y="4860"/>
                  </a:cubicBezTo>
                  <a:cubicBezTo>
                    <a:pt x="6164" y="4856"/>
                    <a:pt x="6132" y="4852"/>
                    <a:pt x="6102" y="4852"/>
                  </a:cubicBezTo>
                  <a:cubicBezTo>
                    <a:pt x="6046" y="4852"/>
                    <a:pt x="5999" y="4865"/>
                    <a:pt x="5963" y="4914"/>
                  </a:cubicBezTo>
                  <a:cubicBezTo>
                    <a:pt x="5953" y="4929"/>
                    <a:pt x="5936" y="4959"/>
                    <a:pt x="5936" y="4997"/>
                  </a:cubicBezTo>
                  <a:cubicBezTo>
                    <a:pt x="5936" y="5018"/>
                    <a:pt x="5942" y="5042"/>
                    <a:pt x="5953" y="5067"/>
                  </a:cubicBezTo>
                  <a:cubicBezTo>
                    <a:pt x="6079" y="5329"/>
                    <a:pt x="6218" y="5685"/>
                    <a:pt x="6242" y="5902"/>
                  </a:cubicBezTo>
                  <a:cubicBezTo>
                    <a:pt x="6279" y="6268"/>
                    <a:pt x="6185" y="6567"/>
                    <a:pt x="5979" y="6726"/>
                  </a:cubicBezTo>
                  <a:cubicBezTo>
                    <a:pt x="5875" y="6805"/>
                    <a:pt x="5749" y="6845"/>
                    <a:pt x="5609" y="6845"/>
                  </a:cubicBezTo>
                  <a:cubicBezTo>
                    <a:pt x="5505" y="6845"/>
                    <a:pt x="5393" y="6823"/>
                    <a:pt x="5278" y="6779"/>
                  </a:cubicBezTo>
                  <a:cubicBezTo>
                    <a:pt x="4997" y="6671"/>
                    <a:pt x="4814" y="6498"/>
                    <a:pt x="4678" y="6355"/>
                  </a:cubicBezTo>
                  <a:cubicBezTo>
                    <a:pt x="4656" y="6332"/>
                    <a:pt x="4635" y="6311"/>
                    <a:pt x="4617" y="6291"/>
                  </a:cubicBezTo>
                  <a:lnTo>
                    <a:pt x="4561" y="6230"/>
                  </a:lnTo>
                  <a:cubicBezTo>
                    <a:pt x="4521" y="6185"/>
                    <a:pt x="4477" y="6173"/>
                    <a:pt x="4444" y="6173"/>
                  </a:cubicBezTo>
                  <a:cubicBezTo>
                    <a:pt x="4431" y="6173"/>
                    <a:pt x="4420" y="6174"/>
                    <a:pt x="4412" y="6177"/>
                  </a:cubicBezTo>
                  <a:cubicBezTo>
                    <a:pt x="4394" y="6182"/>
                    <a:pt x="4378" y="6187"/>
                    <a:pt x="4366" y="6197"/>
                  </a:cubicBezTo>
                  <a:cubicBezTo>
                    <a:pt x="4314" y="6230"/>
                    <a:pt x="4295" y="6290"/>
                    <a:pt x="4276" y="6349"/>
                  </a:cubicBezTo>
                  <a:lnTo>
                    <a:pt x="4261" y="6394"/>
                  </a:lnTo>
                  <a:cubicBezTo>
                    <a:pt x="4148" y="6729"/>
                    <a:pt x="3869" y="7115"/>
                    <a:pt x="3510" y="7224"/>
                  </a:cubicBezTo>
                  <a:cubicBezTo>
                    <a:pt x="3442" y="7244"/>
                    <a:pt x="3375" y="7253"/>
                    <a:pt x="3309" y="7253"/>
                  </a:cubicBezTo>
                  <a:cubicBezTo>
                    <a:pt x="3166" y="7253"/>
                    <a:pt x="3032" y="7206"/>
                    <a:pt x="2917" y="7113"/>
                  </a:cubicBezTo>
                  <a:cubicBezTo>
                    <a:pt x="2690" y="6929"/>
                    <a:pt x="2573" y="6599"/>
                    <a:pt x="2605" y="6229"/>
                  </a:cubicBezTo>
                  <a:cubicBezTo>
                    <a:pt x="2617" y="6077"/>
                    <a:pt x="2633" y="6008"/>
                    <a:pt x="2640" y="5974"/>
                  </a:cubicBezTo>
                  <a:cubicBezTo>
                    <a:pt x="2649" y="5938"/>
                    <a:pt x="2670" y="5836"/>
                    <a:pt x="2563" y="5783"/>
                  </a:cubicBezTo>
                  <a:cubicBezTo>
                    <a:pt x="2541" y="5772"/>
                    <a:pt x="2520" y="5767"/>
                    <a:pt x="2500" y="5767"/>
                  </a:cubicBezTo>
                  <a:cubicBezTo>
                    <a:pt x="2442" y="5767"/>
                    <a:pt x="2389" y="5805"/>
                    <a:pt x="2334" y="5845"/>
                  </a:cubicBezTo>
                  <a:cubicBezTo>
                    <a:pt x="2254" y="5902"/>
                    <a:pt x="2135" y="5989"/>
                    <a:pt x="1970" y="6034"/>
                  </a:cubicBezTo>
                  <a:cubicBezTo>
                    <a:pt x="1862" y="6064"/>
                    <a:pt x="1761" y="6079"/>
                    <a:pt x="1668" y="6079"/>
                  </a:cubicBezTo>
                  <a:cubicBezTo>
                    <a:pt x="1457" y="6079"/>
                    <a:pt x="1288" y="6003"/>
                    <a:pt x="1176" y="5854"/>
                  </a:cubicBezTo>
                  <a:cubicBezTo>
                    <a:pt x="958" y="5566"/>
                    <a:pt x="1010" y="5061"/>
                    <a:pt x="1310" y="4568"/>
                  </a:cubicBezTo>
                  <a:cubicBezTo>
                    <a:pt x="1319" y="4556"/>
                    <a:pt x="1330" y="4544"/>
                    <a:pt x="1340" y="4533"/>
                  </a:cubicBezTo>
                  <a:cubicBezTo>
                    <a:pt x="1374" y="4488"/>
                    <a:pt x="1424" y="4432"/>
                    <a:pt x="1433" y="4343"/>
                  </a:cubicBezTo>
                  <a:cubicBezTo>
                    <a:pt x="1438" y="4288"/>
                    <a:pt x="1409" y="4236"/>
                    <a:pt x="1361" y="4212"/>
                  </a:cubicBezTo>
                  <a:lnTo>
                    <a:pt x="1324" y="4195"/>
                  </a:lnTo>
                  <a:cubicBezTo>
                    <a:pt x="1060" y="4063"/>
                    <a:pt x="791" y="3927"/>
                    <a:pt x="517" y="3631"/>
                  </a:cubicBezTo>
                  <a:cubicBezTo>
                    <a:pt x="352" y="3454"/>
                    <a:pt x="265" y="3253"/>
                    <a:pt x="281" y="3081"/>
                  </a:cubicBezTo>
                  <a:cubicBezTo>
                    <a:pt x="292" y="2952"/>
                    <a:pt x="360" y="2839"/>
                    <a:pt x="483" y="2750"/>
                  </a:cubicBezTo>
                  <a:cubicBezTo>
                    <a:pt x="695" y="2590"/>
                    <a:pt x="978" y="2549"/>
                    <a:pt x="1232" y="2549"/>
                  </a:cubicBezTo>
                  <a:cubicBezTo>
                    <a:pt x="1415" y="2549"/>
                    <a:pt x="1582" y="2570"/>
                    <a:pt x="1698" y="2585"/>
                  </a:cubicBezTo>
                  <a:cubicBezTo>
                    <a:pt x="1756" y="2592"/>
                    <a:pt x="1804" y="2598"/>
                    <a:pt x="1843" y="2598"/>
                  </a:cubicBezTo>
                  <a:cubicBezTo>
                    <a:pt x="1908" y="2598"/>
                    <a:pt x="1950" y="2582"/>
                    <a:pt x="1980" y="2527"/>
                  </a:cubicBezTo>
                  <a:cubicBezTo>
                    <a:pt x="2025" y="2449"/>
                    <a:pt x="1988" y="2375"/>
                    <a:pt x="1925" y="2255"/>
                  </a:cubicBezTo>
                  <a:cubicBezTo>
                    <a:pt x="1835" y="2080"/>
                    <a:pt x="1686" y="1787"/>
                    <a:pt x="1680" y="1406"/>
                  </a:cubicBezTo>
                  <a:cubicBezTo>
                    <a:pt x="1674" y="1186"/>
                    <a:pt x="1740" y="1026"/>
                    <a:pt x="1873" y="937"/>
                  </a:cubicBezTo>
                  <a:cubicBezTo>
                    <a:pt x="1969" y="871"/>
                    <a:pt x="2104" y="838"/>
                    <a:pt x="2262" y="838"/>
                  </a:cubicBezTo>
                  <a:cubicBezTo>
                    <a:pt x="2459" y="838"/>
                    <a:pt x="2694" y="889"/>
                    <a:pt x="2940" y="989"/>
                  </a:cubicBezTo>
                  <a:cubicBezTo>
                    <a:pt x="3031" y="1026"/>
                    <a:pt x="3091" y="1054"/>
                    <a:pt x="3134" y="1072"/>
                  </a:cubicBezTo>
                  <a:cubicBezTo>
                    <a:pt x="3180" y="1094"/>
                    <a:pt x="3232" y="1118"/>
                    <a:pt x="3284" y="1118"/>
                  </a:cubicBezTo>
                  <a:cubicBezTo>
                    <a:pt x="3333" y="1118"/>
                    <a:pt x="3381" y="1097"/>
                    <a:pt x="3424" y="1033"/>
                  </a:cubicBezTo>
                  <a:lnTo>
                    <a:pt x="3457" y="984"/>
                  </a:lnTo>
                  <a:cubicBezTo>
                    <a:pt x="3554" y="836"/>
                    <a:pt x="3676" y="649"/>
                    <a:pt x="3894" y="469"/>
                  </a:cubicBezTo>
                  <a:cubicBezTo>
                    <a:pt x="4056" y="334"/>
                    <a:pt x="4226" y="265"/>
                    <a:pt x="4383" y="265"/>
                  </a:cubicBezTo>
                  <a:close/>
                  <a:moveTo>
                    <a:pt x="7780" y="7378"/>
                  </a:moveTo>
                  <a:cubicBezTo>
                    <a:pt x="7998" y="7378"/>
                    <a:pt x="8177" y="7432"/>
                    <a:pt x="8319" y="7539"/>
                  </a:cubicBezTo>
                  <a:cubicBezTo>
                    <a:pt x="8457" y="7642"/>
                    <a:pt x="8545" y="7778"/>
                    <a:pt x="8581" y="7942"/>
                  </a:cubicBezTo>
                  <a:cubicBezTo>
                    <a:pt x="8593" y="7995"/>
                    <a:pt x="8599" y="8050"/>
                    <a:pt x="8599" y="8108"/>
                  </a:cubicBezTo>
                  <a:cubicBezTo>
                    <a:pt x="8598" y="8581"/>
                    <a:pt x="8194" y="9183"/>
                    <a:pt x="7507" y="9419"/>
                  </a:cubicBezTo>
                  <a:cubicBezTo>
                    <a:pt x="7208" y="9521"/>
                    <a:pt x="6895" y="9560"/>
                    <a:pt x="6582" y="9560"/>
                  </a:cubicBezTo>
                  <a:cubicBezTo>
                    <a:pt x="6104" y="9560"/>
                    <a:pt x="5629" y="9467"/>
                    <a:pt x="5214" y="9362"/>
                  </a:cubicBezTo>
                  <a:cubicBezTo>
                    <a:pt x="5362" y="9008"/>
                    <a:pt x="5884" y="7950"/>
                    <a:pt x="6957" y="7556"/>
                  </a:cubicBezTo>
                  <a:cubicBezTo>
                    <a:pt x="7277" y="7437"/>
                    <a:pt x="7550" y="7378"/>
                    <a:pt x="7780" y="7378"/>
                  </a:cubicBezTo>
                  <a:close/>
                  <a:moveTo>
                    <a:pt x="1382" y="8599"/>
                  </a:moveTo>
                  <a:cubicBezTo>
                    <a:pt x="1729" y="8599"/>
                    <a:pt x="2140" y="8770"/>
                    <a:pt x="2628" y="9112"/>
                  </a:cubicBezTo>
                  <a:cubicBezTo>
                    <a:pt x="3779" y="9919"/>
                    <a:pt x="4059" y="11376"/>
                    <a:pt x="4116" y="11804"/>
                  </a:cubicBezTo>
                  <a:cubicBezTo>
                    <a:pt x="3685" y="11796"/>
                    <a:pt x="3206" y="11772"/>
                    <a:pt x="2731" y="11679"/>
                  </a:cubicBezTo>
                  <a:cubicBezTo>
                    <a:pt x="2257" y="11588"/>
                    <a:pt x="1789" y="11427"/>
                    <a:pt x="1380" y="11156"/>
                  </a:cubicBezTo>
                  <a:cubicBezTo>
                    <a:pt x="538" y="10596"/>
                    <a:pt x="284" y="9624"/>
                    <a:pt x="575" y="9070"/>
                  </a:cubicBezTo>
                  <a:cubicBezTo>
                    <a:pt x="672" y="8886"/>
                    <a:pt x="821" y="8750"/>
                    <a:pt x="1022" y="8667"/>
                  </a:cubicBezTo>
                  <a:cubicBezTo>
                    <a:pt x="1134" y="8623"/>
                    <a:pt x="1252" y="8599"/>
                    <a:pt x="1382" y="8599"/>
                  </a:cubicBezTo>
                  <a:close/>
                  <a:moveTo>
                    <a:pt x="4383" y="0"/>
                  </a:moveTo>
                  <a:cubicBezTo>
                    <a:pt x="4166" y="0"/>
                    <a:pt x="3940" y="90"/>
                    <a:pt x="3729" y="266"/>
                  </a:cubicBezTo>
                  <a:cubicBezTo>
                    <a:pt x="3482" y="469"/>
                    <a:pt x="3344" y="678"/>
                    <a:pt x="3245" y="835"/>
                  </a:cubicBezTo>
                  <a:cubicBezTo>
                    <a:pt x="3199" y="813"/>
                    <a:pt x="3135" y="783"/>
                    <a:pt x="3042" y="745"/>
                  </a:cubicBezTo>
                  <a:cubicBezTo>
                    <a:pt x="2761" y="631"/>
                    <a:pt x="2496" y="574"/>
                    <a:pt x="2265" y="574"/>
                  </a:cubicBezTo>
                  <a:cubicBezTo>
                    <a:pt x="2053" y="574"/>
                    <a:pt x="1870" y="622"/>
                    <a:pt x="1729" y="719"/>
                  </a:cubicBezTo>
                  <a:cubicBezTo>
                    <a:pt x="1583" y="819"/>
                    <a:pt x="1411" y="1018"/>
                    <a:pt x="1420" y="1410"/>
                  </a:cubicBezTo>
                  <a:cubicBezTo>
                    <a:pt x="1427" y="1809"/>
                    <a:pt x="1571" y="2124"/>
                    <a:pt x="1667" y="2317"/>
                  </a:cubicBezTo>
                  <a:cubicBezTo>
                    <a:pt x="1549" y="2303"/>
                    <a:pt x="1398" y="2287"/>
                    <a:pt x="1233" y="2287"/>
                  </a:cubicBezTo>
                  <a:cubicBezTo>
                    <a:pt x="938" y="2287"/>
                    <a:pt x="598" y="2337"/>
                    <a:pt x="326" y="2538"/>
                  </a:cubicBezTo>
                  <a:cubicBezTo>
                    <a:pt x="145" y="2673"/>
                    <a:pt x="40" y="2852"/>
                    <a:pt x="22" y="3056"/>
                  </a:cubicBezTo>
                  <a:cubicBezTo>
                    <a:pt x="1" y="3306"/>
                    <a:pt x="107" y="3575"/>
                    <a:pt x="326" y="3809"/>
                  </a:cubicBezTo>
                  <a:cubicBezTo>
                    <a:pt x="601" y="4102"/>
                    <a:pt x="875" y="4256"/>
                    <a:pt x="1123" y="4384"/>
                  </a:cubicBezTo>
                  <a:cubicBezTo>
                    <a:pt x="1111" y="4400"/>
                    <a:pt x="1099" y="4415"/>
                    <a:pt x="1088" y="4432"/>
                  </a:cubicBezTo>
                  <a:cubicBezTo>
                    <a:pt x="726" y="5025"/>
                    <a:pt x="681" y="5630"/>
                    <a:pt x="969" y="6011"/>
                  </a:cubicBezTo>
                  <a:cubicBezTo>
                    <a:pt x="1130" y="6226"/>
                    <a:pt x="1376" y="6338"/>
                    <a:pt x="1670" y="6338"/>
                  </a:cubicBezTo>
                  <a:cubicBezTo>
                    <a:pt x="1787" y="6338"/>
                    <a:pt x="1911" y="6320"/>
                    <a:pt x="2040" y="6284"/>
                  </a:cubicBezTo>
                  <a:cubicBezTo>
                    <a:pt x="2166" y="6248"/>
                    <a:pt x="2268" y="6197"/>
                    <a:pt x="2349" y="6147"/>
                  </a:cubicBezTo>
                  <a:lnTo>
                    <a:pt x="2349" y="6147"/>
                  </a:lnTo>
                  <a:cubicBezTo>
                    <a:pt x="2348" y="6166"/>
                    <a:pt x="2347" y="6184"/>
                    <a:pt x="2343" y="6204"/>
                  </a:cubicBezTo>
                  <a:cubicBezTo>
                    <a:pt x="2305" y="6661"/>
                    <a:pt x="2457" y="7075"/>
                    <a:pt x="2752" y="7314"/>
                  </a:cubicBezTo>
                  <a:cubicBezTo>
                    <a:pt x="2915" y="7444"/>
                    <a:pt x="3104" y="7513"/>
                    <a:pt x="3304" y="7513"/>
                  </a:cubicBezTo>
                  <a:cubicBezTo>
                    <a:pt x="3396" y="7513"/>
                    <a:pt x="3489" y="7498"/>
                    <a:pt x="3582" y="7470"/>
                  </a:cubicBezTo>
                  <a:cubicBezTo>
                    <a:pt x="4019" y="7341"/>
                    <a:pt x="4322" y="6926"/>
                    <a:pt x="4468" y="6575"/>
                  </a:cubicBezTo>
                  <a:lnTo>
                    <a:pt x="4468" y="6575"/>
                  </a:lnTo>
                  <a:cubicBezTo>
                    <a:pt x="4775" y="7778"/>
                    <a:pt x="5133" y="9928"/>
                    <a:pt x="4348" y="11572"/>
                  </a:cubicBezTo>
                  <a:cubicBezTo>
                    <a:pt x="4235" y="10933"/>
                    <a:pt x="3844" y="9644"/>
                    <a:pt x="2778" y="8895"/>
                  </a:cubicBezTo>
                  <a:cubicBezTo>
                    <a:pt x="2558" y="8741"/>
                    <a:pt x="1981" y="8336"/>
                    <a:pt x="1376" y="8336"/>
                  </a:cubicBezTo>
                  <a:cubicBezTo>
                    <a:pt x="1225" y="8336"/>
                    <a:pt x="1071" y="8362"/>
                    <a:pt x="921" y="8423"/>
                  </a:cubicBezTo>
                  <a:cubicBezTo>
                    <a:pt x="666" y="8527"/>
                    <a:pt x="466" y="8708"/>
                    <a:pt x="343" y="8944"/>
                  </a:cubicBezTo>
                  <a:cubicBezTo>
                    <a:pt x="244" y="9134"/>
                    <a:pt x="198" y="9347"/>
                    <a:pt x="198" y="9572"/>
                  </a:cubicBezTo>
                  <a:cubicBezTo>
                    <a:pt x="198" y="10219"/>
                    <a:pt x="590" y="10942"/>
                    <a:pt x="1236" y="11371"/>
                  </a:cubicBezTo>
                  <a:cubicBezTo>
                    <a:pt x="2096" y="11944"/>
                    <a:pt x="3179" y="12050"/>
                    <a:pt x="4069" y="12059"/>
                  </a:cubicBezTo>
                  <a:cubicBezTo>
                    <a:pt x="3511" y="12889"/>
                    <a:pt x="2635" y="13438"/>
                    <a:pt x="1466" y="13694"/>
                  </a:cubicBezTo>
                  <a:cubicBezTo>
                    <a:pt x="1396" y="13710"/>
                    <a:pt x="1351" y="13779"/>
                    <a:pt x="1367" y="13849"/>
                  </a:cubicBezTo>
                  <a:cubicBezTo>
                    <a:pt x="1379" y="13912"/>
                    <a:pt x="1433" y="13951"/>
                    <a:pt x="1494" y="13951"/>
                  </a:cubicBezTo>
                  <a:cubicBezTo>
                    <a:pt x="1503" y="13951"/>
                    <a:pt x="1513" y="13951"/>
                    <a:pt x="1522" y="13949"/>
                  </a:cubicBezTo>
                  <a:cubicBezTo>
                    <a:pt x="2907" y="13647"/>
                    <a:pt x="3905" y="12950"/>
                    <a:pt x="4486" y="11875"/>
                  </a:cubicBezTo>
                  <a:cubicBezTo>
                    <a:pt x="4869" y="11167"/>
                    <a:pt x="5032" y="10364"/>
                    <a:pt x="5074" y="9592"/>
                  </a:cubicBezTo>
                  <a:cubicBezTo>
                    <a:pt x="5521" y="9709"/>
                    <a:pt x="6048" y="9818"/>
                    <a:pt x="6581" y="9818"/>
                  </a:cubicBezTo>
                  <a:cubicBezTo>
                    <a:pt x="6919" y="9818"/>
                    <a:pt x="7260" y="9775"/>
                    <a:pt x="7588" y="9662"/>
                  </a:cubicBezTo>
                  <a:cubicBezTo>
                    <a:pt x="8417" y="9380"/>
                    <a:pt x="8989" y="8564"/>
                    <a:pt x="8832" y="7881"/>
                  </a:cubicBezTo>
                  <a:cubicBezTo>
                    <a:pt x="8786" y="7661"/>
                    <a:pt x="8661" y="7470"/>
                    <a:pt x="8475" y="7330"/>
                  </a:cubicBezTo>
                  <a:cubicBezTo>
                    <a:pt x="8264" y="7170"/>
                    <a:pt x="8014" y="7117"/>
                    <a:pt x="7773" y="7117"/>
                  </a:cubicBezTo>
                  <a:cubicBezTo>
                    <a:pt x="7390" y="7117"/>
                    <a:pt x="7027" y="7251"/>
                    <a:pt x="6866" y="7310"/>
                  </a:cubicBezTo>
                  <a:cubicBezTo>
                    <a:pt x="5925" y="7657"/>
                    <a:pt x="5350" y="8496"/>
                    <a:pt x="5085" y="9010"/>
                  </a:cubicBezTo>
                  <a:cubicBezTo>
                    <a:pt x="5077" y="8561"/>
                    <a:pt x="5033" y="8135"/>
                    <a:pt x="4979" y="7762"/>
                  </a:cubicBezTo>
                  <a:cubicBezTo>
                    <a:pt x="4927" y="7414"/>
                    <a:pt x="4863" y="7093"/>
                    <a:pt x="4796" y="6809"/>
                  </a:cubicBezTo>
                  <a:lnTo>
                    <a:pt x="4796" y="6809"/>
                  </a:lnTo>
                  <a:cubicBezTo>
                    <a:pt x="4905" y="6889"/>
                    <a:pt x="5034" y="6964"/>
                    <a:pt x="5188" y="7024"/>
                  </a:cubicBezTo>
                  <a:cubicBezTo>
                    <a:pt x="5332" y="7079"/>
                    <a:pt x="5475" y="7106"/>
                    <a:pt x="5610" y="7106"/>
                  </a:cubicBezTo>
                  <a:cubicBezTo>
                    <a:pt x="5808" y="7106"/>
                    <a:pt x="5991" y="7048"/>
                    <a:pt x="6141" y="6933"/>
                  </a:cubicBezTo>
                  <a:cubicBezTo>
                    <a:pt x="6418" y="6718"/>
                    <a:pt x="6551" y="6332"/>
                    <a:pt x="6503" y="5875"/>
                  </a:cubicBezTo>
                  <a:cubicBezTo>
                    <a:pt x="6480" y="5645"/>
                    <a:pt x="6361" y="5333"/>
                    <a:pt x="6273" y="5129"/>
                  </a:cubicBezTo>
                  <a:lnTo>
                    <a:pt x="6273" y="5129"/>
                  </a:lnTo>
                  <a:cubicBezTo>
                    <a:pt x="6318" y="5132"/>
                    <a:pt x="6371" y="5135"/>
                    <a:pt x="6430" y="5135"/>
                  </a:cubicBezTo>
                  <a:cubicBezTo>
                    <a:pt x="6583" y="5135"/>
                    <a:pt x="6778" y="5117"/>
                    <a:pt x="7001" y="5044"/>
                  </a:cubicBezTo>
                  <a:cubicBezTo>
                    <a:pt x="7384" y="4917"/>
                    <a:pt x="7629" y="4634"/>
                    <a:pt x="7653" y="4284"/>
                  </a:cubicBezTo>
                  <a:cubicBezTo>
                    <a:pt x="7688" y="3842"/>
                    <a:pt x="7370" y="3391"/>
                    <a:pt x="6823" y="3098"/>
                  </a:cubicBezTo>
                  <a:cubicBezTo>
                    <a:pt x="6959" y="2950"/>
                    <a:pt x="7066" y="2774"/>
                    <a:pt x="7141" y="2575"/>
                  </a:cubicBezTo>
                  <a:cubicBezTo>
                    <a:pt x="7298" y="2155"/>
                    <a:pt x="7229" y="1749"/>
                    <a:pt x="6948" y="1466"/>
                  </a:cubicBezTo>
                  <a:cubicBezTo>
                    <a:pt x="6729" y="1243"/>
                    <a:pt x="6409" y="1125"/>
                    <a:pt x="6058" y="1125"/>
                  </a:cubicBezTo>
                  <a:cubicBezTo>
                    <a:pt x="5872" y="1125"/>
                    <a:pt x="5677" y="1158"/>
                    <a:pt x="5484" y="1226"/>
                  </a:cubicBezTo>
                  <a:cubicBezTo>
                    <a:pt x="5413" y="1252"/>
                    <a:pt x="5358" y="1274"/>
                    <a:pt x="5311" y="1294"/>
                  </a:cubicBezTo>
                  <a:cubicBezTo>
                    <a:pt x="5287" y="685"/>
                    <a:pt x="5070" y="244"/>
                    <a:pt x="4705" y="72"/>
                  </a:cubicBezTo>
                  <a:cubicBezTo>
                    <a:pt x="4603" y="24"/>
                    <a:pt x="4494" y="0"/>
                    <a:pt x="43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6498291" y="367582"/>
            <a:ext cx="652573" cy="429607"/>
            <a:chOff x="7292379" y="2966507"/>
            <a:chExt cx="652573" cy="429607"/>
          </a:xfrm>
        </p:grpSpPr>
        <p:sp>
          <p:nvSpPr>
            <p:cNvPr id="1752" name="Google Shape;1752;p35"/>
            <p:cNvSpPr/>
            <p:nvPr/>
          </p:nvSpPr>
          <p:spPr>
            <a:xfrm>
              <a:off x="7297151" y="2970852"/>
              <a:ext cx="165398" cy="149006"/>
            </a:xfrm>
            <a:custGeom>
              <a:avLst/>
              <a:gdLst/>
              <a:ahLst/>
              <a:cxnLst/>
              <a:rect l="l" t="t" r="r" b="b"/>
              <a:pathLst>
                <a:path w="5025" h="4527" extrusionOk="0">
                  <a:moveTo>
                    <a:pt x="773" y="1"/>
                  </a:moveTo>
                  <a:cubicBezTo>
                    <a:pt x="560" y="1"/>
                    <a:pt x="357" y="444"/>
                    <a:pt x="292" y="584"/>
                  </a:cubicBezTo>
                  <a:cubicBezTo>
                    <a:pt x="0" y="1214"/>
                    <a:pt x="5" y="1890"/>
                    <a:pt x="220" y="2540"/>
                  </a:cubicBezTo>
                  <a:cubicBezTo>
                    <a:pt x="265" y="2675"/>
                    <a:pt x="330" y="2807"/>
                    <a:pt x="409" y="2932"/>
                  </a:cubicBezTo>
                  <a:cubicBezTo>
                    <a:pt x="708" y="3415"/>
                    <a:pt x="1222" y="3818"/>
                    <a:pt x="1691" y="4066"/>
                  </a:cubicBezTo>
                  <a:cubicBezTo>
                    <a:pt x="2243" y="4357"/>
                    <a:pt x="2859" y="4527"/>
                    <a:pt x="3484" y="4527"/>
                  </a:cubicBezTo>
                  <a:cubicBezTo>
                    <a:pt x="3605" y="4527"/>
                    <a:pt x="3727" y="4520"/>
                    <a:pt x="3848" y="4507"/>
                  </a:cubicBezTo>
                  <a:cubicBezTo>
                    <a:pt x="4213" y="4467"/>
                    <a:pt x="4710" y="4365"/>
                    <a:pt x="4937" y="4038"/>
                  </a:cubicBezTo>
                  <a:cubicBezTo>
                    <a:pt x="5024" y="3913"/>
                    <a:pt x="4825" y="3126"/>
                    <a:pt x="4377" y="2381"/>
                  </a:cubicBezTo>
                  <a:cubicBezTo>
                    <a:pt x="3974" y="1706"/>
                    <a:pt x="3371" y="1064"/>
                    <a:pt x="2595" y="970"/>
                  </a:cubicBezTo>
                  <a:cubicBezTo>
                    <a:pt x="2554" y="964"/>
                    <a:pt x="2502" y="962"/>
                    <a:pt x="2446" y="962"/>
                  </a:cubicBezTo>
                  <a:cubicBezTo>
                    <a:pt x="2203" y="962"/>
                    <a:pt x="1878" y="1011"/>
                    <a:pt x="1983" y="1103"/>
                  </a:cubicBezTo>
                  <a:cubicBezTo>
                    <a:pt x="2312" y="1391"/>
                    <a:pt x="2722" y="1721"/>
                    <a:pt x="2782" y="2190"/>
                  </a:cubicBezTo>
                  <a:cubicBezTo>
                    <a:pt x="2735" y="2206"/>
                    <a:pt x="2676" y="2214"/>
                    <a:pt x="2607" y="2214"/>
                  </a:cubicBezTo>
                  <a:cubicBezTo>
                    <a:pt x="2209" y="2214"/>
                    <a:pt x="1507" y="1936"/>
                    <a:pt x="1187" y="1227"/>
                  </a:cubicBezTo>
                  <a:cubicBezTo>
                    <a:pt x="905" y="603"/>
                    <a:pt x="1030" y="194"/>
                    <a:pt x="908" y="66"/>
                  </a:cubicBezTo>
                  <a:cubicBezTo>
                    <a:pt x="863" y="20"/>
                    <a:pt x="818" y="1"/>
                    <a:pt x="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7308968" y="3001792"/>
              <a:ext cx="108093" cy="100588"/>
            </a:xfrm>
            <a:custGeom>
              <a:avLst/>
              <a:gdLst/>
              <a:ahLst/>
              <a:cxnLst/>
              <a:rect l="l" t="t" r="r" b="b"/>
              <a:pathLst>
                <a:path w="3284" h="3056" extrusionOk="0">
                  <a:moveTo>
                    <a:pt x="191" y="1"/>
                  </a:moveTo>
                  <a:cubicBezTo>
                    <a:pt x="148" y="1"/>
                    <a:pt x="105" y="29"/>
                    <a:pt x="102" y="84"/>
                  </a:cubicBezTo>
                  <a:cubicBezTo>
                    <a:pt x="1" y="1647"/>
                    <a:pt x="1056" y="3056"/>
                    <a:pt x="2835" y="3056"/>
                  </a:cubicBezTo>
                  <a:cubicBezTo>
                    <a:pt x="2947" y="3056"/>
                    <a:pt x="3061" y="3050"/>
                    <a:pt x="3179" y="3039"/>
                  </a:cubicBezTo>
                  <a:cubicBezTo>
                    <a:pt x="3224" y="3033"/>
                    <a:pt x="3261" y="2999"/>
                    <a:pt x="3264" y="2952"/>
                  </a:cubicBezTo>
                  <a:cubicBezTo>
                    <a:pt x="3283" y="2754"/>
                    <a:pt x="2947" y="2926"/>
                    <a:pt x="2087" y="2616"/>
                  </a:cubicBezTo>
                  <a:cubicBezTo>
                    <a:pt x="391" y="1955"/>
                    <a:pt x="395" y="307"/>
                    <a:pt x="280" y="78"/>
                  </a:cubicBezTo>
                  <a:cubicBezTo>
                    <a:pt x="273" y="26"/>
                    <a:pt x="232" y="1"/>
                    <a:pt x="19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7343660" y="3044582"/>
              <a:ext cx="91372" cy="38609"/>
            </a:xfrm>
            <a:custGeom>
              <a:avLst/>
              <a:gdLst/>
              <a:ahLst/>
              <a:cxnLst/>
              <a:rect l="l" t="t" r="r" b="b"/>
              <a:pathLst>
                <a:path w="2776" h="1173" extrusionOk="0">
                  <a:moveTo>
                    <a:pt x="102" y="0"/>
                  </a:moveTo>
                  <a:cubicBezTo>
                    <a:pt x="83" y="0"/>
                    <a:pt x="64" y="6"/>
                    <a:pt x="48" y="18"/>
                  </a:cubicBezTo>
                  <a:cubicBezTo>
                    <a:pt x="8" y="49"/>
                    <a:pt x="0" y="104"/>
                    <a:pt x="31" y="145"/>
                  </a:cubicBezTo>
                  <a:cubicBezTo>
                    <a:pt x="472" y="726"/>
                    <a:pt x="1269" y="1173"/>
                    <a:pt x="2070" y="1173"/>
                  </a:cubicBezTo>
                  <a:cubicBezTo>
                    <a:pt x="2285" y="1173"/>
                    <a:pt x="2500" y="1141"/>
                    <a:pt x="2709" y="1070"/>
                  </a:cubicBezTo>
                  <a:cubicBezTo>
                    <a:pt x="2746" y="1057"/>
                    <a:pt x="2774" y="1023"/>
                    <a:pt x="2774" y="981"/>
                  </a:cubicBezTo>
                  <a:cubicBezTo>
                    <a:pt x="2775" y="891"/>
                    <a:pt x="2738" y="874"/>
                    <a:pt x="2645" y="874"/>
                  </a:cubicBezTo>
                  <a:cubicBezTo>
                    <a:pt x="2587" y="874"/>
                    <a:pt x="2508" y="881"/>
                    <a:pt x="2403" y="881"/>
                  </a:cubicBezTo>
                  <a:cubicBezTo>
                    <a:pt x="2031" y="881"/>
                    <a:pt x="1340" y="795"/>
                    <a:pt x="157" y="18"/>
                  </a:cubicBezTo>
                  <a:lnTo>
                    <a:pt x="151" y="14"/>
                  </a:lnTo>
                  <a:cubicBezTo>
                    <a:pt x="137" y="5"/>
                    <a:pt x="120" y="0"/>
                    <a:pt x="10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7382928" y="3016110"/>
              <a:ext cx="40058" cy="46015"/>
            </a:xfrm>
            <a:custGeom>
              <a:avLst/>
              <a:gdLst/>
              <a:ahLst/>
              <a:cxnLst/>
              <a:rect l="l" t="t" r="r" b="b"/>
              <a:pathLst>
                <a:path w="1217" h="1398" extrusionOk="0">
                  <a:moveTo>
                    <a:pt x="190" y="1"/>
                  </a:moveTo>
                  <a:cubicBezTo>
                    <a:pt x="147" y="1"/>
                    <a:pt x="116" y="10"/>
                    <a:pt x="102" y="28"/>
                  </a:cubicBezTo>
                  <a:cubicBezTo>
                    <a:pt x="1" y="155"/>
                    <a:pt x="271" y="152"/>
                    <a:pt x="636" y="681"/>
                  </a:cubicBezTo>
                  <a:cubicBezTo>
                    <a:pt x="881" y="1033"/>
                    <a:pt x="974" y="1384"/>
                    <a:pt x="1085" y="1397"/>
                  </a:cubicBezTo>
                  <a:cubicBezTo>
                    <a:pt x="1090" y="1398"/>
                    <a:pt x="1095" y="1398"/>
                    <a:pt x="1100" y="1398"/>
                  </a:cubicBezTo>
                  <a:cubicBezTo>
                    <a:pt x="1217" y="1398"/>
                    <a:pt x="1189" y="1234"/>
                    <a:pt x="1179" y="1107"/>
                  </a:cubicBezTo>
                  <a:cubicBezTo>
                    <a:pt x="1019" y="287"/>
                    <a:pt x="426" y="1"/>
                    <a:pt x="19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7310581" y="3049190"/>
              <a:ext cx="151969" cy="70669"/>
            </a:xfrm>
            <a:custGeom>
              <a:avLst/>
              <a:gdLst/>
              <a:ahLst/>
              <a:cxnLst/>
              <a:rect l="l" t="t" r="r" b="b"/>
              <a:pathLst>
                <a:path w="4617" h="2147" extrusionOk="0">
                  <a:moveTo>
                    <a:pt x="3969" y="1"/>
                  </a:moveTo>
                  <a:cubicBezTo>
                    <a:pt x="3784" y="41"/>
                    <a:pt x="3606" y="123"/>
                    <a:pt x="3453" y="243"/>
                  </a:cubicBezTo>
                  <a:cubicBezTo>
                    <a:pt x="3122" y="505"/>
                    <a:pt x="2893" y="941"/>
                    <a:pt x="2495" y="1055"/>
                  </a:cubicBezTo>
                  <a:cubicBezTo>
                    <a:pt x="2428" y="1074"/>
                    <a:pt x="2360" y="1083"/>
                    <a:pt x="2292" y="1083"/>
                  </a:cubicBezTo>
                  <a:cubicBezTo>
                    <a:pt x="2149" y="1083"/>
                    <a:pt x="2006" y="1045"/>
                    <a:pt x="1874" y="990"/>
                  </a:cubicBezTo>
                  <a:cubicBezTo>
                    <a:pt x="1683" y="909"/>
                    <a:pt x="1507" y="792"/>
                    <a:pt x="1321" y="695"/>
                  </a:cubicBezTo>
                  <a:cubicBezTo>
                    <a:pt x="1057" y="558"/>
                    <a:pt x="762" y="463"/>
                    <a:pt x="464" y="463"/>
                  </a:cubicBezTo>
                  <a:cubicBezTo>
                    <a:pt x="381" y="463"/>
                    <a:pt x="299" y="470"/>
                    <a:pt x="217" y="486"/>
                  </a:cubicBezTo>
                  <a:cubicBezTo>
                    <a:pt x="143" y="501"/>
                    <a:pt x="71" y="522"/>
                    <a:pt x="1" y="552"/>
                  </a:cubicBezTo>
                  <a:cubicBezTo>
                    <a:pt x="300" y="1035"/>
                    <a:pt x="814" y="1438"/>
                    <a:pt x="1283" y="1686"/>
                  </a:cubicBezTo>
                  <a:cubicBezTo>
                    <a:pt x="1835" y="1977"/>
                    <a:pt x="2451" y="2147"/>
                    <a:pt x="3076" y="2147"/>
                  </a:cubicBezTo>
                  <a:cubicBezTo>
                    <a:pt x="3197" y="2147"/>
                    <a:pt x="3319" y="2140"/>
                    <a:pt x="3440" y="2127"/>
                  </a:cubicBezTo>
                  <a:cubicBezTo>
                    <a:pt x="3805" y="2087"/>
                    <a:pt x="4302" y="1985"/>
                    <a:pt x="4529" y="1658"/>
                  </a:cubicBezTo>
                  <a:cubicBezTo>
                    <a:pt x="4616" y="1533"/>
                    <a:pt x="4417" y="746"/>
                    <a:pt x="3969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7493785" y="3113209"/>
              <a:ext cx="443135" cy="278658"/>
            </a:xfrm>
            <a:custGeom>
              <a:avLst/>
              <a:gdLst/>
              <a:ahLst/>
              <a:cxnLst/>
              <a:rect l="l" t="t" r="r" b="b"/>
              <a:pathLst>
                <a:path w="13463" h="8466" extrusionOk="0">
                  <a:moveTo>
                    <a:pt x="968" y="0"/>
                  </a:moveTo>
                  <a:cubicBezTo>
                    <a:pt x="966" y="65"/>
                    <a:pt x="946" y="130"/>
                    <a:pt x="912" y="190"/>
                  </a:cubicBezTo>
                  <a:lnTo>
                    <a:pt x="139" y="1501"/>
                  </a:lnTo>
                  <a:cubicBezTo>
                    <a:pt x="104" y="1560"/>
                    <a:pt x="57" y="1609"/>
                    <a:pt x="0" y="1642"/>
                  </a:cubicBezTo>
                  <a:lnTo>
                    <a:pt x="85" y="1693"/>
                  </a:lnTo>
                  <a:cubicBezTo>
                    <a:pt x="494" y="1938"/>
                    <a:pt x="899" y="2178"/>
                    <a:pt x="1302" y="2417"/>
                  </a:cubicBezTo>
                  <a:cubicBezTo>
                    <a:pt x="8367" y="6581"/>
                    <a:pt x="12252" y="8466"/>
                    <a:pt x="13149" y="8466"/>
                  </a:cubicBezTo>
                  <a:cubicBezTo>
                    <a:pt x="13247" y="8466"/>
                    <a:pt x="13310" y="8443"/>
                    <a:pt x="13337" y="8398"/>
                  </a:cubicBezTo>
                  <a:cubicBezTo>
                    <a:pt x="13462" y="8184"/>
                    <a:pt x="12764" y="7510"/>
                    <a:pt x="11176" y="6377"/>
                  </a:cubicBezTo>
                  <a:cubicBezTo>
                    <a:pt x="9379" y="5092"/>
                    <a:pt x="6441" y="3221"/>
                    <a:pt x="2275" y="765"/>
                  </a:cubicBezTo>
                  <a:cubicBezTo>
                    <a:pt x="1843" y="512"/>
                    <a:pt x="1407" y="257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7428284" y="3072625"/>
              <a:ext cx="97659" cy="96836"/>
            </a:xfrm>
            <a:custGeom>
              <a:avLst/>
              <a:gdLst/>
              <a:ahLst/>
              <a:cxnLst/>
              <a:rect l="l" t="t" r="r" b="b"/>
              <a:pathLst>
                <a:path w="2967" h="2942" extrusionOk="0">
                  <a:moveTo>
                    <a:pt x="1199" y="1"/>
                  </a:moveTo>
                  <a:cubicBezTo>
                    <a:pt x="1112" y="1"/>
                    <a:pt x="1026" y="28"/>
                    <a:pt x="955" y="79"/>
                  </a:cubicBezTo>
                  <a:cubicBezTo>
                    <a:pt x="907" y="112"/>
                    <a:pt x="867" y="156"/>
                    <a:pt x="835" y="209"/>
                  </a:cubicBezTo>
                  <a:lnTo>
                    <a:pt x="62" y="1519"/>
                  </a:lnTo>
                  <a:cubicBezTo>
                    <a:pt x="30" y="1572"/>
                    <a:pt x="11" y="1629"/>
                    <a:pt x="6" y="1687"/>
                  </a:cubicBezTo>
                  <a:cubicBezTo>
                    <a:pt x="5" y="1697"/>
                    <a:pt x="5" y="1710"/>
                    <a:pt x="5" y="1721"/>
                  </a:cubicBezTo>
                  <a:cubicBezTo>
                    <a:pt x="1" y="1869"/>
                    <a:pt x="74" y="2013"/>
                    <a:pt x="210" y="2093"/>
                  </a:cubicBezTo>
                  <a:lnTo>
                    <a:pt x="1552" y="2885"/>
                  </a:lnTo>
                  <a:cubicBezTo>
                    <a:pt x="1618" y="2923"/>
                    <a:pt x="1691" y="2942"/>
                    <a:pt x="1762" y="2942"/>
                  </a:cubicBezTo>
                  <a:cubicBezTo>
                    <a:pt x="1842" y="2942"/>
                    <a:pt x="1920" y="2919"/>
                    <a:pt x="1988" y="2876"/>
                  </a:cubicBezTo>
                  <a:cubicBezTo>
                    <a:pt x="2042" y="2842"/>
                    <a:pt x="2091" y="2794"/>
                    <a:pt x="2126" y="2735"/>
                  </a:cubicBezTo>
                  <a:lnTo>
                    <a:pt x="2899" y="1424"/>
                  </a:lnTo>
                  <a:cubicBezTo>
                    <a:pt x="2935" y="1364"/>
                    <a:pt x="2953" y="1299"/>
                    <a:pt x="2956" y="1234"/>
                  </a:cubicBezTo>
                  <a:cubicBezTo>
                    <a:pt x="2967" y="1084"/>
                    <a:pt x="2892" y="932"/>
                    <a:pt x="2753" y="850"/>
                  </a:cubicBezTo>
                  <a:lnTo>
                    <a:pt x="1410" y="59"/>
                  </a:lnTo>
                  <a:cubicBezTo>
                    <a:pt x="1344" y="20"/>
                    <a:pt x="1271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7496550" y="3158500"/>
              <a:ext cx="440337" cy="233367"/>
            </a:xfrm>
            <a:custGeom>
              <a:avLst/>
              <a:gdLst/>
              <a:ahLst/>
              <a:cxnLst/>
              <a:rect l="l" t="t" r="r" b="b"/>
              <a:pathLst>
                <a:path w="13378" h="7090" extrusionOk="0">
                  <a:moveTo>
                    <a:pt x="688" y="0"/>
                  </a:moveTo>
                  <a:cubicBezTo>
                    <a:pt x="447" y="0"/>
                    <a:pt x="217" y="92"/>
                    <a:pt x="0" y="317"/>
                  </a:cubicBezTo>
                  <a:cubicBezTo>
                    <a:pt x="409" y="562"/>
                    <a:pt x="814" y="802"/>
                    <a:pt x="1217" y="1041"/>
                  </a:cubicBezTo>
                  <a:cubicBezTo>
                    <a:pt x="8282" y="5205"/>
                    <a:pt x="12166" y="7090"/>
                    <a:pt x="13063" y="7090"/>
                  </a:cubicBezTo>
                  <a:cubicBezTo>
                    <a:pt x="13162" y="7090"/>
                    <a:pt x="13225" y="7067"/>
                    <a:pt x="13252" y="7022"/>
                  </a:cubicBezTo>
                  <a:cubicBezTo>
                    <a:pt x="13377" y="6808"/>
                    <a:pt x="12678" y="6134"/>
                    <a:pt x="11091" y="5001"/>
                  </a:cubicBezTo>
                  <a:cubicBezTo>
                    <a:pt x="8226" y="4458"/>
                    <a:pt x="5938" y="3105"/>
                    <a:pt x="2990" y="1280"/>
                  </a:cubicBezTo>
                  <a:cubicBezTo>
                    <a:pt x="2191" y="785"/>
                    <a:pt x="1394" y="0"/>
                    <a:pt x="688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7428284" y="3092308"/>
              <a:ext cx="97659" cy="77153"/>
            </a:xfrm>
            <a:custGeom>
              <a:avLst/>
              <a:gdLst/>
              <a:ahLst/>
              <a:cxnLst/>
              <a:rect l="l" t="t" r="r" b="b"/>
              <a:pathLst>
                <a:path w="2967" h="2344" extrusionOk="0">
                  <a:moveTo>
                    <a:pt x="2327" y="0"/>
                  </a:moveTo>
                  <a:cubicBezTo>
                    <a:pt x="1983" y="224"/>
                    <a:pt x="1909" y="717"/>
                    <a:pt x="1533" y="929"/>
                  </a:cubicBezTo>
                  <a:cubicBezTo>
                    <a:pt x="1222" y="1105"/>
                    <a:pt x="766" y="1052"/>
                    <a:pt x="359" y="1069"/>
                  </a:cubicBezTo>
                  <a:cubicBezTo>
                    <a:pt x="238" y="1077"/>
                    <a:pt x="118" y="1093"/>
                    <a:pt x="5" y="1123"/>
                  </a:cubicBezTo>
                  <a:cubicBezTo>
                    <a:pt x="1" y="1271"/>
                    <a:pt x="74" y="1415"/>
                    <a:pt x="210" y="1495"/>
                  </a:cubicBezTo>
                  <a:lnTo>
                    <a:pt x="1552" y="2287"/>
                  </a:lnTo>
                  <a:cubicBezTo>
                    <a:pt x="1618" y="2325"/>
                    <a:pt x="1691" y="2344"/>
                    <a:pt x="1762" y="2344"/>
                  </a:cubicBezTo>
                  <a:cubicBezTo>
                    <a:pt x="1842" y="2344"/>
                    <a:pt x="1920" y="2321"/>
                    <a:pt x="1988" y="2278"/>
                  </a:cubicBezTo>
                  <a:cubicBezTo>
                    <a:pt x="2042" y="2244"/>
                    <a:pt x="2091" y="2196"/>
                    <a:pt x="2126" y="2137"/>
                  </a:cubicBezTo>
                  <a:lnTo>
                    <a:pt x="2899" y="826"/>
                  </a:lnTo>
                  <a:cubicBezTo>
                    <a:pt x="2935" y="766"/>
                    <a:pt x="2953" y="701"/>
                    <a:pt x="2956" y="636"/>
                  </a:cubicBezTo>
                  <a:cubicBezTo>
                    <a:pt x="2967" y="486"/>
                    <a:pt x="2892" y="334"/>
                    <a:pt x="2753" y="252"/>
                  </a:cubicBezTo>
                  <a:lnTo>
                    <a:pt x="2327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7292379" y="2966507"/>
              <a:ext cx="652573" cy="429607"/>
            </a:xfrm>
            <a:custGeom>
              <a:avLst/>
              <a:gdLst/>
              <a:ahLst/>
              <a:cxnLst/>
              <a:rect l="l" t="t" r="r" b="b"/>
              <a:pathLst>
                <a:path w="19826" h="13052" extrusionOk="0">
                  <a:moveTo>
                    <a:pt x="917" y="262"/>
                  </a:moveTo>
                  <a:cubicBezTo>
                    <a:pt x="923" y="262"/>
                    <a:pt x="936" y="266"/>
                    <a:pt x="957" y="289"/>
                  </a:cubicBezTo>
                  <a:cubicBezTo>
                    <a:pt x="975" y="310"/>
                    <a:pt x="985" y="418"/>
                    <a:pt x="992" y="506"/>
                  </a:cubicBezTo>
                  <a:cubicBezTo>
                    <a:pt x="1010" y="710"/>
                    <a:pt x="1037" y="1024"/>
                    <a:pt x="1212" y="1412"/>
                  </a:cubicBezTo>
                  <a:cubicBezTo>
                    <a:pt x="1557" y="2176"/>
                    <a:pt x="2295" y="2475"/>
                    <a:pt x="2747" y="2475"/>
                  </a:cubicBezTo>
                  <a:cubicBezTo>
                    <a:pt x="2832" y="2475"/>
                    <a:pt x="2907" y="2464"/>
                    <a:pt x="2968" y="2444"/>
                  </a:cubicBezTo>
                  <a:cubicBezTo>
                    <a:pt x="3026" y="2426"/>
                    <a:pt x="3065" y="2367"/>
                    <a:pt x="3057" y="2305"/>
                  </a:cubicBezTo>
                  <a:cubicBezTo>
                    <a:pt x="2996" y="1845"/>
                    <a:pt x="2643" y="1511"/>
                    <a:pt x="2334" y="1240"/>
                  </a:cubicBezTo>
                  <a:cubicBezTo>
                    <a:pt x="2409" y="1229"/>
                    <a:pt x="2503" y="1222"/>
                    <a:pt x="2589" y="1222"/>
                  </a:cubicBezTo>
                  <a:cubicBezTo>
                    <a:pt x="2638" y="1222"/>
                    <a:pt x="2684" y="1224"/>
                    <a:pt x="2723" y="1229"/>
                  </a:cubicBezTo>
                  <a:cubicBezTo>
                    <a:pt x="3553" y="1332"/>
                    <a:pt x="4136" y="2119"/>
                    <a:pt x="4411" y="2580"/>
                  </a:cubicBezTo>
                  <a:lnTo>
                    <a:pt x="4411" y="2581"/>
                  </a:lnTo>
                  <a:cubicBezTo>
                    <a:pt x="4590" y="2880"/>
                    <a:pt x="4723" y="3176"/>
                    <a:pt x="4816" y="3431"/>
                  </a:cubicBezTo>
                  <a:lnTo>
                    <a:pt x="4201" y="4479"/>
                  </a:lnTo>
                  <a:cubicBezTo>
                    <a:pt x="4130" y="4490"/>
                    <a:pt x="4057" y="4500"/>
                    <a:pt x="3979" y="4508"/>
                  </a:cubicBezTo>
                  <a:cubicBezTo>
                    <a:pt x="3862" y="4521"/>
                    <a:pt x="3744" y="4527"/>
                    <a:pt x="3625" y="4527"/>
                  </a:cubicBezTo>
                  <a:cubicBezTo>
                    <a:pt x="3044" y="4527"/>
                    <a:pt x="2452" y="4376"/>
                    <a:pt x="1895" y="4082"/>
                  </a:cubicBezTo>
                  <a:cubicBezTo>
                    <a:pt x="1376" y="3808"/>
                    <a:pt x="916" y="3402"/>
                    <a:pt x="663" y="2992"/>
                  </a:cubicBezTo>
                  <a:cubicBezTo>
                    <a:pt x="589" y="2874"/>
                    <a:pt x="528" y="2753"/>
                    <a:pt x="489" y="2630"/>
                  </a:cubicBezTo>
                  <a:cubicBezTo>
                    <a:pt x="271" y="1978"/>
                    <a:pt x="294" y="1335"/>
                    <a:pt x="555" y="768"/>
                  </a:cubicBezTo>
                  <a:cubicBezTo>
                    <a:pt x="760" y="320"/>
                    <a:pt x="882" y="268"/>
                    <a:pt x="911" y="262"/>
                  </a:cubicBezTo>
                  <a:close/>
                  <a:moveTo>
                    <a:pt x="5326" y="3354"/>
                  </a:moveTo>
                  <a:cubicBezTo>
                    <a:pt x="5378" y="3354"/>
                    <a:pt x="5427" y="3369"/>
                    <a:pt x="5473" y="3395"/>
                  </a:cubicBezTo>
                  <a:lnTo>
                    <a:pt x="6815" y="4185"/>
                  </a:lnTo>
                  <a:cubicBezTo>
                    <a:pt x="6907" y="4240"/>
                    <a:pt x="6963" y="4342"/>
                    <a:pt x="6954" y="4453"/>
                  </a:cubicBezTo>
                  <a:cubicBezTo>
                    <a:pt x="6953" y="4497"/>
                    <a:pt x="6938" y="4543"/>
                    <a:pt x="6916" y="4582"/>
                  </a:cubicBezTo>
                  <a:lnTo>
                    <a:pt x="6145" y="5891"/>
                  </a:lnTo>
                  <a:cubicBezTo>
                    <a:pt x="6122" y="5933"/>
                    <a:pt x="6089" y="5965"/>
                    <a:pt x="6049" y="5991"/>
                  </a:cubicBezTo>
                  <a:cubicBezTo>
                    <a:pt x="6049" y="5991"/>
                    <a:pt x="6048" y="5991"/>
                    <a:pt x="6048" y="5992"/>
                  </a:cubicBezTo>
                  <a:cubicBezTo>
                    <a:pt x="6001" y="6021"/>
                    <a:pt x="5948" y="6036"/>
                    <a:pt x="5895" y="6036"/>
                  </a:cubicBezTo>
                  <a:cubicBezTo>
                    <a:pt x="5845" y="6036"/>
                    <a:pt x="5794" y="6023"/>
                    <a:pt x="5749" y="5997"/>
                  </a:cubicBezTo>
                  <a:lnTo>
                    <a:pt x="4406" y="5205"/>
                  </a:lnTo>
                  <a:cubicBezTo>
                    <a:pt x="4317" y="5152"/>
                    <a:pt x="4263" y="5054"/>
                    <a:pt x="4267" y="4949"/>
                  </a:cubicBezTo>
                  <a:cubicBezTo>
                    <a:pt x="4267" y="4947"/>
                    <a:pt x="4268" y="4926"/>
                    <a:pt x="4268" y="4922"/>
                  </a:cubicBezTo>
                  <a:cubicBezTo>
                    <a:pt x="4271" y="4884"/>
                    <a:pt x="4284" y="4847"/>
                    <a:pt x="4305" y="4810"/>
                  </a:cubicBezTo>
                  <a:lnTo>
                    <a:pt x="4363" y="4711"/>
                  </a:lnTo>
                  <a:lnTo>
                    <a:pt x="4555" y="4383"/>
                  </a:lnTo>
                  <a:lnTo>
                    <a:pt x="4922" y="3762"/>
                  </a:lnTo>
                  <a:lnTo>
                    <a:pt x="5077" y="3498"/>
                  </a:lnTo>
                  <a:cubicBezTo>
                    <a:pt x="5085" y="3486"/>
                    <a:pt x="5093" y="3474"/>
                    <a:pt x="5102" y="3464"/>
                  </a:cubicBezTo>
                  <a:cubicBezTo>
                    <a:pt x="5118" y="3442"/>
                    <a:pt x="5138" y="3423"/>
                    <a:pt x="5160" y="3407"/>
                  </a:cubicBezTo>
                  <a:cubicBezTo>
                    <a:pt x="5209" y="3373"/>
                    <a:pt x="5268" y="3354"/>
                    <a:pt x="5326" y="3354"/>
                  </a:cubicBezTo>
                  <a:close/>
                  <a:moveTo>
                    <a:pt x="7170" y="4660"/>
                  </a:moveTo>
                  <a:cubicBezTo>
                    <a:pt x="7558" y="4885"/>
                    <a:pt x="7944" y="5110"/>
                    <a:pt x="8327" y="5336"/>
                  </a:cubicBezTo>
                  <a:cubicBezTo>
                    <a:pt x="12244" y="7645"/>
                    <a:pt x="15319" y="9582"/>
                    <a:pt x="17218" y="10939"/>
                  </a:cubicBezTo>
                  <a:cubicBezTo>
                    <a:pt x="19156" y="12321"/>
                    <a:pt x="19326" y="12711"/>
                    <a:pt x="19337" y="12786"/>
                  </a:cubicBezTo>
                  <a:cubicBezTo>
                    <a:pt x="19317" y="12795"/>
                    <a:pt x="19287" y="12800"/>
                    <a:pt x="19247" y="12800"/>
                  </a:cubicBezTo>
                  <a:cubicBezTo>
                    <a:pt x="18626" y="12800"/>
                    <a:pt x="15612" y="11549"/>
                    <a:pt x="7486" y="6761"/>
                  </a:cubicBezTo>
                  <a:cubicBezTo>
                    <a:pt x="7105" y="6535"/>
                    <a:pt x="6720" y="6310"/>
                    <a:pt x="6335" y="6077"/>
                  </a:cubicBezTo>
                  <a:cubicBezTo>
                    <a:pt x="6347" y="6060"/>
                    <a:pt x="6359" y="6043"/>
                    <a:pt x="6369" y="6024"/>
                  </a:cubicBezTo>
                  <a:lnTo>
                    <a:pt x="7141" y="4715"/>
                  </a:lnTo>
                  <a:cubicBezTo>
                    <a:pt x="7151" y="4697"/>
                    <a:pt x="7161" y="4678"/>
                    <a:pt x="7170" y="4660"/>
                  </a:cubicBezTo>
                  <a:close/>
                  <a:moveTo>
                    <a:pt x="919" y="1"/>
                  </a:moveTo>
                  <a:cubicBezTo>
                    <a:pt x="900" y="1"/>
                    <a:pt x="883" y="3"/>
                    <a:pt x="868" y="6"/>
                  </a:cubicBezTo>
                  <a:cubicBezTo>
                    <a:pt x="628" y="45"/>
                    <a:pt x="447" y="377"/>
                    <a:pt x="318" y="661"/>
                  </a:cubicBezTo>
                  <a:cubicBezTo>
                    <a:pt x="28" y="1287"/>
                    <a:pt x="1" y="1997"/>
                    <a:pt x="241" y="2713"/>
                  </a:cubicBezTo>
                  <a:cubicBezTo>
                    <a:pt x="288" y="2856"/>
                    <a:pt x="357" y="2997"/>
                    <a:pt x="442" y="3131"/>
                  </a:cubicBezTo>
                  <a:cubicBezTo>
                    <a:pt x="720" y="3582"/>
                    <a:pt x="1207" y="4014"/>
                    <a:pt x="1773" y="4312"/>
                  </a:cubicBezTo>
                  <a:cubicBezTo>
                    <a:pt x="2369" y="4626"/>
                    <a:pt x="3004" y="4788"/>
                    <a:pt x="3626" y="4788"/>
                  </a:cubicBezTo>
                  <a:cubicBezTo>
                    <a:pt x="3754" y="4788"/>
                    <a:pt x="3882" y="4782"/>
                    <a:pt x="4007" y="4768"/>
                  </a:cubicBezTo>
                  <a:lnTo>
                    <a:pt x="4041" y="4763"/>
                  </a:lnTo>
                  <a:lnTo>
                    <a:pt x="4041" y="4763"/>
                  </a:lnTo>
                  <a:cubicBezTo>
                    <a:pt x="4023" y="4806"/>
                    <a:pt x="4013" y="4851"/>
                    <a:pt x="4011" y="4891"/>
                  </a:cubicBezTo>
                  <a:cubicBezTo>
                    <a:pt x="4007" y="4911"/>
                    <a:pt x="4007" y="4932"/>
                    <a:pt x="4009" y="4939"/>
                  </a:cubicBezTo>
                  <a:cubicBezTo>
                    <a:pt x="4001" y="5140"/>
                    <a:pt x="4106" y="5327"/>
                    <a:pt x="4277" y="5428"/>
                  </a:cubicBezTo>
                  <a:lnTo>
                    <a:pt x="5618" y="6219"/>
                  </a:lnTo>
                  <a:cubicBezTo>
                    <a:pt x="5706" y="6271"/>
                    <a:pt x="5800" y="6295"/>
                    <a:pt x="5896" y="6295"/>
                  </a:cubicBezTo>
                  <a:cubicBezTo>
                    <a:pt x="5970" y="6295"/>
                    <a:pt x="6048" y="6279"/>
                    <a:pt x="6117" y="6248"/>
                  </a:cubicBezTo>
                  <a:lnTo>
                    <a:pt x="6137" y="6261"/>
                  </a:lnTo>
                  <a:cubicBezTo>
                    <a:pt x="6547" y="6505"/>
                    <a:pt x="6952" y="6746"/>
                    <a:pt x="7356" y="6984"/>
                  </a:cubicBezTo>
                  <a:cubicBezTo>
                    <a:pt x="11040" y="9156"/>
                    <a:pt x="14106" y="10850"/>
                    <a:pt x="16220" y="11884"/>
                  </a:cubicBezTo>
                  <a:cubicBezTo>
                    <a:pt x="18145" y="12822"/>
                    <a:pt x="18937" y="13052"/>
                    <a:pt x="19283" y="13052"/>
                  </a:cubicBezTo>
                  <a:cubicBezTo>
                    <a:pt x="19284" y="13052"/>
                    <a:pt x="19286" y="13052"/>
                    <a:pt x="19287" y="13052"/>
                  </a:cubicBezTo>
                  <a:cubicBezTo>
                    <a:pt x="19488" y="13052"/>
                    <a:pt x="19534" y="12974"/>
                    <a:pt x="19567" y="12918"/>
                  </a:cubicBezTo>
                  <a:cubicBezTo>
                    <a:pt x="19651" y="12778"/>
                    <a:pt x="19826" y="12481"/>
                    <a:pt x="17370" y="10727"/>
                  </a:cubicBezTo>
                  <a:cubicBezTo>
                    <a:pt x="16417" y="10045"/>
                    <a:pt x="15171" y="9221"/>
                    <a:pt x="13671" y="8277"/>
                  </a:cubicBezTo>
                  <a:cubicBezTo>
                    <a:pt x="12173" y="7332"/>
                    <a:pt x="10421" y="6267"/>
                    <a:pt x="8460" y="5112"/>
                  </a:cubicBezTo>
                  <a:cubicBezTo>
                    <a:pt x="8049" y="4870"/>
                    <a:pt x="7634" y="4628"/>
                    <a:pt x="7215" y="4381"/>
                  </a:cubicBezTo>
                  <a:cubicBezTo>
                    <a:pt x="7199" y="4208"/>
                    <a:pt x="7100" y="4050"/>
                    <a:pt x="6949" y="3961"/>
                  </a:cubicBezTo>
                  <a:lnTo>
                    <a:pt x="5607" y="3170"/>
                  </a:lnTo>
                  <a:cubicBezTo>
                    <a:pt x="5521" y="3119"/>
                    <a:pt x="5425" y="3094"/>
                    <a:pt x="5328" y="3094"/>
                  </a:cubicBezTo>
                  <a:cubicBezTo>
                    <a:pt x="5217" y="3094"/>
                    <a:pt x="5105" y="3128"/>
                    <a:pt x="5012" y="3195"/>
                  </a:cubicBezTo>
                  <a:cubicBezTo>
                    <a:pt x="5011" y="3197"/>
                    <a:pt x="5010" y="3197"/>
                    <a:pt x="5006" y="3198"/>
                  </a:cubicBezTo>
                  <a:cubicBezTo>
                    <a:pt x="4904" y="2941"/>
                    <a:pt x="4772" y="2676"/>
                    <a:pt x="4634" y="2447"/>
                  </a:cubicBezTo>
                  <a:cubicBezTo>
                    <a:pt x="4270" y="1833"/>
                    <a:pt x="3648" y="1082"/>
                    <a:pt x="2755" y="971"/>
                  </a:cubicBezTo>
                  <a:cubicBezTo>
                    <a:pt x="2753" y="971"/>
                    <a:pt x="2676" y="964"/>
                    <a:pt x="2571" y="964"/>
                  </a:cubicBezTo>
                  <a:cubicBezTo>
                    <a:pt x="2366" y="964"/>
                    <a:pt x="2056" y="989"/>
                    <a:pt x="1990" y="1135"/>
                  </a:cubicBezTo>
                  <a:cubicBezTo>
                    <a:pt x="1965" y="1188"/>
                    <a:pt x="1967" y="1267"/>
                    <a:pt x="2042" y="1333"/>
                  </a:cubicBezTo>
                  <a:lnTo>
                    <a:pt x="2098" y="1383"/>
                  </a:lnTo>
                  <a:cubicBezTo>
                    <a:pt x="2369" y="1618"/>
                    <a:pt x="2672" y="1883"/>
                    <a:pt x="2772" y="2215"/>
                  </a:cubicBezTo>
                  <a:cubicBezTo>
                    <a:pt x="2765" y="2216"/>
                    <a:pt x="2756" y="2216"/>
                    <a:pt x="2749" y="2216"/>
                  </a:cubicBezTo>
                  <a:cubicBezTo>
                    <a:pt x="2406" y="2216"/>
                    <a:pt x="1751" y="1970"/>
                    <a:pt x="1451" y="1305"/>
                  </a:cubicBezTo>
                  <a:cubicBezTo>
                    <a:pt x="1293" y="958"/>
                    <a:pt x="1270" y="683"/>
                    <a:pt x="1252" y="481"/>
                  </a:cubicBezTo>
                  <a:cubicBezTo>
                    <a:pt x="1238" y="316"/>
                    <a:pt x="1227" y="193"/>
                    <a:pt x="1144" y="108"/>
                  </a:cubicBezTo>
                  <a:cubicBezTo>
                    <a:pt x="1066" y="25"/>
                    <a:pt x="984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35"/>
          <p:cNvGrpSpPr/>
          <p:nvPr/>
        </p:nvGrpSpPr>
        <p:grpSpPr>
          <a:xfrm>
            <a:off x="4235185" y="45615"/>
            <a:ext cx="673640" cy="846806"/>
            <a:chOff x="6453542" y="2996394"/>
            <a:chExt cx="540859" cy="679892"/>
          </a:xfrm>
        </p:grpSpPr>
        <p:sp>
          <p:nvSpPr>
            <p:cNvPr id="1763" name="Google Shape;1763;p35"/>
            <p:cNvSpPr/>
            <p:nvPr/>
          </p:nvSpPr>
          <p:spPr>
            <a:xfrm>
              <a:off x="6458150" y="3000706"/>
              <a:ext cx="531972" cy="671269"/>
            </a:xfrm>
            <a:custGeom>
              <a:avLst/>
              <a:gdLst/>
              <a:ahLst/>
              <a:cxnLst/>
              <a:rect l="l" t="t" r="r" b="b"/>
              <a:pathLst>
                <a:path w="16162" h="20394" extrusionOk="0">
                  <a:moveTo>
                    <a:pt x="5931" y="1"/>
                  </a:moveTo>
                  <a:cubicBezTo>
                    <a:pt x="5329" y="1"/>
                    <a:pt x="4774" y="393"/>
                    <a:pt x="4595" y="999"/>
                  </a:cubicBezTo>
                  <a:lnTo>
                    <a:pt x="146" y="16003"/>
                  </a:lnTo>
                  <a:cubicBezTo>
                    <a:pt x="128" y="16064"/>
                    <a:pt x="114" y="16124"/>
                    <a:pt x="107" y="16187"/>
                  </a:cubicBezTo>
                  <a:cubicBezTo>
                    <a:pt x="1" y="16864"/>
                    <a:pt x="411" y="17534"/>
                    <a:pt x="1087" y="17735"/>
                  </a:cubicBezTo>
                  <a:lnTo>
                    <a:pt x="9863" y="20336"/>
                  </a:lnTo>
                  <a:cubicBezTo>
                    <a:pt x="9995" y="20375"/>
                    <a:pt x="10128" y="20394"/>
                    <a:pt x="10259" y="20394"/>
                  </a:cubicBezTo>
                  <a:cubicBezTo>
                    <a:pt x="10861" y="20394"/>
                    <a:pt x="11416" y="20002"/>
                    <a:pt x="11595" y="19395"/>
                  </a:cubicBezTo>
                  <a:lnTo>
                    <a:pt x="16045" y="4392"/>
                  </a:lnTo>
                  <a:cubicBezTo>
                    <a:pt x="16162" y="3999"/>
                    <a:pt x="16096" y="3596"/>
                    <a:pt x="15899" y="3273"/>
                  </a:cubicBezTo>
                  <a:cubicBezTo>
                    <a:pt x="15726" y="2988"/>
                    <a:pt x="15450" y="2762"/>
                    <a:pt x="15104" y="2660"/>
                  </a:cubicBezTo>
                  <a:lnTo>
                    <a:pt x="6328" y="59"/>
                  </a:lnTo>
                  <a:cubicBezTo>
                    <a:pt x="6196" y="19"/>
                    <a:pt x="6062" y="1"/>
                    <a:pt x="5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6458150" y="3108404"/>
              <a:ext cx="531972" cy="563571"/>
            </a:xfrm>
            <a:custGeom>
              <a:avLst/>
              <a:gdLst/>
              <a:ahLst/>
              <a:cxnLst/>
              <a:rect l="l" t="t" r="r" b="b"/>
              <a:pathLst>
                <a:path w="16162" h="17122" extrusionOk="0">
                  <a:moveTo>
                    <a:pt x="15899" y="1"/>
                  </a:moveTo>
                  <a:cubicBezTo>
                    <a:pt x="14871" y="117"/>
                    <a:pt x="14025" y="793"/>
                    <a:pt x="13544" y="1599"/>
                  </a:cubicBezTo>
                  <a:cubicBezTo>
                    <a:pt x="12289" y="3695"/>
                    <a:pt x="11379" y="7203"/>
                    <a:pt x="10610" y="9516"/>
                  </a:cubicBezTo>
                  <a:cubicBezTo>
                    <a:pt x="10024" y="11282"/>
                    <a:pt x="9547" y="13892"/>
                    <a:pt x="7377" y="13892"/>
                  </a:cubicBezTo>
                  <a:cubicBezTo>
                    <a:pt x="7156" y="13892"/>
                    <a:pt x="6917" y="13865"/>
                    <a:pt x="6659" y="13807"/>
                  </a:cubicBezTo>
                  <a:cubicBezTo>
                    <a:pt x="5132" y="13465"/>
                    <a:pt x="3319" y="12706"/>
                    <a:pt x="1568" y="12706"/>
                  </a:cubicBezTo>
                  <a:cubicBezTo>
                    <a:pt x="1073" y="12706"/>
                    <a:pt x="584" y="12767"/>
                    <a:pt x="107" y="12915"/>
                  </a:cubicBezTo>
                  <a:cubicBezTo>
                    <a:pt x="1" y="13592"/>
                    <a:pt x="411" y="14262"/>
                    <a:pt x="1087" y="14463"/>
                  </a:cubicBezTo>
                  <a:lnTo>
                    <a:pt x="9863" y="17064"/>
                  </a:lnTo>
                  <a:cubicBezTo>
                    <a:pt x="9995" y="17103"/>
                    <a:pt x="10128" y="17122"/>
                    <a:pt x="10259" y="17122"/>
                  </a:cubicBezTo>
                  <a:cubicBezTo>
                    <a:pt x="10861" y="17122"/>
                    <a:pt x="11416" y="16730"/>
                    <a:pt x="11595" y="16123"/>
                  </a:cubicBezTo>
                  <a:lnTo>
                    <a:pt x="16045" y="1120"/>
                  </a:lnTo>
                  <a:cubicBezTo>
                    <a:pt x="16162" y="727"/>
                    <a:pt x="16096" y="324"/>
                    <a:pt x="15899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6618248" y="3072987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899" y="0"/>
                  </a:moveTo>
                  <a:cubicBezTo>
                    <a:pt x="1107" y="0"/>
                    <a:pt x="378" y="517"/>
                    <a:pt x="140" y="1315"/>
                  </a:cubicBezTo>
                  <a:cubicBezTo>
                    <a:pt x="1" y="1787"/>
                    <a:pt x="59" y="2268"/>
                    <a:pt x="268" y="2675"/>
                  </a:cubicBezTo>
                  <a:cubicBezTo>
                    <a:pt x="488" y="3106"/>
                    <a:pt x="879" y="3448"/>
                    <a:pt x="1379" y="3597"/>
                  </a:cubicBezTo>
                  <a:cubicBezTo>
                    <a:pt x="1553" y="3649"/>
                    <a:pt x="1729" y="3673"/>
                    <a:pt x="1901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7" y="1666"/>
                    <a:pt x="3645" y="949"/>
                    <a:pt x="3148" y="490"/>
                  </a:cubicBezTo>
                  <a:cubicBezTo>
                    <a:pt x="2948" y="303"/>
                    <a:pt x="2702" y="160"/>
                    <a:pt x="2422" y="77"/>
                  </a:cubicBezTo>
                  <a:cubicBezTo>
                    <a:pt x="2248" y="25"/>
                    <a:pt x="2072" y="0"/>
                    <a:pt x="18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6627036" y="3089115"/>
              <a:ext cx="118527" cy="104801"/>
            </a:xfrm>
            <a:custGeom>
              <a:avLst/>
              <a:gdLst/>
              <a:ahLst/>
              <a:cxnLst/>
              <a:rect l="l" t="t" r="r" b="b"/>
              <a:pathLst>
                <a:path w="3601" h="3184" extrusionOk="0">
                  <a:moveTo>
                    <a:pt x="2881" y="0"/>
                  </a:moveTo>
                  <a:cubicBezTo>
                    <a:pt x="2684" y="880"/>
                    <a:pt x="2123" y="2225"/>
                    <a:pt x="508" y="2225"/>
                  </a:cubicBezTo>
                  <a:cubicBezTo>
                    <a:pt x="349" y="2225"/>
                    <a:pt x="181" y="2212"/>
                    <a:pt x="1" y="2185"/>
                  </a:cubicBezTo>
                  <a:lnTo>
                    <a:pt x="1" y="2185"/>
                  </a:lnTo>
                  <a:cubicBezTo>
                    <a:pt x="221" y="2616"/>
                    <a:pt x="612" y="2958"/>
                    <a:pt x="1112" y="3107"/>
                  </a:cubicBezTo>
                  <a:cubicBezTo>
                    <a:pt x="1286" y="3159"/>
                    <a:pt x="1462" y="3183"/>
                    <a:pt x="1634" y="3183"/>
                  </a:cubicBezTo>
                  <a:cubicBezTo>
                    <a:pt x="2427" y="3183"/>
                    <a:pt x="3157" y="2666"/>
                    <a:pt x="3394" y="1869"/>
                  </a:cubicBezTo>
                  <a:cubicBezTo>
                    <a:pt x="3600" y="1176"/>
                    <a:pt x="3378" y="459"/>
                    <a:pt x="2881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6566539" y="3247502"/>
              <a:ext cx="127249" cy="120930"/>
            </a:xfrm>
            <a:custGeom>
              <a:avLst/>
              <a:gdLst/>
              <a:ahLst/>
              <a:cxnLst/>
              <a:rect l="l" t="t" r="r" b="b"/>
              <a:pathLst>
                <a:path w="3866" h="3674" extrusionOk="0">
                  <a:moveTo>
                    <a:pt x="1899" y="1"/>
                  </a:moveTo>
                  <a:cubicBezTo>
                    <a:pt x="1106" y="1"/>
                    <a:pt x="377" y="517"/>
                    <a:pt x="140" y="1316"/>
                  </a:cubicBezTo>
                  <a:cubicBezTo>
                    <a:pt x="0" y="1788"/>
                    <a:pt x="59" y="2269"/>
                    <a:pt x="268" y="2674"/>
                  </a:cubicBezTo>
                  <a:cubicBezTo>
                    <a:pt x="487" y="3105"/>
                    <a:pt x="878" y="3449"/>
                    <a:pt x="1378" y="3598"/>
                  </a:cubicBezTo>
                  <a:cubicBezTo>
                    <a:pt x="1553" y="3649"/>
                    <a:pt x="1728" y="3674"/>
                    <a:pt x="1901" y="3674"/>
                  </a:cubicBezTo>
                  <a:cubicBezTo>
                    <a:pt x="2693" y="3674"/>
                    <a:pt x="3423" y="3157"/>
                    <a:pt x="3660" y="2359"/>
                  </a:cubicBezTo>
                  <a:cubicBezTo>
                    <a:pt x="3866" y="1667"/>
                    <a:pt x="3644" y="950"/>
                    <a:pt x="3147" y="491"/>
                  </a:cubicBezTo>
                  <a:cubicBezTo>
                    <a:pt x="2948" y="303"/>
                    <a:pt x="2701" y="160"/>
                    <a:pt x="2422" y="77"/>
                  </a:cubicBezTo>
                  <a:cubicBezTo>
                    <a:pt x="2248" y="26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6514764" y="3422050"/>
              <a:ext cx="127282" cy="120930"/>
            </a:xfrm>
            <a:custGeom>
              <a:avLst/>
              <a:gdLst/>
              <a:ahLst/>
              <a:cxnLst/>
              <a:rect l="l" t="t" r="r" b="b"/>
              <a:pathLst>
                <a:path w="3867" h="3674" extrusionOk="0">
                  <a:moveTo>
                    <a:pt x="1899" y="1"/>
                  </a:moveTo>
                  <a:cubicBezTo>
                    <a:pt x="1107" y="1"/>
                    <a:pt x="378" y="517"/>
                    <a:pt x="140" y="1315"/>
                  </a:cubicBezTo>
                  <a:cubicBezTo>
                    <a:pt x="1" y="1787"/>
                    <a:pt x="60" y="2269"/>
                    <a:pt x="268" y="2674"/>
                  </a:cubicBezTo>
                  <a:cubicBezTo>
                    <a:pt x="488" y="3105"/>
                    <a:pt x="879" y="3448"/>
                    <a:pt x="1379" y="3597"/>
                  </a:cubicBezTo>
                  <a:cubicBezTo>
                    <a:pt x="1553" y="3649"/>
                    <a:pt x="1728" y="3673"/>
                    <a:pt x="1901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6" y="1666"/>
                    <a:pt x="3645" y="949"/>
                    <a:pt x="3148" y="491"/>
                  </a:cubicBezTo>
                  <a:cubicBezTo>
                    <a:pt x="2948" y="302"/>
                    <a:pt x="2702" y="159"/>
                    <a:pt x="2423" y="77"/>
                  </a:cubicBezTo>
                  <a:cubicBezTo>
                    <a:pt x="2248" y="25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6523585" y="3438178"/>
              <a:ext cx="118461" cy="104801"/>
            </a:xfrm>
            <a:custGeom>
              <a:avLst/>
              <a:gdLst/>
              <a:ahLst/>
              <a:cxnLst/>
              <a:rect l="l" t="t" r="r" b="b"/>
              <a:pathLst>
                <a:path w="3599" h="3184" extrusionOk="0">
                  <a:moveTo>
                    <a:pt x="2880" y="1"/>
                  </a:moveTo>
                  <a:cubicBezTo>
                    <a:pt x="2683" y="879"/>
                    <a:pt x="2121" y="2225"/>
                    <a:pt x="507" y="2225"/>
                  </a:cubicBezTo>
                  <a:cubicBezTo>
                    <a:pt x="348" y="2225"/>
                    <a:pt x="180" y="2212"/>
                    <a:pt x="0" y="2184"/>
                  </a:cubicBezTo>
                  <a:lnTo>
                    <a:pt x="0" y="2184"/>
                  </a:lnTo>
                  <a:cubicBezTo>
                    <a:pt x="220" y="2615"/>
                    <a:pt x="611" y="2958"/>
                    <a:pt x="1111" y="3107"/>
                  </a:cubicBezTo>
                  <a:cubicBezTo>
                    <a:pt x="1285" y="3159"/>
                    <a:pt x="1460" y="3183"/>
                    <a:pt x="1633" y="3183"/>
                  </a:cubicBezTo>
                  <a:cubicBezTo>
                    <a:pt x="2426" y="3183"/>
                    <a:pt x="3156" y="2666"/>
                    <a:pt x="3393" y="1869"/>
                  </a:cubicBezTo>
                  <a:cubicBezTo>
                    <a:pt x="3598" y="1176"/>
                    <a:pt x="3377" y="459"/>
                    <a:pt x="288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6809319" y="3129634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900" y="1"/>
                  </a:moveTo>
                  <a:cubicBezTo>
                    <a:pt x="1108" y="1"/>
                    <a:pt x="378" y="517"/>
                    <a:pt x="141" y="1315"/>
                  </a:cubicBezTo>
                  <a:cubicBezTo>
                    <a:pt x="1" y="1787"/>
                    <a:pt x="59" y="2269"/>
                    <a:pt x="269" y="2674"/>
                  </a:cubicBezTo>
                  <a:cubicBezTo>
                    <a:pt x="488" y="3105"/>
                    <a:pt x="878" y="3449"/>
                    <a:pt x="1379" y="3598"/>
                  </a:cubicBezTo>
                  <a:cubicBezTo>
                    <a:pt x="1553" y="3649"/>
                    <a:pt x="1728" y="3674"/>
                    <a:pt x="1901" y="3674"/>
                  </a:cubicBezTo>
                  <a:cubicBezTo>
                    <a:pt x="2693" y="3674"/>
                    <a:pt x="3424" y="3156"/>
                    <a:pt x="3661" y="2359"/>
                  </a:cubicBezTo>
                  <a:cubicBezTo>
                    <a:pt x="3867" y="1667"/>
                    <a:pt x="3645" y="949"/>
                    <a:pt x="3148" y="491"/>
                  </a:cubicBezTo>
                  <a:cubicBezTo>
                    <a:pt x="2948" y="303"/>
                    <a:pt x="2702" y="159"/>
                    <a:pt x="2423" y="77"/>
                  </a:cubicBezTo>
                  <a:cubicBezTo>
                    <a:pt x="2249" y="25"/>
                    <a:pt x="207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6818141" y="3145762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80" y="1"/>
                  </a:moveTo>
                  <a:cubicBezTo>
                    <a:pt x="2683" y="879"/>
                    <a:pt x="2121" y="2225"/>
                    <a:pt x="508" y="2225"/>
                  </a:cubicBezTo>
                  <a:cubicBezTo>
                    <a:pt x="349" y="2225"/>
                    <a:pt x="180" y="2212"/>
                    <a:pt x="1" y="2184"/>
                  </a:cubicBezTo>
                  <a:lnTo>
                    <a:pt x="1" y="2184"/>
                  </a:lnTo>
                  <a:cubicBezTo>
                    <a:pt x="220" y="2615"/>
                    <a:pt x="610" y="2959"/>
                    <a:pt x="1111" y="3108"/>
                  </a:cubicBezTo>
                  <a:cubicBezTo>
                    <a:pt x="1285" y="3159"/>
                    <a:pt x="1460" y="3184"/>
                    <a:pt x="1633" y="3184"/>
                  </a:cubicBezTo>
                  <a:cubicBezTo>
                    <a:pt x="2425" y="3184"/>
                    <a:pt x="3156" y="2666"/>
                    <a:pt x="3393" y="1869"/>
                  </a:cubicBezTo>
                  <a:cubicBezTo>
                    <a:pt x="3599" y="1177"/>
                    <a:pt x="3377" y="459"/>
                    <a:pt x="288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6757610" y="3304148"/>
              <a:ext cx="127282" cy="120930"/>
            </a:xfrm>
            <a:custGeom>
              <a:avLst/>
              <a:gdLst/>
              <a:ahLst/>
              <a:cxnLst/>
              <a:rect l="l" t="t" r="r" b="b"/>
              <a:pathLst>
                <a:path w="3867" h="3674" extrusionOk="0">
                  <a:moveTo>
                    <a:pt x="1898" y="0"/>
                  </a:moveTo>
                  <a:cubicBezTo>
                    <a:pt x="1106" y="0"/>
                    <a:pt x="376" y="517"/>
                    <a:pt x="140" y="1315"/>
                  </a:cubicBezTo>
                  <a:cubicBezTo>
                    <a:pt x="0" y="1787"/>
                    <a:pt x="59" y="2269"/>
                    <a:pt x="267" y="2675"/>
                  </a:cubicBezTo>
                  <a:cubicBezTo>
                    <a:pt x="487" y="3106"/>
                    <a:pt x="878" y="3448"/>
                    <a:pt x="1378" y="3597"/>
                  </a:cubicBezTo>
                  <a:cubicBezTo>
                    <a:pt x="1552" y="3649"/>
                    <a:pt x="1728" y="3673"/>
                    <a:pt x="1901" y="3673"/>
                  </a:cubicBezTo>
                  <a:cubicBezTo>
                    <a:pt x="2693" y="3673"/>
                    <a:pt x="3423" y="3156"/>
                    <a:pt x="3660" y="2360"/>
                  </a:cubicBezTo>
                  <a:cubicBezTo>
                    <a:pt x="3867" y="1666"/>
                    <a:pt x="3644" y="949"/>
                    <a:pt x="3146" y="490"/>
                  </a:cubicBezTo>
                  <a:cubicBezTo>
                    <a:pt x="2947" y="303"/>
                    <a:pt x="2702" y="160"/>
                    <a:pt x="2422" y="77"/>
                  </a:cubicBezTo>
                  <a:cubicBezTo>
                    <a:pt x="2247" y="25"/>
                    <a:pt x="2071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6705835" y="3478729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899" y="1"/>
                  </a:moveTo>
                  <a:cubicBezTo>
                    <a:pt x="1106" y="1"/>
                    <a:pt x="378" y="518"/>
                    <a:pt x="140" y="1315"/>
                  </a:cubicBezTo>
                  <a:cubicBezTo>
                    <a:pt x="1" y="1787"/>
                    <a:pt x="59" y="2269"/>
                    <a:pt x="269" y="2674"/>
                  </a:cubicBezTo>
                  <a:cubicBezTo>
                    <a:pt x="488" y="3105"/>
                    <a:pt x="879" y="3448"/>
                    <a:pt x="1379" y="3597"/>
                  </a:cubicBezTo>
                  <a:cubicBezTo>
                    <a:pt x="1553" y="3649"/>
                    <a:pt x="1729" y="3673"/>
                    <a:pt x="1902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7" y="1666"/>
                    <a:pt x="3645" y="948"/>
                    <a:pt x="3148" y="490"/>
                  </a:cubicBezTo>
                  <a:cubicBezTo>
                    <a:pt x="2948" y="303"/>
                    <a:pt x="2702" y="159"/>
                    <a:pt x="2423" y="77"/>
                  </a:cubicBezTo>
                  <a:cubicBezTo>
                    <a:pt x="2248" y="25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6714656" y="3494857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80" y="0"/>
                  </a:moveTo>
                  <a:cubicBezTo>
                    <a:pt x="2683" y="880"/>
                    <a:pt x="2121" y="2225"/>
                    <a:pt x="508" y="2225"/>
                  </a:cubicBezTo>
                  <a:cubicBezTo>
                    <a:pt x="349" y="2225"/>
                    <a:pt x="180" y="2212"/>
                    <a:pt x="1" y="2184"/>
                  </a:cubicBezTo>
                  <a:lnTo>
                    <a:pt x="1" y="2184"/>
                  </a:lnTo>
                  <a:cubicBezTo>
                    <a:pt x="220" y="2615"/>
                    <a:pt x="611" y="2958"/>
                    <a:pt x="1111" y="3107"/>
                  </a:cubicBezTo>
                  <a:cubicBezTo>
                    <a:pt x="1285" y="3159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69"/>
                  </a:cubicBezTo>
                  <a:cubicBezTo>
                    <a:pt x="3599" y="1176"/>
                    <a:pt x="3377" y="458"/>
                    <a:pt x="288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6575327" y="3263663"/>
              <a:ext cx="118461" cy="104768"/>
            </a:xfrm>
            <a:custGeom>
              <a:avLst/>
              <a:gdLst/>
              <a:ahLst/>
              <a:cxnLst/>
              <a:rect l="l" t="t" r="r" b="b"/>
              <a:pathLst>
                <a:path w="3599" h="3183" extrusionOk="0">
                  <a:moveTo>
                    <a:pt x="2880" y="0"/>
                  </a:moveTo>
                  <a:cubicBezTo>
                    <a:pt x="2684" y="878"/>
                    <a:pt x="2122" y="2224"/>
                    <a:pt x="509" y="2224"/>
                  </a:cubicBezTo>
                  <a:cubicBezTo>
                    <a:pt x="350" y="2224"/>
                    <a:pt x="181" y="2211"/>
                    <a:pt x="1" y="2183"/>
                  </a:cubicBezTo>
                  <a:lnTo>
                    <a:pt x="1" y="2183"/>
                  </a:lnTo>
                  <a:cubicBezTo>
                    <a:pt x="220" y="2614"/>
                    <a:pt x="611" y="2958"/>
                    <a:pt x="1111" y="3107"/>
                  </a:cubicBezTo>
                  <a:cubicBezTo>
                    <a:pt x="1286" y="3158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68"/>
                  </a:cubicBezTo>
                  <a:cubicBezTo>
                    <a:pt x="3599" y="1176"/>
                    <a:pt x="3377" y="459"/>
                    <a:pt x="288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6766398" y="3320277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79" y="0"/>
                  </a:moveTo>
                  <a:cubicBezTo>
                    <a:pt x="2684" y="880"/>
                    <a:pt x="2121" y="2225"/>
                    <a:pt x="507" y="2225"/>
                  </a:cubicBezTo>
                  <a:cubicBezTo>
                    <a:pt x="349" y="2225"/>
                    <a:pt x="180" y="2212"/>
                    <a:pt x="0" y="2185"/>
                  </a:cubicBezTo>
                  <a:lnTo>
                    <a:pt x="0" y="2185"/>
                  </a:lnTo>
                  <a:cubicBezTo>
                    <a:pt x="220" y="2616"/>
                    <a:pt x="611" y="2958"/>
                    <a:pt x="1111" y="3107"/>
                  </a:cubicBezTo>
                  <a:cubicBezTo>
                    <a:pt x="1285" y="3159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70"/>
                  </a:cubicBezTo>
                  <a:cubicBezTo>
                    <a:pt x="3600" y="1176"/>
                    <a:pt x="3377" y="459"/>
                    <a:pt x="2879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6642111" y="3092571"/>
              <a:ext cx="60959" cy="44797"/>
            </a:xfrm>
            <a:custGeom>
              <a:avLst/>
              <a:gdLst/>
              <a:ahLst/>
              <a:cxnLst/>
              <a:rect l="l" t="t" r="r" b="b"/>
              <a:pathLst>
                <a:path w="1852" h="1361" extrusionOk="0">
                  <a:moveTo>
                    <a:pt x="1202" y="0"/>
                  </a:moveTo>
                  <a:cubicBezTo>
                    <a:pt x="932" y="0"/>
                    <a:pt x="626" y="74"/>
                    <a:pt x="415" y="258"/>
                  </a:cubicBezTo>
                  <a:cubicBezTo>
                    <a:pt x="91" y="556"/>
                    <a:pt x="0" y="846"/>
                    <a:pt x="50" y="1234"/>
                  </a:cubicBezTo>
                  <a:cubicBezTo>
                    <a:pt x="61" y="1313"/>
                    <a:pt x="128" y="1360"/>
                    <a:pt x="196" y="1360"/>
                  </a:cubicBezTo>
                  <a:cubicBezTo>
                    <a:pt x="239" y="1360"/>
                    <a:pt x="283" y="1341"/>
                    <a:pt x="312" y="1299"/>
                  </a:cubicBezTo>
                  <a:lnTo>
                    <a:pt x="332" y="1269"/>
                  </a:lnTo>
                  <a:cubicBezTo>
                    <a:pt x="433" y="1124"/>
                    <a:pt x="378" y="1103"/>
                    <a:pt x="692" y="758"/>
                  </a:cubicBezTo>
                  <a:cubicBezTo>
                    <a:pt x="1240" y="351"/>
                    <a:pt x="1685" y="468"/>
                    <a:pt x="1769" y="299"/>
                  </a:cubicBezTo>
                  <a:cubicBezTo>
                    <a:pt x="1851" y="129"/>
                    <a:pt x="1559" y="0"/>
                    <a:pt x="1202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6833183" y="3149185"/>
              <a:ext cx="60893" cy="44830"/>
            </a:xfrm>
            <a:custGeom>
              <a:avLst/>
              <a:gdLst/>
              <a:ahLst/>
              <a:cxnLst/>
              <a:rect l="l" t="t" r="r" b="b"/>
              <a:pathLst>
                <a:path w="1850" h="1362" extrusionOk="0">
                  <a:moveTo>
                    <a:pt x="1201" y="1"/>
                  </a:moveTo>
                  <a:cubicBezTo>
                    <a:pt x="932" y="1"/>
                    <a:pt x="624" y="75"/>
                    <a:pt x="414" y="260"/>
                  </a:cubicBezTo>
                  <a:cubicBezTo>
                    <a:pt x="92" y="558"/>
                    <a:pt x="0" y="846"/>
                    <a:pt x="50" y="1234"/>
                  </a:cubicBezTo>
                  <a:cubicBezTo>
                    <a:pt x="61" y="1314"/>
                    <a:pt x="128" y="1361"/>
                    <a:pt x="195" y="1361"/>
                  </a:cubicBezTo>
                  <a:cubicBezTo>
                    <a:pt x="239" y="1361"/>
                    <a:pt x="282" y="1342"/>
                    <a:pt x="312" y="1299"/>
                  </a:cubicBezTo>
                  <a:lnTo>
                    <a:pt x="332" y="1270"/>
                  </a:lnTo>
                  <a:cubicBezTo>
                    <a:pt x="433" y="1126"/>
                    <a:pt x="379" y="1104"/>
                    <a:pt x="693" y="760"/>
                  </a:cubicBezTo>
                  <a:cubicBezTo>
                    <a:pt x="1241" y="351"/>
                    <a:pt x="1684" y="468"/>
                    <a:pt x="1767" y="299"/>
                  </a:cubicBezTo>
                  <a:cubicBezTo>
                    <a:pt x="1850" y="129"/>
                    <a:pt x="1558" y="1"/>
                    <a:pt x="120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6590402" y="3267086"/>
              <a:ext cx="60893" cy="44797"/>
            </a:xfrm>
            <a:custGeom>
              <a:avLst/>
              <a:gdLst/>
              <a:ahLst/>
              <a:cxnLst/>
              <a:rect l="l" t="t" r="r" b="b"/>
              <a:pathLst>
                <a:path w="1850" h="1361" extrusionOk="0">
                  <a:moveTo>
                    <a:pt x="1201" y="1"/>
                  </a:moveTo>
                  <a:cubicBezTo>
                    <a:pt x="931" y="1"/>
                    <a:pt x="625" y="74"/>
                    <a:pt x="415" y="259"/>
                  </a:cubicBezTo>
                  <a:cubicBezTo>
                    <a:pt x="90" y="557"/>
                    <a:pt x="0" y="845"/>
                    <a:pt x="49" y="1233"/>
                  </a:cubicBezTo>
                  <a:cubicBezTo>
                    <a:pt x="59" y="1313"/>
                    <a:pt x="127" y="1361"/>
                    <a:pt x="195" y="1361"/>
                  </a:cubicBezTo>
                  <a:cubicBezTo>
                    <a:pt x="238" y="1361"/>
                    <a:pt x="281" y="1342"/>
                    <a:pt x="311" y="1299"/>
                  </a:cubicBezTo>
                  <a:lnTo>
                    <a:pt x="331" y="1270"/>
                  </a:lnTo>
                  <a:cubicBezTo>
                    <a:pt x="432" y="1125"/>
                    <a:pt x="378" y="1104"/>
                    <a:pt x="692" y="759"/>
                  </a:cubicBezTo>
                  <a:cubicBezTo>
                    <a:pt x="1240" y="350"/>
                    <a:pt x="1683" y="470"/>
                    <a:pt x="1767" y="299"/>
                  </a:cubicBezTo>
                  <a:cubicBezTo>
                    <a:pt x="1850" y="130"/>
                    <a:pt x="1558" y="1"/>
                    <a:pt x="120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6538627" y="3441601"/>
              <a:ext cx="60893" cy="44830"/>
            </a:xfrm>
            <a:custGeom>
              <a:avLst/>
              <a:gdLst/>
              <a:ahLst/>
              <a:cxnLst/>
              <a:rect l="l" t="t" r="r" b="b"/>
              <a:pathLst>
                <a:path w="1850" h="1362" extrusionOk="0">
                  <a:moveTo>
                    <a:pt x="1202" y="1"/>
                  </a:moveTo>
                  <a:cubicBezTo>
                    <a:pt x="932" y="1"/>
                    <a:pt x="625" y="74"/>
                    <a:pt x="414" y="259"/>
                  </a:cubicBezTo>
                  <a:cubicBezTo>
                    <a:pt x="91" y="557"/>
                    <a:pt x="1" y="846"/>
                    <a:pt x="51" y="1234"/>
                  </a:cubicBezTo>
                  <a:cubicBezTo>
                    <a:pt x="61" y="1314"/>
                    <a:pt x="128" y="1361"/>
                    <a:pt x="196" y="1361"/>
                  </a:cubicBezTo>
                  <a:cubicBezTo>
                    <a:pt x="239" y="1361"/>
                    <a:pt x="283" y="1342"/>
                    <a:pt x="312" y="1299"/>
                  </a:cubicBezTo>
                  <a:lnTo>
                    <a:pt x="332" y="1270"/>
                  </a:lnTo>
                  <a:cubicBezTo>
                    <a:pt x="434" y="1126"/>
                    <a:pt x="378" y="1104"/>
                    <a:pt x="692" y="760"/>
                  </a:cubicBezTo>
                  <a:cubicBezTo>
                    <a:pt x="1240" y="352"/>
                    <a:pt x="1685" y="469"/>
                    <a:pt x="1767" y="299"/>
                  </a:cubicBezTo>
                  <a:cubicBezTo>
                    <a:pt x="1850" y="129"/>
                    <a:pt x="1558" y="1"/>
                    <a:pt x="1202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6781440" y="3323733"/>
              <a:ext cx="60926" cy="44797"/>
            </a:xfrm>
            <a:custGeom>
              <a:avLst/>
              <a:gdLst/>
              <a:ahLst/>
              <a:cxnLst/>
              <a:rect l="l" t="t" r="r" b="b"/>
              <a:pathLst>
                <a:path w="1851" h="1361" extrusionOk="0">
                  <a:moveTo>
                    <a:pt x="1203" y="1"/>
                  </a:moveTo>
                  <a:cubicBezTo>
                    <a:pt x="933" y="1"/>
                    <a:pt x="626" y="74"/>
                    <a:pt x="416" y="259"/>
                  </a:cubicBezTo>
                  <a:cubicBezTo>
                    <a:pt x="91" y="557"/>
                    <a:pt x="1" y="846"/>
                    <a:pt x="50" y="1234"/>
                  </a:cubicBezTo>
                  <a:cubicBezTo>
                    <a:pt x="61" y="1313"/>
                    <a:pt x="128" y="1361"/>
                    <a:pt x="196" y="1361"/>
                  </a:cubicBezTo>
                  <a:cubicBezTo>
                    <a:pt x="239" y="1361"/>
                    <a:pt x="283" y="1341"/>
                    <a:pt x="313" y="1299"/>
                  </a:cubicBezTo>
                  <a:lnTo>
                    <a:pt x="332" y="1270"/>
                  </a:lnTo>
                  <a:cubicBezTo>
                    <a:pt x="433" y="1124"/>
                    <a:pt x="379" y="1103"/>
                    <a:pt x="692" y="759"/>
                  </a:cubicBezTo>
                  <a:cubicBezTo>
                    <a:pt x="1240" y="351"/>
                    <a:pt x="1685" y="469"/>
                    <a:pt x="1768" y="299"/>
                  </a:cubicBezTo>
                  <a:cubicBezTo>
                    <a:pt x="1850" y="129"/>
                    <a:pt x="1559" y="1"/>
                    <a:pt x="120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6729698" y="3498313"/>
              <a:ext cx="60926" cy="44797"/>
            </a:xfrm>
            <a:custGeom>
              <a:avLst/>
              <a:gdLst/>
              <a:ahLst/>
              <a:cxnLst/>
              <a:rect l="l" t="t" r="r" b="b"/>
              <a:pathLst>
                <a:path w="1851" h="1361" extrusionOk="0">
                  <a:moveTo>
                    <a:pt x="1203" y="0"/>
                  </a:moveTo>
                  <a:cubicBezTo>
                    <a:pt x="933" y="0"/>
                    <a:pt x="626" y="74"/>
                    <a:pt x="416" y="259"/>
                  </a:cubicBezTo>
                  <a:cubicBezTo>
                    <a:pt x="92" y="557"/>
                    <a:pt x="0" y="845"/>
                    <a:pt x="50" y="1234"/>
                  </a:cubicBezTo>
                  <a:cubicBezTo>
                    <a:pt x="61" y="1313"/>
                    <a:pt x="128" y="1360"/>
                    <a:pt x="196" y="1360"/>
                  </a:cubicBezTo>
                  <a:cubicBezTo>
                    <a:pt x="239" y="1360"/>
                    <a:pt x="283" y="1341"/>
                    <a:pt x="312" y="1298"/>
                  </a:cubicBezTo>
                  <a:lnTo>
                    <a:pt x="332" y="1270"/>
                  </a:lnTo>
                  <a:cubicBezTo>
                    <a:pt x="433" y="1124"/>
                    <a:pt x="379" y="1103"/>
                    <a:pt x="693" y="759"/>
                  </a:cubicBezTo>
                  <a:cubicBezTo>
                    <a:pt x="1241" y="350"/>
                    <a:pt x="1685" y="468"/>
                    <a:pt x="1769" y="298"/>
                  </a:cubicBezTo>
                  <a:cubicBezTo>
                    <a:pt x="1851" y="129"/>
                    <a:pt x="1559" y="0"/>
                    <a:pt x="1203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6453542" y="2996394"/>
              <a:ext cx="540859" cy="679892"/>
            </a:xfrm>
            <a:custGeom>
              <a:avLst/>
              <a:gdLst/>
              <a:ahLst/>
              <a:cxnLst/>
              <a:rect l="l" t="t" r="r" b="b"/>
              <a:pathLst>
                <a:path w="16432" h="20656" extrusionOk="0">
                  <a:moveTo>
                    <a:pt x="6072" y="262"/>
                  </a:moveTo>
                  <a:cubicBezTo>
                    <a:pt x="6190" y="262"/>
                    <a:pt x="6311" y="279"/>
                    <a:pt x="6431" y="313"/>
                  </a:cubicBezTo>
                  <a:lnTo>
                    <a:pt x="15207" y="2914"/>
                  </a:lnTo>
                  <a:cubicBezTo>
                    <a:pt x="15507" y="3004"/>
                    <a:pt x="15764" y="3200"/>
                    <a:pt x="15927" y="3471"/>
                  </a:cubicBezTo>
                  <a:cubicBezTo>
                    <a:pt x="16112" y="3775"/>
                    <a:pt x="16160" y="4145"/>
                    <a:pt x="16059" y="4486"/>
                  </a:cubicBezTo>
                  <a:lnTo>
                    <a:pt x="11611" y="19489"/>
                  </a:lnTo>
                  <a:cubicBezTo>
                    <a:pt x="11515" y="19813"/>
                    <a:pt x="11298" y="20080"/>
                    <a:pt x="11001" y="20240"/>
                  </a:cubicBezTo>
                  <a:cubicBezTo>
                    <a:pt x="10814" y="20343"/>
                    <a:pt x="10609" y="20394"/>
                    <a:pt x="10401" y="20394"/>
                  </a:cubicBezTo>
                  <a:cubicBezTo>
                    <a:pt x="10281" y="20394"/>
                    <a:pt x="10159" y="20377"/>
                    <a:pt x="10040" y="20341"/>
                  </a:cubicBezTo>
                  <a:lnTo>
                    <a:pt x="1264" y="17740"/>
                  </a:lnTo>
                  <a:cubicBezTo>
                    <a:pt x="660" y="17561"/>
                    <a:pt x="279" y="16958"/>
                    <a:pt x="376" y="16334"/>
                  </a:cubicBezTo>
                  <a:cubicBezTo>
                    <a:pt x="382" y="16283"/>
                    <a:pt x="393" y="16229"/>
                    <a:pt x="412" y="16170"/>
                  </a:cubicBezTo>
                  <a:lnTo>
                    <a:pt x="4860" y="1166"/>
                  </a:lnTo>
                  <a:cubicBezTo>
                    <a:pt x="5022" y="616"/>
                    <a:pt x="5526" y="262"/>
                    <a:pt x="6072" y="262"/>
                  </a:cubicBezTo>
                  <a:close/>
                  <a:moveTo>
                    <a:pt x="6074" y="0"/>
                  </a:moveTo>
                  <a:cubicBezTo>
                    <a:pt x="5416" y="0"/>
                    <a:pt x="4807" y="429"/>
                    <a:pt x="4610" y="1092"/>
                  </a:cubicBezTo>
                  <a:lnTo>
                    <a:pt x="162" y="16095"/>
                  </a:lnTo>
                  <a:cubicBezTo>
                    <a:pt x="141" y="16169"/>
                    <a:pt x="126" y="16235"/>
                    <a:pt x="117" y="16296"/>
                  </a:cubicBezTo>
                  <a:cubicBezTo>
                    <a:pt x="0" y="17046"/>
                    <a:pt x="461" y="17774"/>
                    <a:pt x="1190" y="17990"/>
                  </a:cubicBezTo>
                  <a:lnTo>
                    <a:pt x="9966" y="20591"/>
                  </a:lnTo>
                  <a:cubicBezTo>
                    <a:pt x="10110" y="20634"/>
                    <a:pt x="10255" y="20655"/>
                    <a:pt x="10400" y="20655"/>
                  </a:cubicBezTo>
                  <a:cubicBezTo>
                    <a:pt x="10650" y="20655"/>
                    <a:pt x="10899" y="20594"/>
                    <a:pt x="11126" y="20471"/>
                  </a:cubicBezTo>
                  <a:cubicBezTo>
                    <a:pt x="11483" y="20277"/>
                    <a:pt x="11744" y="19955"/>
                    <a:pt x="11860" y="19564"/>
                  </a:cubicBezTo>
                  <a:lnTo>
                    <a:pt x="16308" y="4559"/>
                  </a:lnTo>
                  <a:cubicBezTo>
                    <a:pt x="16432" y="4148"/>
                    <a:pt x="16374" y="3703"/>
                    <a:pt x="16151" y="3334"/>
                  </a:cubicBezTo>
                  <a:cubicBezTo>
                    <a:pt x="15953" y="3010"/>
                    <a:pt x="15644" y="2773"/>
                    <a:pt x="15281" y="2664"/>
                  </a:cubicBezTo>
                  <a:lnTo>
                    <a:pt x="6505" y="63"/>
                  </a:lnTo>
                  <a:cubicBezTo>
                    <a:pt x="6362" y="21"/>
                    <a:pt x="6217" y="0"/>
                    <a:pt x="6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6648563" y="3091485"/>
              <a:ext cx="152166" cy="489676"/>
            </a:xfrm>
            <a:custGeom>
              <a:avLst/>
              <a:gdLst/>
              <a:ahLst/>
              <a:cxnLst/>
              <a:rect l="l" t="t" r="r" b="b"/>
              <a:pathLst>
                <a:path w="4623" h="14877" extrusionOk="0">
                  <a:moveTo>
                    <a:pt x="4478" y="1"/>
                  </a:moveTo>
                  <a:cubicBezTo>
                    <a:pt x="4422" y="1"/>
                    <a:pt x="4369" y="37"/>
                    <a:pt x="4353" y="93"/>
                  </a:cubicBezTo>
                  <a:lnTo>
                    <a:pt x="20" y="14710"/>
                  </a:lnTo>
                  <a:cubicBezTo>
                    <a:pt x="0" y="14779"/>
                    <a:pt x="39" y="14851"/>
                    <a:pt x="108" y="14871"/>
                  </a:cubicBezTo>
                  <a:cubicBezTo>
                    <a:pt x="120" y="14876"/>
                    <a:pt x="133" y="14877"/>
                    <a:pt x="145" y="14877"/>
                  </a:cubicBezTo>
                  <a:cubicBezTo>
                    <a:pt x="201" y="14877"/>
                    <a:pt x="253" y="14839"/>
                    <a:pt x="270" y="14784"/>
                  </a:cubicBezTo>
                  <a:lnTo>
                    <a:pt x="4603" y="168"/>
                  </a:lnTo>
                  <a:cubicBezTo>
                    <a:pt x="4623" y="99"/>
                    <a:pt x="4584" y="25"/>
                    <a:pt x="4516" y="6"/>
                  </a:cubicBezTo>
                  <a:cubicBezTo>
                    <a:pt x="4503" y="2"/>
                    <a:pt x="4490" y="1"/>
                    <a:pt x="4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6614035" y="3068741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31" y="261"/>
                  </a:moveTo>
                  <a:cubicBezTo>
                    <a:pt x="2191" y="261"/>
                    <a:pt x="2354" y="283"/>
                    <a:pt x="2515" y="331"/>
                  </a:cubicBezTo>
                  <a:cubicBezTo>
                    <a:pt x="2771" y="407"/>
                    <a:pt x="2996" y="535"/>
                    <a:pt x="3188" y="715"/>
                  </a:cubicBezTo>
                  <a:cubicBezTo>
                    <a:pt x="3668" y="1157"/>
                    <a:pt x="3851" y="1822"/>
                    <a:pt x="3664" y="2449"/>
                  </a:cubicBezTo>
                  <a:cubicBezTo>
                    <a:pt x="3444" y="3189"/>
                    <a:pt x="2764" y="3670"/>
                    <a:pt x="2029" y="3670"/>
                  </a:cubicBezTo>
                  <a:cubicBezTo>
                    <a:pt x="1868" y="3670"/>
                    <a:pt x="1705" y="3647"/>
                    <a:pt x="1544" y="3599"/>
                  </a:cubicBezTo>
                  <a:cubicBezTo>
                    <a:pt x="1092" y="3465"/>
                    <a:pt x="726" y="3161"/>
                    <a:pt x="512" y="2742"/>
                  </a:cubicBezTo>
                  <a:cubicBezTo>
                    <a:pt x="311" y="2353"/>
                    <a:pt x="270" y="1904"/>
                    <a:pt x="395" y="1481"/>
                  </a:cubicBezTo>
                  <a:cubicBezTo>
                    <a:pt x="614" y="741"/>
                    <a:pt x="1295" y="261"/>
                    <a:pt x="2031" y="261"/>
                  </a:cubicBezTo>
                  <a:close/>
                  <a:moveTo>
                    <a:pt x="2030" y="1"/>
                  </a:moveTo>
                  <a:cubicBezTo>
                    <a:pt x="1182" y="1"/>
                    <a:pt x="397" y="555"/>
                    <a:pt x="145" y="1408"/>
                  </a:cubicBezTo>
                  <a:cubicBezTo>
                    <a:pt x="0" y="1895"/>
                    <a:pt x="49" y="2412"/>
                    <a:pt x="281" y="2863"/>
                  </a:cubicBezTo>
                  <a:cubicBezTo>
                    <a:pt x="524" y="3338"/>
                    <a:pt x="958" y="3698"/>
                    <a:pt x="1471" y="3852"/>
                  </a:cubicBezTo>
                  <a:cubicBezTo>
                    <a:pt x="1657" y="3906"/>
                    <a:pt x="1845" y="3933"/>
                    <a:pt x="2028" y="3933"/>
                  </a:cubicBezTo>
                  <a:cubicBezTo>
                    <a:pt x="2876" y="3933"/>
                    <a:pt x="3661" y="3379"/>
                    <a:pt x="3913" y="2525"/>
                  </a:cubicBezTo>
                  <a:cubicBezTo>
                    <a:pt x="4128" y="1801"/>
                    <a:pt x="3918" y="1034"/>
                    <a:pt x="3364" y="525"/>
                  </a:cubicBezTo>
                  <a:cubicBezTo>
                    <a:pt x="3142" y="317"/>
                    <a:pt x="2882" y="168"/>
                    <a:pt x="2588" y="82"/>
                  </a:cubicBezTo>
                  <a:cubicBezTo>
                    <a:pt x="2402" y="27"/>
                    <a:pt x="2215" y="1"/>
                    <a:pt x="20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6562260" y="3243256"/>
              <a:ext cx="135906" cy="129488"/>
            </a:xfrm>
            <a:custGeom>
              <a:avLst/>
              <a:gdLst/>
              <a:ahLst/>
              <a:cxnLst/>
              <a:rect l="l" t="t" r="r" b="b"/>
              <a:pathLst>
                <a:path w="4129" h="3934" extrusionOk="0">
                  <a:moveTo>
                    <a:pt x="2027" y="259"/>
                  </a:moveTo>
                  <a:cubicBezTo>
                    <a:pt x="2191" y="259"/>
                    <a:pt x="2355" y="284"/>
                    <a:pt x="2516" y="332"/>
                  </a:cubicBezTo>
                  <a:cubicBezTo>
                    <a:pt x="2771" y="407"/>
                    <a:pt x="2998" y="536"/>
                    <a:pt x="3189" y="716"/>
                  </a:cubicBezTo>
                  <a:cubicBezTo>
                    <a:pt x="3669" y="1157"/>
                    <a:pt x="3851" y="1822"/>
                    <a:pt x="3665" y="2450"/>
                  </a:cubicBezTo>
                  <a:cubicBezTo>
                    <a:pt x="3446" y="3190"/>
                    <a:pt x="2765" y="3671"/>
                    <a:pt x="2029" y="3671"/>
                  </a:cubicBezTo>
                  <a:cubicBezTo>
                    <a:pt x="1869" y="3671"/>
                    <a:pt x="1706" y="3648"/>
                    <a:pt x="1546" y="3600"/>
                  </a:cubicBezTo>
                  <a:cubicBezTo>
                    <a:pt x="1093" y="3466"/>
                    <a:pt x="727" y="3163"/>
                    <a:pt x="512" y="2743"/>
                  </a:cubicBezTo>
                  <a:cubicBezTo>
                    <a:pt x="312" y="2353"/>
                    <a:pt x="270" y="1904"/>
                    <a:pt x="396" y="1482"/>
                  </a:cubicBezTo>
                  <a:cubicBezTo>
                    <a:pt x="525" y="1045"/>
                    <a:pt x="818" y="685"/>
                    <a:pt x="1218" y="467"/>
                  </a:cubicBezTo>
                  <a:cubicBezTo>
                    <a:pt x="1470" y="330"/>
                    <a:pt x="1749" y="259"/>
                    <a:pt x="2027" y="259"/>
                  </a:cubicBezTo>
                  <a:close/>
                  <a:moveTo>
                    <a:pt x="2027" y="1"/>
                  </a:moveTo>
                  <a:cubicBezTo>
                    <a:pt x="1704" y="1"/>
                    <a:pt x="1385" y="81"/>
                    <a:pt x="1093" y="239"/>
                  </a:cubicBezTo>
                  <a:cubicBezTo>
                    <a:pt x="632" y="489"/>
                    <a:pt x="295" y="904"/>
                    <a:pt x="146" y="1408"/>
                  </a:cubicBezTo>
                  <a:cubicBezTo>
                    <a:pt x="1" y="1896"/>
                    <a:pt x="51" y="2413"/>
                    <a:pt x="282" y="2864"/>
                  </a:cubicBezTo>
                  <a:cubicBezTo>
                    <a:pt x="527" y="3346"/>
                    <a:pt x="951" y="3697"/>
                    <a:pt x="1472" y="3851"/>
                  </a:cubicBezTo>
                  <a:cubicBezTo>
                    <a:pt x="1658" y="3907"/>
                    <a:pt x="1846" y="3933"/>
                    <a:pt x="2030" y="3933"/>
                  </a:cubicBezTo>
                  <a:cubicBezTo>
                    <a:pt x="2878" y="3933"/>
                    <a:pt x="3663" y="3380"/>
                    <a:pt x="3915" y="2526"/>
                  </a:cubicBezTo>
                  <a:cubicBezTo>
                    <a:pt x="4129" y="1802"/>
                    <a:pt x="3919" y="1035"/>
                    <a:pt x="3366" y="525"/>
                  </a:cubicBezTo>
                  <a:cubicBezTo>
                    <a:pt x="3144" y="318"/>
                    <a:pt x="2883" y="169"/>
                    <a:pt x="2589" y="83"/>
                  </a:cubicBezTo>
                  <a:cubicBezTo>
                    <a:pt x="2404" y="28"/>
                    <a:pt x="2215" y="1"/>
                    <a:pt x="2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6510551" y="3417836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29" y="259"/>
                  </a:moveTo>
                  <a:cubicBezTo>
                    <a:pt x="2189" y="259"/>
                    <a:pt x="2353" y="281"/>
                    <a:pt x="2513" y="329"/>
                  </a:cubicBezTo>
                  <a:cubicBezTo>
                    <a:pt x="2769" y="406"/>
                    <a:pt x="2995" y="535"/>
                    <a:pt x="3187" y="714"/>
                  </a:cubicBezTo>
                  <a:cubicBezTo>
                    <a:pt x="3668" y="1158"/>
                    <a:pt x="3851" y="1823"/>
                    <a:pt x="3664" y="2451"/>
                  </a:cubicBezTo>
                  <a:cubicBezTo>
                    <a:pt x="3535" y="2887"/>
                    <a:pt x="3242" y="3248"/>
                    <a:pt x="2842" y="3465"/>
                  </a:cubicBezTo>
                  <a:cubicBezTo>
                    <a:pt x="2590" y="3602"/>
                    <a:pt x="2313" y="3672"/>
                    <a:pt x="2033" y="3672"/>
                  </a:cubicBezTo>
                  <a:cubicBezTo>
                    <a:pt x="1870" y="3672"/>
                    <a:pt x="1705" y="3648"/>
                    <a:pt x="1544" y="3600"/>
                  </a:cubicBezTo>
                  <a:cubicBezTo>
                    <a:pt x="1092" y="3466"/>
                    <a:pt x="726" y="3161"/>
                    <a:pt x="512" y="2742"/>
                  </a:cubicBezTo>
                  <a:cubicBezTo>
                    <a:pt x="310" y="2351"/>
                    <a:pt x="268" y="1903"/>
                    <a:pt x="394" y="1480"/>
                  </a:cubicBezTo>
                  <a:cubicBezTo>
                    <a:pt x="613" y="739"/>
                    <a:pt x="1294" y="259"/>
                    <a:pt x="2029" y="259"/>
                  </a:cubicBezTo>
                  <a:close/>
                  <a:moveTo>
                    <a:pt x="2030" y="0"/>
                  </a:moveTo>
                  <a:cubicBezTo>
                    <a:pt x="1182" y="0"/>
                    <a:pt x="397" y="554"/>
                    <a:pt x="145" y="1407"/>
                  </a:cubicBezTo>
                  <a:cubicBezTo>
                    <a:pt x="0" y="1895"/>
                    <a:pt x="49" y="2411"/>
                    <a:pt x="281" y="2861"/>
                  </a:cubicBezTo>
                  <a:cubicBezTo>
                    <a:pt x="523" y="3338"/>
                    <a:pt x="957" y="3699"/>
                    <a:pt x="1471" y="3850"/>
                  </a:cubicBezTo>
                  <a:cubicBezTo>
                    <a:pt x="1656" y="3904"/>
                    <a:pt x="1845" y="3933"/>
                    <a:pt x="2032" y="3933"/>
                  </a:cubicBezTo>
                  <a:cubicBezTo>
                    <a:pt x="2356" y="3933"/>
                    <a:pt x="2676" y="3851"/>
                    <a:pt x="2968" y="3693"/>
                  </a:cubicBezTo>
                  <a:cubicBezTo>
                    <a:pt x="3428" y="3443"/>
                    <a:pt x="3766" y="3028"/>
                    <a:pt x="3914" y="2524"/>
                  </a:cubicBezTo>
                  <a:cubicBezTo>
                    <a:pt x="4128" y="1801"/>
                    <a:pt x="3918" y="1034"/>
                    <a:pt x="3364" y="524"/>
                  </a:cubicBezTo>
                  <a:cubicBezTo>
                    <a:pt x="3144" y="317"/>
                    <a:pt x="2882" y="168"/>
                    <a:pt x="2588" y="81"/>
                  </a:cubicBezTo>
                  <a:cubicBezTo>
                    <a:pt x="2402" y="26"/>
                    <a:pt x="2215" y="0"/>
                    <a:pt x="2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6805139" y="3125388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26" y="258"/>
                  </a:moveTo>
                  <a:cubicBezTo>
                    <a:pt x="2187" y="258"/>
                    <a:pt x="2352" y="282"/>
                    <a:pt x="2514" y="329"/>
                  </a:cubicBezTo>
                  <a:cubicBezTo>
                    <a:pt x="2769" y="405"/>
                    <a:pt x="2995" y="535"/>
                    <a:pt x="3187" y="713"/>
                  </a:cubicBezTo>
                  <a:cubicBezTo>
                    <a:pt x="3667" y="1158"/>
                    <a:pt x="3849" y="1823"/>
                    <a:pt x="3663" y="2451"/>
                  </a:cubicBezTo>
                  <a:cubicBezTo>
                    <a:pt x="3533" y="2887"/>
                    <a:pt x="3241" y="3247"/>
                    <a:pt x="2842" y="3464"/>
                  </a:cubicBezTo>
                  <a:cubicBezTo>
                    <a:pt x="2589" y="3602"/>
                    <a:pt x="2312" y="3671"/>
                    <a:pt x="2032" y="3671"/>
                  </a:cubicBezTo>
                  <a:cubicBezTo>
                    <a:pt x="1869" y="3671"/>
                    <a:pt x="1705" y="3648"/>
                    <a:pt x="1544" y="3600"/>
                  </a:cubicBezTo>
                  <a:cubicBezTo>
                    <a:pt x="1092" y="3466"/>
                    <a:pt x="727" y="3163"/>
                    <a:pt x="512" y="2742"/>
                  </a:cubicBezTo>
                  <a:cubicBezTo>
                    <a:pt x="310" y="2351"/>
                    <a:pt x="269" y="1903"/>
                    <a:pt x="394" y="1480"/>
                  </a:cubicBezTo>
                  <a:cubicBezTo>
                    <a:pt x="523" y="1042"/>
                    <a:pt x="816" y="684"/>
                    <a:pt x="1216" y="466"/>
                  </a:cubicBezTo>
                  <a:cubicBezTo>
                    <a:pt x="1468" y="328"/>
                    <a:pt x="1746" y="258"/>
                    <a:pt x="2026" y="258"/>
                  </a:cubicBezTo>
                  <a:close/>
                  <a:moveTo>
                    <a:pt x="2025" y="0"/>
                  </a:moveTo>
                  <a:cubicBezTo>
                    <a:pt x="1702" y="0"/>
                    <a:pt x="1384" y="80"/>
                    <a:pt x="1093" y="239"/>
                  </a:cubicBezTo>
                  <a:cubicBezTo>
                    <a:pt x="631" y="489"/>
                    <a:pt x="295" y="904"/>
                    <a:pt x="146" y="1408"/>
                  </a:cubicBezTo>
                  <a:cubicBezTo>
                    <a:pt x="0" y="1894"/>
                    <a:pt x="49" y="2413"/>
                    <a:pt x="282" y="2863"/>
                  </a:cubicBezTo>
                  <a:cubicBezTo>
                    <a:pt x="528" y="3346"/>
                    <a:pt x="951" y="3697"/>
                    <a:pt x="1473" y="3851"/>
                  </a:cubicBezTo>
                  <a:cubicBezTo>
                    <a:pt x="1658" y="3905"/>
                    <a:pt x="1846" y="3933"/>
                    <a:pt x="2034" y="3933"/>
                  </a:cubicBezTo>
                  <a:cubicBezTo>
                    <a:pt x="2357" y="3933"/>
                    <a:pt x="2678" y="3852"/>
                    <a:pt x="2968" y="3694"/>
                  </a:cubicBezTo>
                  <a:cubicBezTo>
                    <a:pt x="3430" y="3445"/>
                    <a:pt x="3766" y="3029"/>
                    <a:pt x="3915" y="2525"/>
                  </a:cubicBezTo>
                  <a:cubicBezTo>
                    <a:pt x="4128" y="1801"/>
                    <a:pt x="3917" y="1034"/>
                    <a:pt x="3365" y="525"/>
                  </a:cubicBezTo>
                  <a:cubicBezTo>
                    <a:pt x="3143" y="318"/>
                    <a:pt x="2882" y="169"/>
                    <a:pt x="2589" y="83"/>
                  </a:cubicBezTo>
                  <a:cubicBezTo>
                    <a:pt x="2403" y="28"/>
                    <a:pt x="2213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6753364" y="3299902"/>
              <a:ext cx="135939" cy="129455"/>
            </a:xfrm>
            <a:custGeom>
              <a:avLst/>
              <a:gdLst/>
              <a:ahLst/>
              <a:cxnLst/>
              <a:rect l="l" t="t" r="r" b="b"/>
              <a:pathLst>
                <a:path w="4130" h="3933" extrusionOk="0">
                  <a:moveTo>
                    <a:pt x="2025" y="260"/>
                  </a:moveTo>
                  <a:cubicBezTo>
                    <a:pt x="2189" y="260"/>
                    <a:pt x="2353" y="283"/>
                    <a:pt x="2514" y="331"/>
                  </a:cubicBezTo>
                  <a:cubicBezTo>
                    <a:pt x="2769" y="407"/>
                    <a:pt x="2996" y="536"/>
                    <a:pt x="3187" y="715"/>
                  </a:cubicBezTo>
                  <a:cubicBezTo>
                    <a:pt x="3668" y="1158"/>
                    <a:pt x="3850" y="1824"/>
                    <a:pt x="3664" y="2452"/>
                  </a:cubicBezTo>
                  <a:cubicBezTo>
                    <a:pt x="3444" y="3192"/>
                    <a:pt x="2763" y="3672"/>
                    <a:pt x="2028" y="3672"/>
                  </a:cubicBezTo>
                  <a:cubicBezTo>
                    <a:pt x="1868" y="3672"/>
                    <a:pt x="1705" y="3649"/>
                    <a:pt x="1544" y="3602"/>
                  </a:cubicBezTo>
                  <a:cubicBezTo>
                    <a:pt x="1092" y="3468"/>
                    <a:pt x="726" y="3164"/>
                    <a:pt x="512" y="2744"/>
                  </a:cubicBezTo>
                  <a:cubicBezTo>
                    <a:pt x="310" y="2353"/>
                    <a:pt x="269" y="1905"/>
                    <a:pt x="394" y="1481"/>
                  </a:cubicBezTo>
                  <a:cubicBezTo>
                    <a:pt x="523" y="1044"/>
                    <a:pt x="816" y="685"/>
                    <a:pt x="1216" y="467"/>
                  </a:cubicBezTo>
                  <a:cubicBezTo>
                    <a:pt x="1469" y="330"/>
                    <a:pt x="1746" y="260"/>
                    <a:pt x="2025" y="260"/>
                  </a:cubicBezTo>
                  <a:close/>
                  <a:moveTo>
                    <a:pt x="2027" y="0"/>
                  </a:moveTo>
                  <a:cubicBezTo>
                    <a:pt x="1704" y="0"/>
                    <a:pt x="1384" y="81"/>
                    <a:pt x="1092" y="240"/>
                  </a:cubicBezTo>
                  <a:cubicBezTo>
                    <a:pt x="630" y="490"/>
                    <a:pt x="294" y="905"/>
                    <a:pt x="145" y="1409"/>
                  </a:cubicBezTo>
                  <a:cubicBezTo>
                    <a:pt x="1" y="1895"/>
                    <a:pt x="49" y="2412"/>
                    <a:pt x="280" y="2863"/>
                  </a:cubicBezTo>
                  <a:cubicBezTo>
                    <a:pt x="527" y="3346"/>
                    <a:pt x="950" y="3697"/>
                    <a:pt x="1471" y="3852"/>
                  </a:cubicBezTo>
                  <a:cubicBezTo>
                    <a:pt x="1657" y="3906"/>
                    <a:pt x="1844" y="3933"/>
                    <a:pt x="2028" y="3933"/>
                  </a:cubicBezTo>
                  <a:cubicBezTo>
                    <a:pt x="2876" y="3933"/>
                    <a:pt x="3662" y="3379"/>
                    <a:pt x="3914" y="2526"/>
                  </a:cubicBezTo>
                  <a:cubicBezTo>
                    <a:pt x="4130" y="1803"/>
                    <a:pt x="3918" y="1034"/>
                    <a:pt x="3365" y="526"/>
                  </a:cubicBezTo>
                  <a:cubicBezTo>
                    <a:pt x="3144" y="318"/>
                    <a:pt x="2882" y="169"/>
                    <a:pt x="2588" y="82"/>
                  </a:cubicBezTo>
                  <a:cubicBezTo>
                    <a:pt x="2403" y="27"/>
                    <a:pt x="2214" y="0"/>
                    <a:pt x="2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6701622" y="3474516"/>
              <a:ext cx="135939" cy="129455"/>
            </a:xfrm>
            <a:custGeom>
              <a:avLst/>
              <a:gdLst/>
              <a:ahLst/>
              <a:cxnLst/>
              <a:rect l="l" t="t" r="r" b="b"/>
              <a:pathLst>
                <a:path w="4130" h="3933" extrusionOk="0">
                  <a:moveTo>
                    <a:pt x="2031" y="259"/>
                  </a:moveTo>
                  <a:cubicBezTo>
                    <a:pt x="2191" y="259"/>
                    <a:pt x="2353" y="281"/>
                    <a:pt x="2515" y="329"/>
                  </a:cubicBezTo>
                  <a:cubicBezTo>
                    <a:pt x="2771" y="404"/>
                    <a:pt x="2996" y="533"/>
                    <a:pt x="3188" y="713"/>
                  </a:cubicBezTo>
                  <a:cubicBezTo>
                    <a:pt x="3668" y="1158"/>
                    <a:pt x="3850" y="1823"/>
                    <a:pt x="3664" y="2450"/>
                  </a:cubicBezTo>
                  <a:cubicBezTo>
                    <a:pt x="3536" y="2885"/>
                    <a:pt x="3243" y="3246"/>
                    <a:pt x="2844" y="3463"/>
                  </a:cubicBezTo>
                  <a:cubicBezTo>
                    <a:pt x="2590" y="3601"/>
                    <a:pt x="2313" y="3671"/>
                    <a:pt x="2033" y="3671"/>
                  </a:cubicBezTo>
                  <a:cubicBezTo>
                    <a:pt x="1870" y="3671"/>
                    <a:pt x="1706" y="3647"/>
                    <a:pt x="1545" y="3599"/>
                  </a:cubicBezTo>
                  <a:cubicBezTo>
                    <a:pt x="1093" y="3464"/>
                    <a:pt x="728" y="3160"/>
                    <a:pt x="513" y="2741"/>
                  </a:cubicBezTo>
                  <a:cubicBezTo>
                    <a:pt x="311" y="2350"/>
                    <a:pt x="270" y="1902"/>
                    <a:pt x="395" y="1479"/>
                  </a:cubicBezTo>
                  <a:cubicBezTo>
                    <a:pt x="614" y="738"/>
                    <a:pt x="1296" y="259"/>
                    <a:pt x="2031" y="259"/>
                  </a:cubicBezTo>
                  <a:close/>
                  <a:moveTo>
                    <a:pt x="2032" y="0"/>
                  </a:moveTo>
                  <a:cubicBezTo>
                    <a:pt x="1183" y="0"/>
                    <a:pt x="397" y="553"/>
                    <a:pt x="145" y="1408"/>
                  </a:cubicBezTo>
                  <a:cubicBezTo>
                    <a:pt x="0" y="1894"/>
                    <a:pt x="49" y="2411"/>
                    <a:pt x="281" y="2862"/>
                  </a:cubicBezTo>
                  <a:cubicBezTo>
                    <a:pt x="522" y="3339"/>
                    <a:pt x="957" y="3698"/>
                    <a:pt x="1471" y="3850"/>
                  </a:cubicBezTo>
                  <a:cubicBezTo>
                    <a:pt x="1656" y="3905"/>
                    <a:pt x="1845" y="3932"/>
                    <a:pt x="2032" y="3932"/>
                  </a:cubicBezTo>
                  <a:cubicBezTo>
                    <a:pt x="2356" y="3932"/>
                    <a:pt x="2676" y="3851"/>
                    <a:pt x="2967" y="3693"/>
                  </a:cubicBezTo>
                  <a:cubicBezTo>
                    <a:pt x="3429" y="3443"/>
                    <a:pt x="3765" y="3027"/>
                    <a:pt x="3914" y="2525"/>
                  </a:cubicBezTo>
                  <a:cubicBezTo>
                    <a:pt x="4129" y="1799"/>
                    <a:pt x="3919" y="1033"/>
                    <a:pt x="3365" y="525"/>
                  </a:cubicBezTo>
                  <a:cubicBezTo>
                    <a:pt x="3144" y="317"/>
                    <a:pt x="2882" y="168"/>
                    <a:pt x="2589" y="81"/>
                  </a:cubicBezTo>
                  <a:cubicBezTo>
                    <a:pt x="2403" y="26"/>
                    <a:pt x="2216" y="0"/>
                    <a:pt x="2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35"/>
          <p:cNvGrpSpPr/>
          <p:nvPr/>
        </p:nvGrpSpPr>
        <p:grpSpPr>
          <a:xfrm>
            <a:off x="4876479" y="276801"/>
            <a:ext cx="201736" cy="526377"/>
            <a:chOff x="4641641" y="852713"/>
            <a:chExt cx="201736" cy="526377"/>
          </a:xfrm>
        </p:grpSpPr>
        <p:sp>
          <p:nvSpPr>
            <p:cNvPr id="1792" name="Google Shape;1792;p35"/>
            <p:cNvSpPr/>
            <p:nvPr/>
          </p:nvSpPr>
          <p:spPr>
            <a:xfrm>
              <a:off x="4645295" y="857091"/>
              <a:ext cx="194396" cy="517654"/>
            </a:xfrm>
            <a:custGeom>
              <a:avLst/>
              <a:gdLst/>
              <a:ahLst/>
              <a:cxnLst/>
              <a:rect l="l" t="t" r="r" b="b"/>
              <a:pathLst>
                <a:path w="5906" h="15727" extrusionOk="0">
                  <a:moveTo>
                    <a:pt x="1615" y="0"/>
                  </a:moveTo>
                  <a:cubicBezTo>
                    <a:pt x="1585" y="0"/>
                    <a:pt x="1555" y="4"/>
                    <a:pt x="1525" y="12"/>
                  </a:cubicBezTo>
                  <a:lnTo>
                    <a:pt x="294" y="339"/>
                  </a:lnTo>
                  <a:cubicBezTo>
                    <a:pt x="111" y="388"/>
                    <a:pt x="0" y="577"/>
                    <a:pt x="49" y="762"/>
                  </a:cubicBezTo>
                  <a:lnTo>
                    <a:pt x="3959" y="15470"/>
                  </a:lnTo>
                  <a:cubicBezTo>
                    <a:pt x="4001" y="15624"/>
                    <a:pt x="4140" y="15726"/>
                    <a:pt x="4294" y="15726"/>
                  </a:cubicBezTo>
                  <a:cubicBezTo>
                    <a:pt x="4323" y="15726"/>
                    <a:pt x="4353" y="15723"/>
                    <a:pt x="4382" y="15715"/>
                  </a:cubicBezTo>
                  <a:lnTo>
                    <a:pt x="5612" y="15387"/>
                  </a:lnTo>
                  <a:cubicBezTo>
                    <a:pt x="5796" y="15338"/>
                    <a:pt x="5906" y="15149"/>
                    <a:pt x="5857" y="14965"/>
                  </a:cubicBezTo>
                  <a:lnTo>
                    <a:pt x="1947" y="257"/>
                  </a:lnTo>
                  <a:cubicBezTo>
                    <a:pt x="1906" y="102"/>
                    <a:pt x="1767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694930" y="890434"/>
              <a:ext cx="144760" cy="484245"/>
            </a:xfrm>
            <a:custGeom>
              <a:avLst/>
              <a:gdLst/>
              <a:ahLst/>
              <a:cxnLst/>
              <a:rect l="l" t="t" r="r" b="b"/>
              <a:pathLst>
                <a:path w="4398" h="14712" extrusionOk="0">
                  <a:moveTo>
                    <a:pt x="640" y="0"/>
                  </a:moveTo>
                  <a:cubicBezTo>
                    <a:pt x="592" y="122"/>
                    <a:pt x="555" y="246"/>
                    <a:pt x="528" y="372"/>
                  </a:cubicBezTo>
                  <a:cubicBezTo>
                    <a:pt x="1" y="2862"/>
                    <a:pt x="3104" y="10457"/>
                    <a:pt x="2997" y="12031"/>
                  </a:cubicBezTo>
                  <a:cubicBezTo>
                    <a:pt x="2960" y="12586"/>
                    <a:pt x="2706" y="13156"/>
                    <a:pt x="2225" y="13437"/>
                  </a:cubicBezTo>
                  <a:cubicBezTo>
                    <a:pt x="2214" y="13443"/>
                    <a:pt x="2200" y="13452"/>
                    <a:pt x="2187" y="13458"/>
                  </a:cubicBezTo>
                  <a:lnTo>
                    <a:pt x="2451" y="14455"/>
                  </a:lnTo>
                  <a:cubicBezTo>
                    <a:pt x="2493" y="14609"/>
                    <a:pt x="2632" y="14712"/>
                    <a:pt x="2784" y="14712"/>
                  </a:cubicBezTo>
                  <a:cubicBezTo>
                    <a:pt x="2814" y="14712"/>
                    <a:pt x="2844" y="14708"/>
                    <a:pt x="2874" y="14700"/>
                  </a:cubicBezTo>
                  <a:lnTo>
                    <a:pt x="4104" y="14373"/>
                  </a:lnTo>
                  <a:cubicBezTo>
                    <a:pt x="4288" y="14324"/>
                    <a:pt x="4398" y="14135"/>
                    <a:pt x="4349" y="1395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641641" y="852713"/>
              <a:ext cx="201736" cy="526377"/>
            </a:xfrm>
            <a:custGeom>
              <a:avLst/>
              <a:gdLst/>
              <a:ahLst/>
              <a:cxnLst/>
              <a:rect l="l" t="t" r="r" b="b"/>
              <a:pathLst>
                <a:path w="6129" h="15992" extrusionOk="0">
                  <a:moveTo>
                    <a:pt x="1696" y="258"/>
                  </a:moveTo>
                  <a:cubicBezTo>
                    <a:pt x="1734" y="258"/>
                    <a:pt x="1770" y="268"/>
                    <a:pt x="1803" y="288"/>
                  </a:cubicBezTo>
                  <a:cubicBezTo>
                    <a:pt x="1852" y="317"/>
                    <a:pt x="1887" y="362"/>
                    <a:pt x="1902" y="418"/>
                  </a:cubicBezTo>
                  <a:lnTo>
                    <a:pt x="5812" y="15125"/>
                  </a:lnTo>
                  <a:cubicBezTo>
                    <a:pt x="5855" y="15186"/>
                    <a:pt x="5847" y="15244"/>
                    <a:pt x="5819" y="15292"/>
                  </a:cubicBezTo>
                  <a:cubicBezTo>
                    <a:pt x="5789" y="15342"/>
                    <a:pt x="5745" y="15377"/>
                    <a:pt x="5689" y="15391"/>
                  </a:cubicBezTo>
                  <a:lnTo>
                    <a:pt x="4458" y="15718"/>
                  </a:lnTo>
                  <a:cubicBezTo>
                    <a:pt x="4440" y="15723"/>
                    <a:pt x="4421" y="15726"/>
                    <a:pt x="4403" y="15726"/>
                  </a:cubicBezTo>
                  <a:cubicBezTo>
                    <a:pt x="4366" y="15726"/>
                    <a:pt x="4329" y="15716"/>
                    <a:pt x="4297" y="15697"/>
                  </a:cubicBezTo>
                  <a:cubicBezTo>
                    <a:pt x="4247" y="15668"/>
                    <a:pt x="4213" y="15622"/>
                    <a:pt x="4198" y="15567"/>
                  </a:cubicBezTo>
                  <a:lnTo>
                    <a:pt x="4173" y="15473"/>
                  </a:lnTo>
                  <a:lnTo>
                    <a:pt x="5086" y="15231"/>
                  </a:lnTo>
                  <a:cubicBezTo>
                    <a:pt x="5157" y="15212"/>
                    <a:pt x="5198" y="15138"/>
                    <a:pt x="5180" y="15068"/>
                  </a:cubicBezTo>
                  <a:cubicBezTo>
                    <a:pt x="5164" y="15009"/>
                    <a:pt x="5111" y="14971"/>
                    <a:pt x="5052" y="14971"/>
                  </a:cubicBezTo>
                  <a:cubicBezTo>
                    <a:pt x="5041" y="14971"/>
                    <a:pt x="5029" y="14972"/>
                    <a:pt x="5017" y="14975"/>
                  </a:cubicBezTo>
                  <a:lnTo>
                    <a:pt x="4104" y="15218"/>
                  </a:lnTo>
                  <a:lnTo>
                    <a:pt x="3984" y="14770"/>
                  </a:lnTo>
                  <a:lnTo>
                    <a:pt x="4539" y="14622"/>
                  </a:lnTo>
                  <a:cubicBezTo>
                    <a:pt x="4610" y="14604"/>
                    <a:pt x="4651" y="14531"/>
                    <a:pt x="4633" y="14460"/>
                  </a:cubicBezTo>
                  <a:cubicBezTo>
                    <a:pt x="4618" y="14401"/>
                    <a:pt x="4564" y="14363"/>
                    <a:pt x="4504" y="14363"/>
                  </a:cubicBezTo>
                  <a:cubicBezTo>
                    <a:pt x="4493" y="14363"/>
                    <a:pt x="4481" y="14364"/>
                    <a:pt x="4470" y="14367"/>
                  </a:cubicBezTo>
                  <a:lnTo>
                    <a:pt x="3915" y="14515"/>
                  </a:lnTo>
                  <a:lnTo>
                    <a:pt x="3797" y="14067"/>
                  </a:lnTo>
                  <a:lnTo>
                    <a:pt x="4710" y="13823"/>
                  </a:lnTo>
                  <a:cubicBezTo>
                    <a:pt x="4781" y="13805"/>
                    <a:pt x="4822" y="13732"/>
                    <a:pt x="4803" y="13661"/>
                  </a:cubicBezTo>
                  <a:cubicBezTo>
                    <a:pt x="4788" y="13602"/>
                    <a:pt x="4734" y="13564"/>
                    <a:pt x="4676" y="13564"/>
                  </a:cubicBezTo>
                  <a:cubicBezTo>
                    <a:pt x="4664" y="13564"/>
                    <a:pt x="4653" y="13565"/>
                    <a:pt x="4641" y="13568"/>
                  </a:cubicBezTo>
                  <a:lnTo>
                    <a:pt x="3727" y="13811"/>
                  </a:lnTo>
                  <a:lnTo>
                    <a:pt x="3607" y="13364"/>
                  </a:lnTo>
                  <a:lnTo>
                    <a:pt x="4164" y="13216"/>
                  </a:lnTo>
                  <a:cubicBezTo>
                    <a:pt x="4234" y="13197"/>
                    <a:pt x="4275" y="13124"/>
                    <a:pt x="4256" y="13053"/>
                  </a:cubicBezTo>
                  <a:cubicBezTo>
                    <a:pt x="4241" y="12994"/>
                    <a:pt x="4188" y="12956"/>
                    <a:pt x="4130" y="12956"/>
                  </a:cubicBezTo>
                  <a:cubicBezTo>
                    <a:pt x="4118" y="12956"/>
                    <a:pt x="4106" y="12957"/>
                    <a:pt x="4094" y="12960"/>
                  </a:cubicBezTo>
                  <a:lnTo>
                    <a:pt x="3545" y="13110"/>
                  </a:lnTo>
                  <a:lnTo>
                    <a:pt x="3425" y="12662"/>
                  </a:lnTo>
                  <a:lnTo>
                    <a:pt x="4339" y="12419"/>
                  </a:lnTo>
                  <a:cubicBezTo>
                    <a:pt x="4409" y="12401"/>
                    <a:pt x="4451" y="12327"/>
                    <a:pt x="4432" y="12257"/>
                  </a:cubicBezTo>
                  <a:cubicBezTo>
                    <a:pt x="4417" y="12197"/>
                    <a:pt x="4363" y="12159"/>
                    <a:pt x="4304" y="12159"/>
                  </a:cubicBezTo>
                  <a:cubicBezTo>
                    <a:pt x="4293" y="12159"/>
                    <a:pt x="4281" y="12161"/>
                    <a:pt x="4270" y="12163"/>
                  </a:cubicBezTo>
                  <a:lnTo>
                    <a:pt x="3356" y="12407"/>
                  </a:lnTo>
                  <a:lnTo>
                    <a:pt x="3236" y="11959"/>
                  </a:lnTo>
                  <a:lnTo>
                    <a:pt x="3792" y="11811"/>
                  </a:lnTo>
                  <a:cubicBezTo>
                    <a:pt x="3863" y="11792"/>
                    <a:pt x="3904" y="11720"/>
                    <a:pt x="3885" y="11648"/>
                  </a:cubicBezTo>
                  <a:cubicBezTo>
                    <a:pt x="3870" y="11590"/>
                    <a:pt x="3816" y="11551"/>
                    <a:pt x="3758" y="11551"/>
                  </a:cubicBezTo>
                  <a:cubicBezTo>
                    <a:pt x="3746" y="11551"/>
                    <a:pt x="3735" y="11553"/>
                    <a:pt x="3723" y="11556"/>
                  </a:cubicBezTo>
                  <a:lnTo>
                    <a:pt x="3167" y="11704"/>
                  </a:lnTo>
                  <a:lnTo>
                    <a:pt x="3048" y="11255"/>
                  </a:lnTo>
                  <a:lnTo>
                    <a:pt x="3961" y="11012"/>
                  </a:lnTo>
                  <a:cubicBezTo>
                    <a:pt x="4032" y="10993"/>
                    <a:pt x="4073" y="10920"/>
                    <a:pt x="4054" y="10849"/>
                  </a:cubicBezTo>
                  <a:cubicBezTo>
                    <a:pt x="4039" y="10791"/>
                    <a:pt x="3985" y="10752"/>
                    <a:pt x="3927" y="10752"/>
                  </a:cubicBezTo>
                  <a:cubicBezTo>
                    <a:pt x="3916" y="10752"/>
                    <a:pt x="3904" y="10754"/>
                    <a:pt x="3892" y="10757"/>
                  </a:cubicBezTo>
                  <a:lnTo>
                    <a:pt x="2978" y="10999"/>
                  </a:lnTo>
                  <a:lnTo>
                    <a:pt x="2858" y="10552"/>
                  </a:lnTo>
                  <a:lnTo>
                    <a:pt x="3415" y="10404"/>
                  </a:lnTo>
                  <a:cubicBezTo>
                    <a:pt x="3485" y="10386"/>
                    <a:pt x="3526" y="10312"/>
                    <a:pt x="3507" y="10242"/>
                  </a:cubicBezTo>
                  <a:cubicBezTo>
                    <a:pt x="3492" y="10183"/>
                    <a:pt x="3438" y="10144"/>
                    <a:pt x="3379" y="10144"/>
                  </a:cubicBezTo>
                  <a:cubicBezTo>
                    <a:pt x="3368" y="10144"/>
                    <a:pt x="3357" y="10145"/>
                    <a:pt x="3345" y="10148"/>
                  </a:cubicBezTo>
                  <a:lnTo>
                    <a:pt x="2789" y="10296"/>
                  </a:lnTo>
                  <a:lnTo>
                    <a:pt x="2670" y="9848"/>
                  </a:lnTo>
                  <a:lnTo>
                    <a:pt x="3584" y="9605"/>
                  </a:lnTo>
                  <a:cubicBezTo>
                    <a:pt x="3654" y="9587"/>
                    <a:pt x="3695" y="9513"/>
                    <a:pt x="3676" y="9443"/>
                  </a:cubicBezTo>
                  <a:cubicBezTo>
                    <a:pt x="3661" y="9383"/>
                    <a:pt x="3608" y="9345"/>
                    <a:pt x="3549" y="9345"/>
                  </a:cubicBezTo>
                  <a:cubicBezTo>
                    <a:pt x="3538" y="9345"/>
                    <a:pt x="3526" y="9346"/>
                    <a:pt x="3515" y="9349"/>
                  </a:cubicBezTo>
                  <a:lnTo>
                    <a:pt x="2601" y="9593"/>
                  </a:lnTo>
                  <a:lnTo>
                    <a:pt x="2480" y="9145"/>
                  </a:lnTo>
                  <a:lnTo>
                    <a:pt x="3037" y="8997"/>
                  </a:lnTo>
                  <a:cubicBezTo>
                    <a:pt x="3107" y="8978"/>
                    <a:pt x="3149" y="8906"/>
                    <a:pt x="3129" y="8834"/>
                  </a:cubicBezTo>
                  <a:cubicBezTo>
                    <a:pt x="3114" y="8776"/>
                    <a:pt x="3061" y="8737"/>
                    <a:pt x="3003" y="8737"/>
                  </a:cubicBezTo>
                  <a:cubicBezTo>
                    <a:pt x="2991" y="8737"/>
                    <a:pt x="2980" y="8739"/>
                    <a:pt x="2968" y="8742"/>
                  </a:cubicBezTo>
                  <a:lnTo>
                    <a:pt x="2411" y="8890"/>
                  </a:lnTo>
                  <a:lnTo>
                    <a:pt x="2293" y="8441"/>
                  </a:lnTo>
                  <a:lnTo>
                    <a:pt x="3207" y="8198"/>
                  </a:lnTo>
                  <a:cubicBezTo>
                    <a:pt x="3277" y="8179"/>
                    <a:pt x="3319" y="8106"/>
                    <a:pt x="3300" y="8035"/>
                  </a:cubicBezTo>
                  <a:cubicBezTo>
                    <a:pt x="3285" y="7977"/>
                    <a:pt x="3232" y="7938"/>
                    <a:pt x="3173" y="7938"/>
                  </a:cubicBezTo>
                  <a:cubicBezTo>
                    <a:pt x="3162" y="7938"/>
                    <a:pt x="3150" y="7940"/>
                    <a:pt x="3138" y="7943"/>
                  </a:cubicBezTo>
                  <a:lnTo>
                    <a:pt x="2224" y="8185"/>
                  </a:lnTo>
                  <a:lnTo>
                    <a:pt x="2105" y="7737"/>
                  </a:lnTo>
                  <a:lnTo>
                    <a:pt x="2660" y="7590"/>
                  </a:lnTo>
                  <a:cubicBezTo>
                    <a:pt x="2730" y="7572"/>
                    <a:pt x="2772" y="7498"/>
                    <a:pt x="2754" y="7428"/>
                  </a:cubicBezTo>
                  <a:cubicBezTo>
                    <a:pt x="2738" y="7369"/>
                    <a:pt x="2685" y="7330"/>
                    <a:pt x="2625" y="7330"/>
                  </a:cubicBezTo>
                  <a:cubicBezTo>
                    <a:pt x="2614" y="7330"/>
                    <a:pt x="2603" y="7331"/>
                    <a:pt x="2591" y="7334"/>
                  </a:cubicBezTo>
                  <a:lnTo>
                    <a:pt x="2036" y="7482"/>
                  </a:lnTo>
                  <a:lnTo>
                    <a:pt x="1917" y="7034"/>
                  </a:lnTo>
                  <a:lnTo>
                    <a:pt x="2830" y="6791"/>
                  </a:lnTo>
                  <a:cubicBezTo>
                    <a:pt x="2901" y="6772"/>
                    <a:pt x="2942" y="6699"/>
                    <a:pt x="2924" y="6629"/>
                  </a:cubicBezTo>
                  <a:cubicBezTo>
                    <a:pt x="2908" y="6569"/>
                    <a:pt x="2855" y="6531"/>
                    <a:pt x="2796" y="6531"/>
                  </a:cubicBezTo>
                  <a:cubicBezTo>
                    <a:pt x="2785" y="6531"/>
                    <a:pt x="2773" y="6532"/>
                    <a:pt x="2761" y="6535"/>
                  </a:cubicBezTo>
                  <a:lnTo>
                    <a:pt x="1847" y="6779"/>
                  </a:lnTo>
                  <a:lnTo>
                    <a:pt x="1728" y="6331"/>
                  </a:lnTo>
                  <a:lnTo>
                    <a:pt x="2284" y="6183"/>
                  </a:lnTo>
                  <a:cubicBezTo>
                    <a:pt x="2355" y="6164"/>
                    <a:pt x="2395" y="6092"/>
                    <a:pt x="2377" y="6020"/>
                  </a:cubicBezTo>
                  <a:cubicBezTo>
                    <a:pt x="2361" y="5962"/>
                    <a:pt x="2308" y="5923"/>
                    <a:pt x="2250" y="5923"/>
                  </a:cubicBezTo>
                  <a:cubicBezTo>
                    <a:pt x="2238" y="5923"/>
                    <a:pt x="2226" y="5925"/>
                    <a:pt x="2214" y="5928"/>
                  </a:cubicBezTo>
                  <a:lnTo>
                    <a:pt x="1659" y="6076"/>
                  </a:lnTo>
                  <a:lnTo>
                    <a:pt x="1541" y="5627"/>
                  </a:lnTo>
                  <a:lnTo>
                    <a:pt x="2454" y="5384"/>
                  </a:lnTo>
                  <a:cubicBezTo>
                    <a:pt x="2525" y="5365"/>
                    <a:pt x="2566" y="5291"/>
                    <a:pt x="2547" y="5221"/>
                  </a:cubicBezTo>
                  <a:cubicBezTo>
                    <a:pt x="2532" y="5163"/>
                    <a:pt x="2479" y="5124"/>
                    <a:pt x="2420" y="5124"/>
                  </a:cubicBezTo>
                  <a:cubicBezTo>
                    <a:pt x="2408" y="5124"/>
                    <a:pt x="2396" y="5126"/>
                    <a:pt x="2385" y="5129"/>
                  </a:cubicBezTo>
                  <a:lnTo>
                    <a:pt x="1472" y="5371"/>
                  </a:lnTo>
                  <a:lnTo>
                    <a:pt x="1352" y="4923"/>
                  </a:lnTo>
                  <a:lnTo>
                    <a:pt x="1908" y="4775"/>
                  </a:lnTo>
                  <a:cubicBezTo>
                    <a:pt x="1978" y="4757"/>
                    <a:pt x="2020" y="4684"/>
                    <a:pt x="2001" y="4614"/>
                  </a:cubicBezTo>
                  <a:cubicBezTo>
                    <a:pt x="1985" y="4555"/>
                    <a:pt x="1931" y="4516"/>
                    <a:pt x="1872" y="4516"/>
                  </a:cubicBezTo>
                  <a:cubicBezTo>
                    <a:pt x="1861" y="4516"/>
                    <a:pt x="1850" y="4517"/>
                    <a:pt x="1839" y="4520"/>
                  </a:cubicBezTo>
                  <a:lnTo>
                    <a:pt x="1282" y="4668"/>
                  </a:lnTo>
                  <a:lnTo>
                    <a:pt x="1163" y="4220"/>
                  </a:lnTo>
                  <a:lnTo>
                    <a:pt x="2077" y="3976"/>
                  </a:lnTo>
                  <a:cubicBezTo>
                    <a:pt x="2147" y="3958"/>
                    <a:pt x="2188" y="3885"/>
                    <a:pt x="2170" y="3815"/>
                  </a:cubicBezTo>
                  <a:cubicBezTo>
                    <a:pt x="2155" y="3755"/>
                    <a:pt x="2101" y="3717"/>
                    <a:pt x="2042" y="3717"/>
                  </a:cubicBezTo>
                  <a:cubicBezTo>
                    <a:pt x="2031" y="3717"/>
                    <a:pt x="2020" y="3718"/>
                    <a:pt x="2008" y="3721"/>
                  </a:cubicBezTo>
                  <a:lnTo>
                    <a:pt x="1094" y="3965"/>
                  </a:lnTo>
                  <a:lnTo>
                    <a:pt x="974" y="3517"/>
                  </a:lnTo>
                  <a:lnTo>
                    <a:pt x="1530" y="3369"/>
                  </a:lnTo>
                  <a:cubicBezTo>
                    <a:pt x="1601" y="3350"/>
                    <a:pt x="1642" y="3277"/>
                    <a:pt x="1623" y="3206"/>
                  </a:cubicBezTo>
                  <a:cubicBezTo>
                    <a:pt x="1608" y="3148"/>
                    <a:pt x="1555" y="3109"/>
                    <a:pt x="1496" y="3109"/>
                  </a:cubicBezTo>
                  <a:cubicBezTo>
                    <a:pt x="1485" y="3109"/>
                    <a:pt x="1473" y="3110"/>
                    <a:pt x="1461" y="3114"/>
                  </a:cubicBezTo>
                  <a:lnTo>
                    <a:pt x="905" y="3262"/>
                  </a:lnTo>
                  <a:lnTo>
                    <a:pt x="786" y="2813"/>
                  </a:lnTo>
                  <a:lnTo>
                    <a:pt x="1700" y="2570"/>
                  </a:lnTo>
                  <a:cubicBezTo>
                    <a:pt x="1770" y="2551"/>
                    <a:pt x="1811" y="2477"/>
                    <a:pt x="1792" y="2407"/>
                  </a:cubicBezTo>
                  <a:cubicBezTo>
                    <a:pt x="1777" y="2349"/>
                    <a:pt x="1724" y="2310"/>
                    <a:pt x="1666" y="2310"/>
                  </a:cubicBezTo>
                  <a:cubicBezTo>
                    <a:pt x="1654" y="2310"/>
                    <a:pt x="1642" y="2311"/>
                    <a:pt x="1630" y="2315"/>
                  </a:cubicBezTo>
                  <a:lnTo>
                    <a:pt x="716" y="2557"/>
                  </a:lnTo>
                  <a:lnTo>
                    <a:pt x="596" y="2109"/>
                  </a:lnTo>
                  <a:lnTo>
                    <a:pt x="1153" y="1961"/>
                  </a:lnTo>
                  <a:cubicBezTo>
                    <a:pt x="1223" y="1943"/>
                    <a:pt x="1264" y="1870"/>
                    <a:pt x="1245" y="1800"/>
                  </a:cubicBezTo>
                  <a:cubicBezTo>
                    <a:pt x="1230" y="1741"/>
                    <a:pt x="1176" y="1702"/>
                    <a:pt x="1117" y="1702"/>
                  </a:cubicBezTo>
                  <a:cubicBezTo>
                    <a:pt x="1106" y="1702"/>
                    <a:pt x="1095" y="1703"/>
                    <a:pt x="1084" y="1706"/>
                  </a:cubicBezTo>
                  <a:lnTo>
                    <a:pt x="527" y="1854"/>
                  </a:lnTo>
                  <a:lnTo>
                    <a:pt x="408" y="1406"/>
                  </a:lnTo>
                  <a:lnTo>
                    <a:pt x="1322" y="1162"/>
                  </a:lnTo>
                  <a:cubicBezTo>
                    <a:pt x="1392" y="1144"/>
                    <a:pt x="1434" y="1071"/>
                    <a:pt x="1414" y="1001"/>
                  </a:cubicBezTo>
                  <a:cubicBezTo>
                    <a:pt x="1399" y="941"/>
                    <a:pt x="1346" y="903"/>
                    <a:pt x="1287" y="903"/>
                  </a:cubicBezTo>
                  <a:cubicBezTo>
                    <a:pt x="1276" y="903"/>
                    <a:pt x="1264" y="904"/>
                    <a:pt x="1253" y="907"/>
                  </a:cubicBezTo>
                  <a:lnTo>
                    <a:pt x="339" y="1151"/>
                  </a:lnTo>
                  <a:lnTo>
                    <a:pt x="260" y="854"/>
                  </a:lnTo>
                  <a:cubicBezTo>
                    <a:pt x="245" y="800"/>
                    <a:pt x="254" y="741"/>
                    <a:pt x="281" y="692"/>
                  </a:cubicBezTo>
                  <a:cubicBezTo>
                    <a:pt x="311" y="642"/>
                    <a:pt x="356" y="608"/>
                    <a:pt x="412" y="593"/>
                  </a:cubicBezTo>
                  <a:lnTo>
                    <a:pt x="1642" y="267"/>
                  </a:lnTo>
                  <a:cubicBezTo>
                    <a:pt x="1660" y="261"/>
                    <a:pt x="1679" y="258"/>
                    <a:pt x="1696" y="258"/>
                  </a:cubicBezTo>
                  <a:close/>
                  <a:moveTo>
                    <a:pt x="1725" y="1"/>
                  </a:moveTo>
                  <a:cubicBezTo>
                    <a:pt x="1684" y="1"/>
                    <a:pt x="1642" y="6"/>
                    <a:pt x="1602" y="18"/>
                  </a:cubicBezTo>
                  <a:lnTo>
                    <a:pt x="372" y="344"/>
                  </a:lnTo>
                  <a:cubicBezTo>
                    <a:pt x="248" y="377"/>
                    <a:pt x="146" y="456"/>
                    <a:pt x="82" y="567"/>
                  </a:cubicBezTo>
                  <a:cubicBezTo>
                    <a:pt x="17" y="677"/>
                    <a:pt x="0" y="806"/>
                    <a:pt x="33" y="928"/>
                  </a:cubicBezTo>
                  <a:lnTo>
                    <a:pt x="3944" y="15636"/>
                  </a:lnTo>
                  <a:cubicBezTo>
                    <a:pt x="3977" y="15760"/>
                    <a:pt x="4056" y="15862"/>
                    <a:pt x="4166" y="15925"/>
                  </a:cubicBezTo>
                  <a:cubicBezTo>
                    <a:pt x="4239" y="15968"/>
                    <a:pt x="4322" y="15991"/>
                    <a:pt x="4405" y="15991"/>
                  </a:cubicBezTo>
                  <a:cubicBezTo>
                    <a:pt x="4447" y="15991"/>
                    <a:pt x="4488" y="15986"/>
                    <a:pt x="4530" y="15976"/>
                  </a:cubicBezTo>
                  <a:lnTo>
                    <a:pt x="5759" y="15648"/>
                  </a:lnTo>
                  <a:cubicBezTo>
                    <a:pt x="5883" y="15615"/>
                    <a:pt x="5985" y="15536"/>
                    <a:pt x="6049" y="15425"/>
                  </a:cubicBezTo>
                  <a:cubicBezTo>
                    <a:pt x="6112" y="15316"/>
                    <a:pt x="6129" y="15186"/>
                    <a:pt x="6096" y="15063"/>
                  </a:cubicBezTo>
                  <a:lnTo>
                    <a:pt x="2186" y="355"/>
                  </a:lnTo>
                  <a:cubicBezTo>
                    <a:pt x="2153" y="231"/>
                    <a:pt x="2074" y="129"/>
                    <a:pt x="1963" y="65"/>
                  </a:cubicBezTo>
                  <a:cubicBezTo>
                    <a:pt x="1890" y="23"/>
                    <a:pt x="1808" y="1"/>
                    <a:pt x="1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35"/>
          <p:cNvGrpSpPr/>
          <p:nvPr/>
        </p:nvGrpSpPr>
        <p:grpSpPr>
          <a:xfrm>
            <a:off x="980788" y="569266"/>
            <a:ext cx="365308" cy="482921"/>
            <a:chOff x="2621290" y="1216686"/>
            <a:chExt cx="247784" cy="327537"/>
          </a:xfrm>
        </p:grpSpPr>
        <p:sp>
          <p:nvSpPr>
            <p:cNvPr id="1796" name="Google Shape;1796;p35"/>
            <p:cNvSpPr/>
            <p:nvPr/>
          </p:nvSpPr>
          <p:spPr>
            <a:xfrm>
              <a:off x="2625997" y="1221130"/>
              <a:ext cx="211676" cy="233795"/>
            </a:xfrm>
            <a:custGeom>
              <a:avLst/>
              <a:gdLst/>
              <a:ahLst/>
              <a:cxnLst/>
              <a:rect l="l" t="t" r="r" b="b"/>
              <a:pathLst>
                <a:path w="6431" h="7103" extrusionOk="0">
                  <a:moveTo>
                    <a:pt x="3373" y="0"/>
                  </a:moveTo>
                  <a:cubicBezTo>
                    <a:pt x="3310" y="0"/>
                    <a:pt x="3244" y="2"/>
                    <a:pt x="3179" y="7"/>
                  </a:cubicBezTo>
                  <a:cubicBezTo>
                    <a:pt x="3116" y="11"/>
                    <a:pt x="3054" y="16"/>
                    <a:pt x="2993" y="24"/>
                  </a:cubicBezTo>
                  <a:cubicBezTo>
                    <a:pt x="1961" y="154"/>
                    <a:pt x="1031" y="759"/>
                    <a:pt x="568" y="1602"/>
                  </a:cubicBezTo>
                  <a:cubicBezTo>
                    <a:pt x="252" y="2179"/>
                    <a:pt x="1" y="3136"/>
                    <a:pt x="608" y="4421"/>
                  </a:cubicBezTo>
                  <a:cubicBezTo>
                    <a:pt x="614" y="4434"/>
                    <a:pt x="1209" y="5768"/>
                    <a:pt x="2930" y="6209"/>
                  </a:cubicBezTo>
                  <a:cubicBezTo>
                    <a:pt x="3147" y="6265"/>
                    <a:pt x="3297" y="6343"/>
                    <a:pt x="3390" y="6448"/>
                  </a:cubicBezTo>
                  <a:cubicBezTo>
                    <a:pt x="3464" y="6529"/>
                    <a:pt x="3536" y="6674"/>
                    <a:pt x="3464" y="6887"/>
                  </a:cubicBezTo>
                  <a:cubicBezTo>
                    <a:pt x="3439" y="6955"/>
                    <a:pt x="3439" y="7006"/>
                    <a:pt x="3465" y="7036"/>
                  </a:cubicBezTo>
                  <a:cubicBezTo>
                    <a:pt x="3499" y="7078"/>
                    <a:pt x="3593" y="7103"/>
                    <a:pt x="3721" y="7103"/>
                  </a:cubicBezTo>
                  <a:cubicBezTo>
                    <a:pt x="3778" y="7103"/>
                    <a:pt x="3842" y="7099"/>
                    <a:pt x="3912" y="7091"/>
                  </a:cubicBezTo>
                  <a:cubicBezTo>
                    <a:pt x="3955" y="7084"/>
                    <a:pt x="3995" y="7077"/>
                    <a:pt x="4029" y="7072"/>
                  </a:cubicBezTo>
                  <a:cubicBezTo>
                    <a:pt x="4616" y="6970"/>
                    <a:pt x="5186" y="6726"/>
                    <a:pt x="5676" y="6369"/>
                  </a:cubicBezTo>
                  <a:cubicBezTo>
                    <a:pt x="6177" y="6002"/>
                    <a:pt x="6213" y="5832"/>
                    <a:pt x="6206" y="5775"/>
                  </a:cubicBezTo>
                  <a:cubicBezTo>
                    <a:pt x="6205" y="5759"/>
                    <a:pt x="6198" y="5715"/>
                    <a:pt x="6090" y="5672"/>
                  </a:cubicBezTo>
                  <a:cubicBezTo>
                    <a:pt x="5959" y="5621"/>
                    <a:pt x="5870" y="5539"/>
                    <a:pt x="5827" y="5428"/>
                  </a:cubicBezTo>
                  <a:cubicBezTo>
                    <a:pt x="5766" y="5275"/>
                    <a:pt x="5796" y="5077"/>
                    <a:pt x="5918" y="4826"/>
                  </a:cubicBezTo>
                  <a:cubicBezTo>
                    <a:pt x="6377" y="3879"/>
                    <a:pt x="6430" y="2853"/>
                    <a:pt x="6068" y="1933"/>
                  </a:cubicBezTo>
                  <a:cubicBezTo>
                    <a:pt x="5746" y="1115"/>
                    <a:pt x="5120" y="476"/>
                    <a:pt x="4353" y="181"/>
                  </a:cubicBezTo>
                  <a:cubicBezTo>
                    <a:pt x="4039" y="61"/>
                    <a:pt x="3710" y="0"/>
                    <a:pt x="3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2734386" y="1224520"/>
              <a:ext cx="121061" cy="233203"/>
            </a:xfrm>
            <a:custGeom>
              <a:avLst/>
              <a:gdLst/>
              <a:ahLst/>
              <a:cxnLst/>
              <a:rect l="l" t="t" r="r" b="b"/>
              <a:pathLst>
                <a:path w="3678" h="7085" extrusionOk="0">
                  <a:moveTo>
                    <a:pt x="1088" y="0"/>
                  </a:moveTo>
                  <a:cubicBezTo>
                    <a:pt x="1704" y="1023"/>
                    <a:pt x="2201" y="2270"/>
                    <a:pt x="1934" y="3432"/>
                  </a:cubicBezTo>
                  <a:cubicBezTo>
                    <a:pt x="1837" y="3851"/>
                    <a:pt x="1645" y="4249"/>
                    <a:pt x="1381" y="4589"/>
                  </a:cubicBezTo>
                  <a:cubicBezTo>
                    <a:pt x="1115" y="4930"/>
                    <a:pt x="742" y="5097"/>
                    <a:pt x="471" y="5419"/>
                  </a:cubicBezTo>
                  <a:cubicBezTo>
                    <a:pt x="231" y="5703"/>
                    <a:pt x="86" y="6045"/>
                    <a:pt x="35" y="6400"/>
                  </a:cubicBezTo>
                  <a:cubicBezTo>
                    <a:pt x="126" y="6502"/>
                    <a:pt x="139" y="6623"/>
                    <a:pt x="92" y="6757"/>
                  </a:cubicBezTo>
                  <a:cubicBezTo>
                    <a:pt x="0" y="7022"/>
                    <a:pt x="209" y="7084"/>
                    <a:pt x="428" y="7084"/>
                  </a:cubicBezTo>
                  <a:cubicBezTo>
                    <a:pt x="547" y="7084"/>
                    <a:pt x="669" y="7066"/>
                    <a:pt x="749" y="7052"/>
                  </a:cubicBezTo>
                  <a:cubicBezTo>
                    <a:pt x="1358" y="6944"/>
                    <a:pt x="1934" y="6696"/>
                    <a:pt x="2432" y="6332"/>
                  </a:cubicBezTo>
                  <a:cubicBezTo>
                    <a:pt x="2613" y="6199"/>
                    <a:pt x="3313" y="5681"/>
                    <a:pt x="2825" y="5490"/>
                  </a:cubicBezTo>
                  <a:cubicBezTo>
                    <a:pt x="2582" y="5396"/>
                    <a:pt x="2496" y="5175"/>
                    <a:pt x="2698" y="4757"/>
                  </a:cubicBezTo>
                  <a:cubicBezTo>
                    <a:pt x="3678" y="2740"/>
                    <a:pt x="2722" y="628"/>
                    <a:pt x="1088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2637583" y="1247132"/>
              <a:ext cx="73038" cy="88048"/>
            </a:xfrm>
            <a:custGeom>
              <a:avLst/>
              <a:gdLst/>
              <a:ahLst/>
              <a:cxnLst/>
              <a:rect l="l" t="t" r="r" b="b"/>
              <a:pathLst>
                <a:path w="2219" h="2675" extrusionOk="0">
                  <a:moveTo>
                    <a:pt x="2103" y="1"/>
                  </a:moveTo>
                  <a:cubicBezTo>
                    <a:pt x="2096" y="1"/>
                    <a:pt x="2089" y="1"/>
                    <a:pt x="2082" y="3"/>
                  </a:cubicBezTo>
                  <a:cubicBezTo>
                    <a:pt x="832" y="249"/>
                    <a:pt x="1" y="1426"/>
                    <a:pt x="461" y="2620"/>
                  </a:cubicBezTo>
                  <a:cubicBezTo>
                    <a:pt x="476" y="2657"/>
                    <a:pt x="509" y="2674"/>
                    <a:pt x="544" y="2674"/>
                  </a:cubicBezTo>
                  <a:cubicBezTo>
                    <a:pt x="594" y="2674"/>
                    <a:pt x="645" y="2638"/>
                    <a:pt x="640" y="2579"/>
                  </a:cubicBezTo>
                  <a:lnTo>
                    <a:pt x="640" y="2577"/>
                  </a:lnTo>
                  <a:cubicBezTo>
                    <a:pt x="559" y="1526"/>
                    <a:pt x="906" y="754"/>
                    <a:pt x="2129" y="157"/>
                  </a:cubicBezTo>
                  <a:lnTo>
                    <a:pt x="2135" y="154"/>
                  </a:lnTo>
                  <a:cubicBezTo>
                    <a:pt x="2218" y="113"/>
                    <a:pt x="2187" y="1"/>
                    <a:pt x="210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2729185" y="1399067"/>
              <a:ext cx="134984" cy="140712"/>
            </a:xfrm>
            <a:custGeom>
              <a:avLst/>
              <a:gdLst/>
              <a:ahLst/>
              <a:cxnLst/>
              <a:rect l="l" t="t" r="r" b="b"/>
              <a:pathLst>
                <a:path w="4101" h="4275" extrusionOk="0">
                  <a:moveTo>
                    <a:pt x="2998" y="0"/>
                  </a:moveTo>
                  <a:cubicBezTo>
                    <a:pt x="2985" y="0"/>
                    <a:pt x="2972" y="1"/>
                    <a:pt x="2959" y="2"/>
                  </a:cubicBezTo>
                  <a:cubicBezTo>
                    <a:pt x="2925" y="6"/>
                    <a:pt x="2890" y="17"/>
                    <a:pt x="2858" y="32"/>
                  </a:cubicBezTo>
                  <a:lnTo>
                    <a:pt x="215" y="1255"/>
                  </a:lnTo>
                  <a:cubicBezTo>
                    <a:pt x="128" y="1295"/>
                    <a:pt x="64" y="1369"/>
                    <a:pt x="33" y="1463"/>
                  </a:cubicBezTo>
                  <a:cubicBezTo>
                    <a:pt x="0" y="1568"/>
                    <a:pt x="13" y="1686"/>
                    <a:pt x="70" y="1790"/>
                  </a:cubicBezTo>
                  <a:lnTo>
                    <a:pt x="1004" y="3465"/>
                  </a:lnTo>
                  <a:cubicBezTo>
                    <a:pt x="1071" y="3585"/>
                    <a:pt x="1200" y="3660"/>
                    <a:pt x="1336" y="3660"/>
                  </a:cubicBezTo>
                  <a:cubicBezTo>
                    <a:pt x="1351" y="3660"/>
                    <a:pt x="1367" y="3659"/>
                    <a:pt x="1382" y="3657"/>
                  </a:cubicBezTo>
                  <a:cubicBezTo>
                    <a:pt x="1417" y="3654"/>
                    <a:pt x="1453" y="3643"/>
                    <a:pt x="1486" y="3627"/>
                  </a:cubicBezTo>
                  <a:lnTo>
                    <a:pt x="1616" y="3566"/>
                  </a:lnTo>
                  <a:lnTo>
                    <a:pt x="2080" y="4165"/>
                  </a:lnTo>
                  <a:lnTo>
                    <a:pt x="2080" y="4166"/>
                  </a:lnTo>
                  <a:cubicBezTo>
                    <a:pt x="2135" y="4236"/>
                    <a:pt x="2219" y="4275"/>
                    <a:pt x="2305" y="4275"/>
                  </a:cubicBezTo>
                  <a:cubicBezTo>
                    <a:pt x="2344" y="4275"/>
                    <a:pt x="2384" y="4266"/>
                    <a:pt x="2422" y="4249"/>
                  </a:cubicBezTo>
                  <a:lnTo>
                    <a:pt x="3713" y="3650"/>
                  </a:lnTo>
                  <a:cubicBezTo>
                    <a:pt x="3832" y="3595"/>
                    <a:pt x="3898" y="3464"/>
                    <a:pt x="3872" y="3335"/>
                  </a:cubicBezTo>
                  <a:lnTo>
                    <a:pt x="3714" y="2595"/>
                  </a:lnTo>
                  <a:lnTo>
                    <a:pt x="3843" y="2534"/>
                  </a:lnTo>
                  <a:cubicBezTo>
                    <a:pt x="4016" y="2458"/>
                    <a:pt x="4100" y="2245"/>
                    <a:pt x="4032" y="2064"/>
                  </a:cubicBezTo>
                  <a:lnTo>
                    <a:pt x="3358" y="267"/>
                  </a:lnTo>
                  <a:cubicBezTo>
                    <a:pt x="3308" y="133"/>
                    <a:pt x="3201" y="36"/>
                    <a:pt x="3072" y="7"/>
                  </a:cubicBezTo>
                  <a:cubicBezTo>
                    <a:pt x="3047" y="3"/>
                    <a:pt x="3022" y="0"/>
                    <a:pt x="2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2746038" y="1413451"/>
              <a:ext cx="85118" cy="52269"/>
            </a:xfrm>
            <a:custGeom>
              <a:avLst/>
              <a:gdLst/>
              <a:ahLst/>
              <a:cxnLst/>
              <a:rect l="l" t="t" r="r" b="b"/>
              <a:pathLst>
                <a:path w="2586" h="1588" extrusionOk="0">
                  <a:moveTo>
                    <a:pt x="2515" y="1"/>
                  </a:moveTo>
                  <a:cubicBezTo>
                    <a:pt x="2500" y="1"/>
                    <a:pt x="2485" y="6"/>
                    <a:pt x="2472" y="16"/>
                  </a:cubicBezTo>
                  <a:lnTo>
                    <a:pt x="2469" y="19"/>
                  </a:lnTo>
                  <a:cubicBezTo>
                    <a:pt x="1472" y="862"/>
                    <a:pt x="815" y="1140"/>
                    <a:pt x="54" y="1453"/>
                  </a:cubicBezTo>
                  <a:cubicBezTo>
                    <a:pt x="55" y="1452"/>
                    <a:pt x="55" y="1452"/>
                    <a:pt x="54" y="1452"/>
                  </a:cubicBezTo>
                  <a:cubicBezTo>
                    <a:pt x="49" y="1452"/>
                    <a:pt x="1" y="1477"/>
                    <a:pt x="8" y="1528"/>
                  </a:cubicBezTo>
                  <a:cubicBezTo>
                    <a:pt x="14" y="1562"/>
                    <a:pt x="43" y="1587"/>
                    <a:pt x="78" y="1587"/>
                  </a:cubicBezTo>
                  <a:cubicBezTo>
                    <a:pt x="81" y="1587"/>
                    <a:pt x="85" y="1587"/>
                    <a:pt x="88" y="1587"/>
                  </a:cubicBezTo>
                  <a:cubicBezTo>
                    <a:pt x="1144" y="1431"/>
                    <a:pt x="2102" y="754"/>
                    <a:pt x="2568" y="105"/>
                  </a:cubicBezTo>
                  <a:cubicBezTo>
                    <a:pt x="2585" y="80"/>
                    <a:pt x="2585" y="47"/>
                    <a:pt x="2565" y="25"/>
                  </a:cubicBezTo>
                  <a:cubicBezTo>
                    <a:pt x="2552" y="9"/>
                    <a:pt x="2533" y="1"/>
                    <a:pt x="251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2754727" y="1432147"/>
              <a:ext cx="85118" cy="52269"/>
            </a:xfrm>
            <a:custGeom>
              <a:avLst/>
              <a:gdLst/>
              <a:ahLst/>
              <a:cxnLst/>
              <a:rect l="l" t="t" r="r" b="b"/>
              <a:pathLst>
                <a:path w="2586" h="1588" extrusionOk="0">
                  <a:moveTo>
                    <a:pt x="2514" y="0"/>
                  </a:moveTo>
                  <a:cubicBezTo>
                    <a:pt x="2499" y="0"/>
                    <a:pt x="2484" y="5"/>
                    <a:pt x="2471" y="16"/>
                  </a:cubicBezTo>
                  <a:lnTo>
                    <a:pt x="2469" y="18"/>
                  </a:lnTo>
                  <a:cubicBezTo>
                    <a:pt x="1517" y="824"/>
                    <a:pt x="888" y="1109"/>
                    <a:pt x="54" y="1453"/>
                  </a:cubicBezTo>
                  <a:cubicBezTo>
                    <a:pt x="54" y="1452"/>
                    <a:pt x="54" y="1452"/>
                    <a:pt x="54" y="1452"/>
                  </a:cubicBezTo>
                  <a:cubicBezTo>
                    <a:pt x="49" y="1452"/>
                    <a:pt x="0" y="1476"/>
                    <a:pt x="7" y="1528"/>
                  </a:cubicBezTo>
                  <a:cubicBezTo>
                    <a:pt x="13" y="1562"/>
                    <a:pt x="43" y="1587"/>
                    <a:pt x="77" y="1587"/>
                  </a:cubicBezTo>
                  <a:cubicBezTo>
                    <a:pt x="80" y="1587"/>
                    <a:pt x="84" y="1587"/>
                    <a:pt x="87" y="1587"/>
                  </a:cubicBezTo>
                  <a:cubicBezTo>
                    <a:pt x="1130" y="1432"/>
                    <a:pt x="2092" y="766"/>
                    <a:pt x="2567" y="104"/>
                  </a:cubicBezTo>
                  <a:cubicBezTo>
                    <a:pt x="2585" y="80"/>
                    <a:pt x="2583" y="47"/>
                    <a:pt x="2565" y="24"/>
                  </a:cubicBezTo>
                  <a:cubicBezTo>
                    <a:pt x="2551" y="8"/>
                    <a:pt x="2533" y="0"/>
                    <a:pt x="2514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2763384" y="1450744"/>
              <a:ext cx="85085" cy="52335"/>
            </a:xfrm>
            <a:custGeom>
              <a:avLst/>
              <a:gdLst/>
              <a:ahLst/>
              <a:cxnLst/>
              <a:rect l="l" t="t" r="r" b="b"/>
              <a:pathLst>
                <a:path w="2585" h="1590" extrusionOk="0">
                  <a:moveTo>
                    <a:pt x="2523" y="0"/>
                  </a:moveTo>
                  <a:cubicBezTo>
                    <a:pt x="2464" y="0"/>
                    <a:pt x="2360" y="132"/>
                    <a:pt x="1911" y="457"/>
                  </a:cubicBezTo>
                  <a:cubicBezTo>
                    <a:pt x="1153" y="1006"/>
                    <a:pt x="669" y="1202"/>
                    <a:pt x="54" y="1454"/>
                  </a:cubicBezTo>
                  <a:cubicBezTo>
                    <a:pt x="54" y="1453"/>
                    <a:pt x="54" y="1453"/>
                    <a:pt x="54" y="1453"/>
                  </a:cubicBezTo>
                  <a:cubicBezTo>
                    <a:pt x="49" y="1453"/>
                    <a:pt x="0" y="1478"/>
                    <a:pt x="8" y="1530"/>
                  </a:cubicBezTo>
                  <a:cubicBezTo>
                    <a:pt x="14" y="1564"/>
                    <a:pt x="43" y="1589"/>
                    <a:pt x="78" y="1589"/>
                  </a:cubicBezTo>
                  <a:cubicBezTo>
                    <a:pt x="81" y="1589"/>
                    <a:pt x="84" y="1589"/>
                    <a:pt x="88" y="1589"/>
                  </a:cubicBezTo>
                  <a:cubicBezTo>
                    <a:pt x="1117" y="1437"/>
                    <a:pt x="2085" y="780"/>
                    <a:pt x="2568" y="106"/>
                  </a:cubicBezTo>
                  <a:cubicBezTo>
                    <a:pt x="2585" y="83"/>
                    <a:pt x="2584" y="48"/>
                    <a:pt x="2564" y="26"/>
                  </a:cubicBezTo>
                  <a:cubicBezTo>
                    <a:pt x="2550" y="9"/>
                    <a:pt x="2538" y="0"/>
                    <a:pt x="2523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2806799" y="1506535"/>
              <a:ext cx="40090" cy="30381"/>
            </a:xfrm>
            <a:custGeom>
              <a:avLst/>
              <a:gdLst/>
              <a:ahLst/>
              <a:cxnLst/>
              <a:rect l="l" t="t" r="r" b="b"/>
              <a:pathLst>
                <a:path w="1218" h="923" extrusionOk="0">
                  <a:moveTo>
                    <a:pt x="852" y="1"/>
                  </a:moveTo>
                  <a:cubicBezTo>
                    <a:pt x="818" y="1"/>
                    <a:pt x="783" y="8"/>
                    <a:pt x="750" y="24"/>
                  </a:cubicBezTo>
                  <a:lnTo>
                    <a:pt x="180" y="289"/>
                  </a:lnTo>
                  <a:cubicBezTo>
                    <a:pt x="54" y="346"/>
                    <a:pt x="1" y="493"/>
                    <a:pt x="58" y="617"/>
                  </a:cubicBezTo>
                  <a:lnTo>
                    <a:pt x="200" y="923"/>
                  </a:lnTo>
                  <a:lnTo>
                    <a:pt x="1218" y="450"/>
                  </a:lnTo>
                  <a:lnTo>
                    <a:pt x="1078" y="145"/>
                  </a:lnTo>
                  <a:cubicBezTo>
                    <a:pt x="1036" y="55"/>
                    <a:pt x="945" y="1"/>
                    <a:pt x="85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2797648" y="1482902"/>
              <a:ext cx="59872" cy="56976"/>
            </a:xfrm>
            <a:custGeom>
              <a:avLst/>
              <a:gdLst/>
              <a:ahLst/>
              <a:cxnLst/>
              <a:rect l="l" t="t" r="r" b="b"/>
              <a:pathLst>
                <a:path w="1819" h="1731" extrusionOk="0">
                  <a:moveTo>
                    <a:pt x="1623" y="0"/>
                  </a:moveTo>
                  <a:lnTo>
                    <a:pt x="1086" y="248"/>
                  </a:lnTo>
                  <a:cubicBezTo>
                    <a:pt x="1129" y="359"/>
                    <a:pt x="1153" y="476"/>
                    <a:pt x="1155" y="594"/>
                  </a:cubicBezTo>
                  <a:cubicBezTo>
                    <a:pt x="1161" y="888"/>
                    <a:pt x="900" y="1096"/>
                    <a:pt x="660" y="1214"/>
                  </a:cubicBezTo>
                  <a:cubicBezTo>
                    <a:pt x="448" y="1319"/>
                    <a:pt x="220" y="1395"/>
                    <a:pt x="53" y="1566"/>
                  </a:cubicBezTo>
                  <a:cubicBezTo>
                    <a:pt x="37" y="1583"/>
                    <a:pt x="20" y="1602"/>
                    <a:pt x="0" y="1623"/>
                  </a:cubicBezTo>
                  <a:cubicBezTo>
                    <a:pt x="55" y="1692"/>
                    <a:pt x="138" y="1730"/>
                    <a:pt x="223" y="1730"/>
                  </a:cubicBezTo>
                  <a:cubicBezTo>
                    <a:pt x="263" y="1730"/>
                    <a:pt x="304" y="1722"/>
                    <a:pt x="342" y="1704"/>
                  </a:cubicBezTo>
                  <a:lnTo>
                    <a:pt x="1633" y="1107"/>
                  </a:lnTo>
                  <a:cubicBezTo>
                    <a:pt x="1754" y="1050"/>
                    <a:pt x="1818" y="920"/>
                    <a:pt x="1792" y="791"/>
                  </a:cubicBezTo>
                  <a:lnTo>
                    <a:pt x="1623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2762759" y="1400977"/>
              <a:ext cx="99667" cy="117046"/>
            </a:xfrm>
            <a:custGeom>
              <a:avLst/>
              <a:gdLst/>
              <a:ahLst/>
              <a:cxnLst/>
              <a:rect l="l" t="t" r="r" b="b"/>
              <a:pathLst>
                <a:path w="3028" h="3556" extrusionOk="0">
                  <a:moveTo>
                    <a:pt x="2040" y="0"/>
                  </a:moveTo>
                  <a:cubicBezTo>
                    <a:pt x="1982" y="53"/>
                    <a:pt x="1931" y="111"/>
                    <a:pt x="1885" y="173"/>
                  </a:cubicBezTo>
                  <a:cubicBezTo>
                    <a:pt x="1687" y="441"/>
                    <a:pt x="1605" y="790"/>
                    <a:pt x="1662" y="1118"/>
                  </a:cubicBezTo>
                  <a:cubicBezTo>
                    <a:pt x="1703" y="1343"/>
                    <a:pt x="1805" y="1577"/>
                    <a:pt x="1724" y="1792"/>
                  </a:cubicBezTo>
                  <a:cubicBezTo>
                    <a:pt x="1625" y="2044"/>
                    <a:pt x="1326" y="2139"/>
                    <a:pt x="1075" y="2242"/>
                  </a:cubicBezTo>
                  <a:cubicBezTo>
                    <a:pt x="802" y="2355"/>
                    <a:pt x="549" y="2517"/>
                    <a:pt x="330" y="2714"/>
                  </a:cubicBezTo>
                  <a:cubicBezTo>
                    <a:pt x="173" y="2854"/>
                    <a:pt x="27" y="3028"/>
                    <a:pt x="4" y="3238"/>
                  </a:cubicBezTo>
                  <a:cubicBezTo>
                    <a:pt x="0" y="3274"/>
                    <a:pt x="0" y="3313"/>
                    <a:pt x="4" y="3349"/>
                  </a:cubicBezTo>
                  <a:lnTo>
                    <a:pt x="25" y="3386"/>
                  </a:lnTo>
                  <a:cubicBezTo>
                    <a:pt x="85" y="3493"/>
                    <a:pt x="200" y="3556"/>
                    <a:pt x="316" y="3556"/>
                  </a:cubicBezTo>
                  <a:cubicBezTo>
                    <a:pt x="360" y="3556"/>
                    <a:pt x="404" y="3546"/>
                    <a:pt x="445" y="3527"/>
                  </a:cubicBezTo>
                  <a:lnTo>
                    <a:pt x="2146" y="2739"/>
                  </a:lnTo>
                  <a:lnTo>
                    <a:pt x="2683" y="2490"/>
                  </a:lnTo>
                  <a:lnTo>
                    <a:pt x="2802" y="2434"/>
                  </a:lnTo>
                  <a:cubicBezTo>
                    <a:pt x="2953" y="2365"/>
                    <a:pt x="3027" y="2182"/>
                    <a:pt x="2966" y="2026"/>
                  </a:cubicBezTo>
                  <a:lnTo>
                    <a:pt x="2291" y="229"/>
                  </a:lnTo>
                  <a:cubicBezTo>
                    <a:pt x="2245" y="107"/>
                    <a:pt x="2147" y="24"/>
                    <a:pt x="204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2621290" y="1216686"/>
              <a:ext cx="247784" cy="327537"/>
            </a:xfrm>
            <a:custGeom>
              <a:avLst/>
              <a:gdLst/>
              <a:ahLst/>
              <a:cxnLst/>
              <a:rect l="l" t="t" r="r" b="b"/>
              <a:pathLst>
                <a:path w="7528" h="9951" extrusionOk="0">
                  <a:moveTo>
                    <a:pt x="3926" y="2617"/>
                  </a:moveTo>
                  <a:lnTo>
                    <a:pt x="3926" y="2617"/>
                  </a:lnTo>
                  <a:cubicBezTo>
                    <a:pt x="4331" y="2755"/>
                    <a:pt x="4541" y="3052"/>
                    <a:pt x="4565" y="3285"/>
                  </a:cubicBezTo>
                  <a:cubicBezTo>
                    <a:pt x="4573" y="3360"/>
                    <a:pt x="4565" y="3497"/>
                    <a:pt x="4434" y="3564"/>
                  </a:cubicBezTo>
                  <a:cubicBezTo>
                    <a:pt x="4392" y="3585"/>
                    <a:pt x="4350" y="3594"/>
                    <a:pt x="4307" y="3594"/>
                  </a:cubicBezTo>
                  <a:cubicBezTo>
                    <a:pt x="4162" y="3594"/>
                    <a:pt x="4018" y="3488"/>
                    <a:pt x="3928" y="3365"/>
                  </a:cubicBezTo>
                  <a:cubicBezTo>
                    <a:pt x="3794" y="3179"/>
                    <a:pt x="3719" y="2878"/>
                    <a:pt x="3926" y="2617"/>
                  </a:cubicBezTo>
                  <a:close/>
                  <a:moveTo>
                    <a:pt x="2666" y="3211"/>
                  </a:moveTo>
                  <a:cubicBezTo>
                    <a:pt x="2998" y="3217"/>
                    <a:pt x="3182" y="3465"/>
                    <a:pt x="3241" y="3690"/>
                  </a:cubicBezTo>
                  <a:cubicBezTo>
                    <a:pt x="3290" y="3880"/>
                    <a:pt x="3258" y="4123"/>
                    <a:pt x="3071" y="4205"/>
                  </a:cubicBezTo>
                  <a:cubicBezTo>
                    <a:pt x="3038" y="4219"/>
                    <a:pt x="3006" y="4226"/>
                    <a:pt x="2976" y="4226"/>
                  </a:cubicBezTo>
                  <a:cubicBezTo>
                    <a:pt x="2886" y="4226"/>
                    <a:pt x="2814" y="4169"/>
                    <a:pt x="2774" y="4127"/>
                  </a:cubicBezTo>
                  <a:cubicBezTo>
                    <a:pt x="2609" y="3961"/>
                    <a:pt x="2512" y="3609"/>
                    <a:pt x="2666" y="3211"/>
                  </a:cubicBezTo>
                  <a:close/>
                  <a:moveTo>
                    <a:pt x="4461" y="2360"/>
                  </a:moveTo>
                  <a:cubicBezTo>
                    <a:pt x="4474" y="2360"/>
                    <a:pt x="4487" y="2360"/>
                    <a:pt x="4501" y="2361"/>
                  </a:cubicBezTo>
                  <a:cubicBezTo>
                    <a:pt x="4725" y="2377"/>
                    <a:pt x="4935" y="2506"/>
                    <a:pt x="5105" y="2736"/>
                  </a:cubicBezTo>
                  <a:cubicBezTo>
                    <a:pt x="5440" y="3191"/>
                    <a:pt x="5401" y="3683"/>
                    <a:pt x="5354" y="4250"/>
                  </a:cubicBezTo>
                  <a:cubicBezTo>
                    <a:pt x="5317" y="4708"/>
                    <a:pt x="5275" y="5216"/>
                    <a:pt x="5454" y="5744"/>
                  </a:cubicBezTo>
                  <a:lnTo>
                    <a:pt x="4098" y="6372"/>
                  </a:lnTo>
                  <a:cubicBezTo>
                    <a:pt x="3806" y="5902"/>
                    <a:pt x="3391" y="5612"/>
                    <a:pt x="3016" y="5351"/>
                  </a:cubicBezTo>
                  <a:cubicBezTo>
                    <a:pt x="2549" y="5025"/>
                    <a:pt x="2145" y="4743"/>
                    <a:pt x="2008" y="4193"/>
                  </a:cubicBezTo>
                  <a:cubicBezTo>
                    <a:pt x="1939" y="3914"/>
                    <a:pt x="1973" y="3671"/>
                    <a:pt x="2105" y="3488"/>
                  </a:cubicBezTo>
                  <a:cubicBezTo>
                    <a:pt x="2174" y="3393"/>
                    <a:pt x="2265" y="3317"/>
                    <a:pt x="2374" y="3269"/>
                  </a:cubicBezTo>
                  <a:lnTo>
                    <a:pt x="2374" y="3269"/>
                  </a:lnTo>
                  <a:cubicBezTo>
                    <a:pt x="2252" y="3716"/>
                    <a:pt x="2384" y="4110"/>
                    <a:pt x="2585" y="4313"/>
                  </a:cubicBezTo>
                  <a:cubicBezTo>
                    <a:pt x="2700" y="4430"/>
                    <a:pt x="2837" y="4490"/>
                    <a:pt x="2975" y="4490"/>
                  </a:cubicBezTo>
                  <a:cubicBezTo>
                    <a:pt x="3043" y="4490"/>
                    <a:pt x="3112" y="4476"/>
                    <a:pt x="3178" y="4446"/>
                  </a:cubicBezTo>
                  <a:cubicBezTo>
                    <a:pt x="3459" y="4324"/>
                    <a:pt x="3589" y="3984"/>
                    <a:pt x="3497" y="3625"/>
                  </a:cubicBezTo>
                  <a:cubicBezTo>
                    <a:pt x="3419" y="3317"/>
                    <a:pt x="3181" y="3021"/>
                    <a:pt x="2805" y="2958"/>
                  </a:cubicBezTo>
                  <a:cubicBezTo>
                    <a:pt x="2993" y="2709"/>
                    <a:pt x="3296" y="2562"/>
                    <a:pt x="3608" y="2562"/>
                  </a:cubicBezTo>
                  <a:cubicBezTo>
                    <a:pt x="3620" y="2562"/>
                    <a:pt x="3632" y="2563"/>
                    <a:pt x="3644" y="2563"/>
                  </a:cubicBezTo>
                  <a:cubicBezTo>
                    <a:pt x="3454" y="2893"/>
                    <a:pt x="3529" y="3264"/>
                    <a:pt x="3715" y="3522"/>
                  </a:cubicBezTo>
                  <a:cubicBezTo>
                    <a:pt x="3873" y="3738"/>
                    <a:pt x="4095" y="3858"/>
                    <a:pt x="4310" y="3858"/>
                  </a:cubicBezTo>
                  <a:cubicBezTo>
                    <a:pt x="4394" y="3858"/>
                    <a:pt x="4477" y="3839"/>
                    <a:pt x="4554" y="3801"/>
                  </a:cubicBezTo>
                  <a:cubicBezTo>
                    <a:pt x="4748" y="3701"/>
                    <a:pt x="4853" y="3499"/>
                    <a:pt x="4827" y="3259"/>
                  </a:cubicBezTo>
                  <a:cubicBezTo>
                    <a:pt x="4798" y="2976"/>
                    <a:pt x="4578" y="2623"/>
                    <a:pt x="4161" y="2429"/>
                  </a:cubicBezTo>
                  <a:cubicBezTo>
                    <a:pt x="4253" y="2383"/>
                    <a:pt x="4356" y="2360"/>
                    <a:pt x="4461" y="2360"/>
                  </a:cubicBezTo>
                  <a:close/>
                  <a:moveTo>
                    <a:pt x="3514" y="265"/>
                  </a:moveTo>
                  <a:cubicBezTo>
                    <a:pt x="3836" y="265"/>
                    <a:pt x="4149" y="323"/>
                    <a:pt x="4447" y="438"/>
                  </a:cubicBezTo>
                  <a:cubicBezTo>
                    <a:pt x="5179" y="719"/>
                    <a:pt x="5778" y="1330"/>
                    <a:pt x="6087" y="2115"/>
                  </a:cubicBezTo>
                  <a:cubicBezTo>
                    <a:pt x="6434" y="2999"/>
                    <a:pt x="6382" y="3989"/>
                    <a:pt x="5939" y="4902"/>
                  </a:cubicBezTo>
                  <a:cubicBezTo>
                    <a:pt x="5809" y="5168"/>
                    <a:pt x="5774" y="5388"/>
                    <a:pt x="5830" y="5569"/>
                  </a:cubicBezTo>
                  <a:lnTo>
                    <a:pt x="5692" y="5632"/>
                  </a:lnTo>
                  <a:cubicBezTo>
                    <a:pt x="5541" y="5165"/>
                    <a:pt x="5578" y="4712"/>
                    <a:pt x="5614" y="4271"/>
                  </a:cubicBezTo>
                  <a:cubicBezTo>
                    <a:pt x="5662" y="3701"/>
                    <a:pt x="5711" y="3111"/>
                    <a:pt x="5314" y="2577"/>
                  </a:cubicBezTo>
                  <a:cubicBezTo>
                    <a:pt x="5040" y="2206"/>
                    <a:pt x="4729" y="2111"/>
                    <a:pt x="4516" y="2095"/>
                  </a:cubicBezTo>
                  <a:cubicBezTo>
                    <a:pt x="4495" y="2093"/>
                    <a:pt x="4474" y="2093"/>
                    <a:pt x="4452" y="2093"/>
                  </a:cubicBezTo>
                  <a:cubicBezTo>
                    <a:pt x="4230" y="2093"/>
                    <a:pt x="4013" y="2173"/>
                    <a:pt x="3843" y="2319"/>
                  </a:cubicBezTo>
                  <a:cubicBezTo>
                    <a:pt x="3759" y="2302"/>
                    <a:pt x="3674" y="2294"/>
                    <a:pt x="3591" y="2294"/>
                  </a:cubicBezTo>
                  <a:cubicBezTo>
                    <a:pt x="3135" y="2294"/>
                    <a:pt x="2710" y="2543"/>
                    <a:pt x="2488" y="2957"/>
                  </a:cubicBezTo>
                  <a:cubicBezTo>
                    <a:pt x="2245" y="2998"/>
                    <a:pt x="2028" y="3131"/>
                    <a:pt x="1884" y="3332"/>
                  </a:cubicBezTo>
                  <a:cubicBezTo>
                    <a:pt x="1762" y="3505"/>
                    <a:pt x="1635" y="3806"/>
                    <a:pt x="1748" y="4254"/>
                  </a:cubicBezTo>
                  <a:cubicBezTo>
                    <a:pt x="1908" y="4898"/>
                    <a:pt x="2392" y="5237"/>
                    <a:pt x="2860" y="5564"/>
                  </a:cubicBezTo>
                  <a:cubicBezTo>
                    <a:pt x="3222" y="5817"/>
                    <a:pt x="3591" y="6073"/>
                    <a:pt x="3853" y="6481"/>
                  </a:cubicBezTo>
                  <a:lnTo>
                    <a:pt x="3681" y="6561"/>
                  </a:lnTo>
                  <a:cubicBezTo>
                    <a:pt x="3667" y="6540"/>
                    <a:pt x="3652" y="6516"/>
                    <a:pt x="3631" y="6493"/>
                  </a:cubicBezTo>
                  <a:cubicBezTo>
                    <a:pt x="3520" y="6370"/>
                    <a:pt x="3348" y="6278"/>
                    <a:pt x="3105" y="6217"/>
                  </a:cubicBezTo>
                  <a:cubicBezTo>
                    <a:pt x="2416" y="6038"/>
                    <a:pt x="1831" y="5701"/>
                    <a:pt x="1369" y="5207"/>
                  </a:cubicBezTo>
                  <a:cubicBezTo>
                    <a:pt x="1018" y="4833"/>
                    <a:pt x="874" y="4508"/>
                    <a:pt x="874" y="4506"/>
                  </a:cubicBezTo>
                  <a:cubicBezTo>
                    <a:pt x="873" y="4504"/>
                    <a:pt x="870" y="4498"/>
                    <a:pt x="869" y="4495"/>
                  </a:cubicBezTo>
                  <a:cubicBezTo>
                    <a:pt x="286" y="3265"/>
                    <a:pt x="525" y="2351"/>
                    <a:pt x="827" y="1801"/>
                  </a:cubicBezTo>
                  <a:cubicBezTo>
                    <a:pt x="1269" y="994"/>
                    <a:pt x="2161" y="415"/>
                    <a:pt x="3151" y="289"/>
                  </a:cubicBezTo>
                  <a:cubicBezTo>
                    <a:pt x="3211" y="282"/>
                    <a:pt x="3272" y="277"/>
                    <a:pt x="3330" y="271"/>
                  </a:cubicBezTo>
                  <a:cubicBezTo>
                    <a:pt x="3392" y="267"/>
                    <a:pt x="3454" y="265"/>
                    <a:pt x="3514" y="265"/>
                  </a:cubicBezTo>
                  <a:close/>
                  <a:moveTo>
                    <a:pt x="6278" y="5674"/>
                  </a:moveTo>
                  <a:cubicBezTo>
                    <a:pt x="6294" y="5674"/>
                    <a:pt x="6307" y="5675"/>
                    <a:pt x="6321" y="5677"/>
                  </a:cubicBezTo>
                  <a:cubicBezTo>
                    <a:pt x="6406" y="5696"/>
                    <a:pt x="6476" y="5761"/>
                    <a:pt x="6512" y="5853"/>
                  </a:cubicBezTo>
                  <a:lnTo>
                    <a:pt x="7186" y="7650"/>
                  </a:lnTo>
                  <a:cubicBezTo>
                    <a:pt x="7198" y="7677"/>
                    <a:pt x="7202" y="7707"/>
                    <a:pt x="7202" y="7734"/>
                  </a:cubicBezTo>
                  <a:cubicBezTo>
                    <a:pt x="7201" y="7828"/>
                    <a:pt x="7150" y="7919"/>
                    <a:pt x="7066" y="7957"/>
                  </a:cubicBezTo>
                  <a:lnTo>
                    <a:pt x="6937" y="8017"/>
                  </a:lnTo>
                  <a:lnTo>
                    <a:pt x="4838" y="8989"/>
                  </a:lnTo>
                  <a:lnTo>
                    <a:pt x="4709" y="9049"/>
                  </a:lnTo>
                  <a:cubicBezTo>
                    <a:pt x="4689" y="9058"/>
                    <a:pt x="4665" y="9065"/>
                    <a:pt x="4642" y="9068"/>
                  </a:cubicBezTo>
                  <a:cubicBezTo>
                    <a:pt x="4632" y="9069"/>
                    <a:pt x="4623" y="9070"/>
                    <a:pt x="4613" y="9070"/>
                  </a:cubicBezTo>
                  <a:cubicBezTo>
                    <a:pt x="4524" y="9070"/>
                    <a:pt x="4439" y="9022"/>
                    <a:pt x="4396" y="8944"/>
                  </a:cubicBezTo>
                  <a:lnTo>
                    <a:pt x="3461" y="7267"/>
                  </a:lnTo>
                  <a:cubicBezTo>
                    <a:pt x="3422" y="7196"/>
                    <a:pt x="3412" y="7116"/>
                    <a:pt x="3433" y="7046"/>
                  </a:cubicBezTo>
                  <a:cubicBezTo>
                    <a:pt x="3444" y="7015"/>
                    <a:pt x="3461" y="6986"/>
                    <a:pt x="3482" y="6965"/>
                  </a:cubicBezTo>
                  <a:cubicBezTo>
                    <a:pt x="3502" y="6945"/>
                    <a:pt x="3523" y="6927"/>
                    <a:pt x="3546" y="6917"/>
                  </a:cubicBezTo>
                  <a:lnTo>
                    <a:pt x="3764" y="6816"/>
                  </a:lnTo>
                  <a:lnTo>
                    <a:pt x="3985" y="6714"/>
                  </a:lnTo>
                  <a:lnTo>
                    <a:pt x="4224" y="6605"/>
                  </a:lnTo>
                  <a:lnTo>
                    <a:pt x="5550" y="5990"/>
                  </a:lnTo>
                  <a:lnTo>
                    <a:pt x="5789" y="5878"/>
                  </a:lnTo>
                  <a:lnTo>
                    <a:pt x="5969" y="5796"/>
                  </a:lnTo>
                  <a:lnTo>
                    <a:pt x="6190" y="5693"/>
                  </a:lnTo>
                  <a:cubicBezTo>
                    <a:pt x="6210" y="5685"/>
                    <a:pt x="6230" y="5677"/>
                    <a:pt x="6252" y="5675"/>
                  </a:cubicBezTo>
                  <a:lnTo>
                    <a:pt x="6259" y="5675"/>
                  </a:lnTo>
                  <a:cubicBezTo>
                    <a:pt x="6267" y="5674"/>
                    <a:pt x="6272" y="5674"/>
                    <a:pt x="6278" y="5674"/>
                  </a:cubicBezTo>
                  <a:close/>
                  <a:moveTo>
                    <a:pt x="6897" y="8326"/>
                  </a:moveTo>
                  <a:lnTo>
                    <a:pt x="7019" y="8904"/>
                  </a:lnTo>
                  <a:cubicBezTo>
                    <a:pt x="7034" y="8974"/>
                    <a:pt x="6999" y="9043"/>
                    <a:pt x="6935" y="9074"/>
                  </a:cubicBezTo>
                  <a:lnTo>
                    <a:pt x="5645" y="9671"/>
                  </a:lnTo>
                  <a:cubicBezTo>
                    <a:pt x="5625" y="9681"/>
                    <a:pt x="5604" y="9685"/>
                    <a:pt x="5583" y="9685"/>
                  </a:cubicBezTo>
                  <a:cubicBezTo>
                    <a:pt x="5539" y="9685"/>
                    <a:pt x="5497" y="9666"/>
                    <a:pt x="5467" y="9633"/>
                  </a:cubicBezTo>
                  <a:cubicBezTo>
                    <a:pt x="5466" y="9632"/>
                    <a:pt x="5464" y="9629"/>
                    <a:pt x="5463" y="9626"/>
                  </a:cubicBezTo>
                  <a:lnTo>
                    <a:pt x="5100" y="9159"/>
                  </a:lnTo>
                  <a:lnTo>
                    <a:pt x="5571" y="8940"/>
                  </a:lnTo>
                  <a:lnTo>
                    <a:pt x="6897" y="8326"/>
                  </a:lnTo>
                  <a:close/>
                  <a:moveTo>
                    <a:pt x="3513" y="0"/>
                  </a:moveTo>
                  <a:cubicBezTo>
                    <a:pt x="3445" y="0"/>
                    <a:pt x="3379" y="2"/>
                    <a:pt x="3311" y="7"/>
                  </a:cubicBezTo>
                  <a:cubicBezTo>
                    <a:pt x="3247" y="11"/>
                    <a:pt x="3180" y="18"/>
                    <a:pt x="3116" y="26"/>
                  </a:cubicBezTo>
                  <a:cubicBezTo>
                    <a:pt x="2045" y="163"/>
                    <a:pt x="1077" y="792"/>
                    <a:pt x="594" y="1673"/>
                  </a:cubicBezTo>
                  <a:cubicBezTo>
                    <a:pt x="263" y="2276"/>
                    <a:pt x="0" y="3276"/>
                    <a:pt x="629" y="4607"/>
                  </a:cubicBezTo>
                  <a:cubicBezTo>
                    <a:pt x="635" y="4621"/>
                    <a:pt x="1237" y="6010"/>
                    <a:pt x="3039" y="6472"/>
                  </a:cubicBezTo>
                  <a:cubicBezTo>
                    <a:pt x="3227" y="6520"/>
                    <a:pt x="3360" y="6586"/>
                    <a:pt x="3433" y="6670"/>
                  </a:cubicBezTo>
                  <a:cubicBezTo>
                    <a:pt x="3434" y="6673"/>
                    <a:pt x="3438" y="6674"/>
                    <a:pt x="3440" y="6678"/>
                  </a:cubicBezTo>
                  <a:lnTo>
                    <a:pt x="3438" y="6679"/>
                  </a:lnTo>
                  <a:cubicBezTo>
                    <a:pt x="3316" y="6734"/>
                    <a:pt x="3227" y="6835"/>
                    <a:pt x="3184" y="6966"/>
                  </a:cubicBezTo>
                  <a:cubicBezTo>
                    <a:pt x="3141" y="7105"/>
                    <a:pt x="3158" y="7260"/>
                    <a:pt x="3233" y="7396"/>
                  </a:cubicBezTo>
                  <a:lnTo>
                    <a:pt x="4169" y="9073"/>
                  </a:lnTo>
                  <a:cubicBezTo>
                    <a:pt x="4259" y="9235"/>
                    <a:pt x="4434" y="9335"/>
                    <a:pt x="4615" y="9335"/>
                  </a:cubicBezTo>
                  <a:cubicBezTo>
                    <a:pt x="4636" y="9335"/>
                    <a:pt x="4657" y="9334"/>
                    <a:pt x="4677" y="9331"/>
                  </a:cubicBezTo>
                  <a:cubicBezTo>
                    <a:pt x="4727" y="9324"/>
                    <a:pt x="4775" y="9312"/>
                    <a:pt x="4822" y="9290"/>
                  </a:cubicBezTo>
                  <a:lnTo>
                    <a:pt x="4854" y="9274"/>
                  </a:lnTo>
                  <a:lnTo>
                    <a:pt x="5247" y="9781"/>
                  </a:lnTo>
                  <a:cubicBezTo>
                    <a:pt x="5250" y="9783"/>
                    <a:pt x="5252" y="9788"/>
                    <a:pt x="5255" y="9791"/>
                  </a:cubicBezTo>
                  <a:cubicBezTo>
                    <a:pt x="5337" y="9894"/>
                    <a:pt x="5457" y="9951"/>
                    <a:pt x="5581" y="9951"/>
                  </a:cubicBezTo>
                  <a:cubicBezTo>
                    <a:pt x="5640" y="9951"/>
                    <a:pt x="5700" y="9939"/>
                    <a:pt x="5755" y="9913"/>
                  </a:cubicBezTo>
                  <a:lnTo>
                    <a:pt x="7047" y="9314"/>
                  </a:lnTo>
                  <a:cubicBezTo>
                    <a:pt x="7221" y="9233"/>
                    <a:pt x="7318" y="9042"/>
                    <a:pt x="7278" y="8852"/>
                  </a:cubicBezTo>
                  <a:lnTo>
                    <a:pt x="7278" y="8851"/>
                  </a:lnTo>
                  <a:lnTo>
                    <a:pt x="7141" y="8214"/>
                  </a:lnTo>
                  <a:lnTo>
                    <a:pt x="7175" y="8198"/>
                  </a:lnTo>
                  <a:cubicBezTo>
                    <a:pt x="7411" y="8089"/>
                    <a:pt x="7527" y="7803"/>
                    <a:pt x="7434" y="7558"/>
                  </a:cubicBezTo>
                  <a:lnTo>
                    <a:pt x="6758" y="5763"/>
                  </a:lnTo>
                  <a:cubicBezTo>
                    <a:pt x="6692" y="5588"/>
                    <a:pt x="6550" y="5458"/>
                    <a:pt x="6375" y="5421"/>
                  </a:cubicBezTo>
                  <a:cubicBezTo>
                    <a:pt x="6342" y="5413"/>
                    <a:pt x="6310" y="5410"/>
                    <a:pt x="6277" y="5410"/>
                  </a:cubicBezTo>
                  <a:cubicBezTo>
                    <a:pt x="6258" y="5410"/>
                    <a:pt x="6239" y="5411"/>
                    <a:pt x="6220" y="5413"/>
                  </a:cubicBezTo>
                  <a:cubicBezTo>
                    <a:pt x="6171" y="5420"/>
                    <a:pt x="6122" y="5434"/>
                    <a:pt x="6078" y="5455"/>
                  </a:cubicBezTo>
                  <a:lnTo>
                    <a:pt x="6075" y="5456"/>
                  </a:lnTo>
                  <a:cubicBezTo>
                    <a:pt x="6056" y="5345"/>
                    <a:pt x="6090" y="5196"/>
                    <a:pt x="6177" y="5015"/>
                  </a:cubicBezTo>
                  <a:cubicBezTo>
                    <a:pt x="6653" y="4037"/>
                    <a:pt x="6709" y="2973"/>
                    <a:pt x="6332" y="2018"/>
                  </a:cubicBezTo>
                  <a:cubicBezTo>
                    <a:pt x="5994" y="1164"/>
                    <a:pt x="5342" y="498"/>
                    <a:pt x="4541" y="190"/>
                  </a:cubicBezTo>
                  <a:cubicBezTo>
                    <a:pt x="4211" y="63"/>
                    <a:pt x="3868" y="0"/>
                    <a:pt x="3513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35"/>
          <p:cNvGrpSpPr/>
          <p:nvPr/>
        </p:nvGrpSpPr>
        <p:grpSpPr>
          <a:xfrm>
            <a:off x="7089401" y="80429"/>
            <a:ext cx="652578" cy="696860"/>
            <a:chOff x="3569800" y="2151666"/>
            <a:chExt cx="394355" cy="421115"/>
          </a:xfrm>
        </p:grpSpPr>
        <p:sp>
          <p:nvSpPr>
            <p:cNvPr id="1808" name="Google Shape;1808;p35"/>
            <p:cNvSpPr/>
            <p:nvPr/>
          </p:nvSpPr>
          <p:spPr>
            <a:xfrm>
              <a:off x="3615815" y="2155978"/>
              <a:ext cx="215626" cy="412425"/>
            </a:xfrm>
            <a:custGeom>
              <a:avLst/>
              <a:gdLst/>
              <a:ahLst/>
              <a:cxnLst/>
              <a:rect l="l" t="t" r="r" b="b"/>
              <a:pathLst>
                <a:path w="6551" h="12530" extrusionOk="0">
                  <a:moveTo>
                    <a:pt x="442" y="1"/>
                  </a:moveTo>
                  <a:cubicBezTo>
                    <a:pt x="388" y="1"/>
                    <a:pt x="333" y="11"/>
                    <a:pt x="281" y="34"/>
                  </a:cubicBezTo>
                  <a:lnTo>
                    <a:pt x="277" y="35"/>
                  </a:lnTo>
                  <a:cubicBezTo>
                    <a:pt x="99" y="114"/>
                    <a:pt x="1" y="308"/>
                    <a:pt x="44" y="497"/>
                  </a:cubicBezTo>
                  <a:lnTo>
                    <a:pt x="515" y="2532"/>
                  </a:lnTo>
                  <a:cubicBezTo>
                    <a:pt x="352" y="2606"/>
                    <a:pt x="278" y="2796"/>
                    <a:pt x="350" y="2961"/>
                  </a:cubicBezTo>
                  <a:lnTo>
                    <a:pt x="4449" y="12333"/>
                  </a:lnTo>
                  <a:cubicBezTo>
                    <a:pt x="4504" y="12456"/>
                    <a:pt x="4623" y="12529"/>
                    <a:pt x="4749" y="12529"/>
                  </a:cubicBezTo>
                  <a:cubicBezTo>
                    <a:pt x="4793" y="12529"/>
                    <a:pt x="4837" y="12520"/>
                    <a:pt x="4880" y="12502"/>
                  </a:cubicBezTo>
                  <a:lnTo>
                    <a:pt x="6308" y="11876"/>
                  </a:lnTo>
                  <a:cubicBezTo>
                    <a:pt x="6475" y="11805"/>
                    <a:pt x="6550" y="11613"/>
                    <a:pt x="6478" y="11448"/>
                  </a:cubicBezTo>
                  <a:lnTo>
                    <a:pt x="2380" y="2076"/>
                  </a:lnTo>
                  <a:cubicBezTo>
                    <a:pt x="2326" y="1952"/>
                    <a:pt x="2206" y="1880"/>
                    <a:pt x="2080" y="1880"/>
                  </a:cubicBezTo>
                  <a:cubicBezTo>
                    <a:pt x="2038" y="1880"/>
                    <a:pt x="1995" y="1888"/>
                    <a:pt x="1953" y="1905"/>
                  </a:cubicBezTo>
                  <a:lnTo>
                    <a:pt x="778" y="177"/>
                  </a:lnTo>
                  <a:cubicBezTo>
                    <a:pt x="701" y="64"/>
                    <a:pt x="574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642311" y="2258047"/>
              <a:ext cx="171948" cy="269706"/>
            </a:xfrm>
            <a:custGeom>
              <a:avLst/>
              <a:gdLst/>
              <a:ahLst/>
              <a:cxnLst/>
              <a:rect l="l" t="t" r="r" b="b"/>
              <a:pathLst>
                <a:path w="5224" h="8194" extrusionOk="0">
                  <a:moveTo>
                    <a:pt x="2029" y="0"/>
                  </a:moveTo>
                  <a:lnTo>
                    <a:pt x="0" y="887"/>
                  </a:lnTo>
                  <a:lnTo>
                    <a:pt x="3195" y="8194"/>
                  </a:lnTo>
                  <a:lnTo>
                    <a:pt x="5224" y="7306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694646" y="2337932"/>
              <a:ext cx="67114" cy="110364"/>
            </a:xfrm>
            <a:custGeom>
              <a:avLst/>
              <a:gdLst/>
              <a:ahLst/>
              <a:cxnLst/>
              <a:rect l="l" t="t" r="r" b="b"/>
              <a:pathLst>
                <a:path w="2039" h="3353" extrusionOk="0">
                  <a:moveTo>
                    <a:pt x="374" y="1"/>
                  </a:moveTo>
                  <a:cubicBezTo>
                    <a:pt x="345" y="1"/>
                    <a:pt x="318" y="6"/>
                    <a:pt x="293" y="17"/>
                  </a:cubicBezTo>
                  <a:cubicBezTo>
                    <a:pt x="1" y="145"/>
                    <a:pt x="88" y="992"/>
                    <a:pt x="490" y="1909"/>
                  </a:cubicBezTo>
                  <a:cubicBezTo>
                    <a:pt x="857" y="2746"/>
                    <a:pt x="1358" y="3353"/>
                    <a:pt x="1665" y="3353"/>
                  </a:cubicBezTo>
                  <a:cubicBezTo>
                    <a:pt x="1693" y="3353"/>
                    <a:pt x="1720" y="3347"/>
                    <a:pt x="1745" y="3336"/>
                  </a:cubicBezTo>
                  <a:cubicBezTo>
                    <a:pt x="2038" y="3209"/>
                    <a:pt x="1950" y="2362"/>
                    <a:pt x="1549" y="1445"/>
                  </a:cubicBezTo>
                  <a:cubicBezTo>
                    <a:pt x="1183" y="607"/>
                    <a:pt x="681" y="1"/>
                    <a:pt x="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52350" y="2281055"/>
              <a:ext cx="76922" cy="52401"/>
            </a:xfrm>
            <a:custGeom>
              <a:avLst/>
              <a:gdLst/>
              <a:ahLst/>
              <a:cxnLst/>
              <a:rect l="l" t="t" r="r" b="b"/>
              <a:pathLst>
                <a:path w="2337" h="1592" extrusionOk="0">
                  <a:moveTo>
                    <a:pt x="2029" y="0"/>
                  </a:moveTo>
                  <a:lnTo>
                    <a:pt x="0" y="887"/>
                  </a:lnTo>
                  <a:lnTo>
                    <a:pt x="309" y="1592"/>
                  </a:lnTo>
                  <a:lnTo>
                    <a:pt x="2337" y="704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27298" y="2452344"/>
              <a:ext cx="76955" cy="52434"/>
            </a:xfrm>
            <a:custGeom>
              <a:avLst/>
              <a:gdLst/>
              <a:ahLst/>
              <a:cxnLst/>
              <a:rect l="l" t="t" r="r" b="b"/>
              <a:pathLst>
                <a:path w="2338" h="1593" extrusionOk="0">
                  <a:moveTo>
                    <a:pt x="2029" y="1"/>
                  </a:moveTo>
                  <a:lnTo>
                    <a:pt x="0" y="888"/>
                  </a:lnTo>
                  <a:lnTo>
                    <a:pt x="309" y="1593"/>
                  </a:lnTo>
                  <a:lnTo>
                    <a:pt x="2338" y="705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696160" y="2265585"/>
              <a:ext cx="135248" cy="302851"/>
            </a:xfrm>
            <a:custGeom>
              <a:avLst/>
              <a:gdLst/>
              <a:ahLst/>
              <a:cxnLst/>
              <a:rect l="l" t="t" r="r" b="b"/>
              <a:pathLst>
                <a:path w="4109" h="9201" extrusionOk="0">
                  <a:moveTo>
                    <a:pt x="487" y="1"/>
                  </a:moveTo>
                  <a:cubicBezTo>
                    <a:pt x="274" y="199"/>
                    <a:pt x="114" y="471"/>
                    <a:pt x="53" y="757"/>
                  </a:cubicBezTo>
                  <a:cubicBezTo>
                    <a:pt x="46" y="789"/>
                    <a:pt x="41" y="821"/>
                    <a:pt x="35" y="853"/>
                  </a:cubicBezTo>
                  <a:cubicBezTo>
                    <a:pt x="0" y="1101"/>
                    <a:pt x="20" y="1347"/>
                    <a:pt x="72" y="1587"/>
                  </a:cubicBezTo>
                  <a:cubicBezTo>
                    <a:pt x="160" y="2000"/>
                    <a:pt x="349" y="2401"/>
                    <a:pt x="542" y="2782"/>
                  </a:cubicBezTo>
                  <a:cubicBezTo>
                    <a:pt x="1094" y="3863"/>
                    <a:pt x="1718" y="4907"/>
                    <a:pt x="2254" y="5996"/>
                  </a:cubicBezTo>
                  <a:cubicBezTo>
                    <a:pt x="2287" y="6061"/>
                    <a:pt x="2319" y="6128"/>
                    <a:pt x="2350" y="6194"/>
                  </a:cubicBezTo>
                  <a:cubicBezTo>
                    <a:pt x="2426" y="6355"/>
                    <a:pt x="2500" y="6530"/>
                    <a:pt x="2543" y="6708"/>
                  </a:cubicBezTo>
                  <a:cubicBezTo>
                    <a:pt x="2612" y="6979"/>
                    <a:pt x="2614" y="7253"/>
                    <a:pt x="2455" y="7475"/>
                  </a:cubicBezTo>
                  <a:cubicBezTo>
                    <a:pt x="2400" y="7551"/>
                    <a:pt x="2333" y="7612"/>
                    <a:pt x="2258" y="7663"/>
                  </a:cubicBezTo>
                  <a:cubicBezTo>
                    <a:pt x="2102" y="7770"/>
                    <a:pt x="1914" y="7837"/>
                    <a:pt x="1738" y="7906"/>
                  </a:cubicBezTo>
                  <a:cubicBezTo>
                    <a:pt x="1679" y="7928"/>
                    <a:pt x="1620" y="7954"/>
                    <a:pt x="1560" y="7978"/>
                  </a:cubicBezTo>
                  <a:lnTo>
                    <a:pt x="2008" y="9004"/>
                  </a:lnTo>
                  <a:cubicBezTo>
                    <a:pt x="2062" y="9128"/>
                    <a:pt x="2182" y="9201"/>
                    <a:pt x="2307" y="9201"/>
                  </a:cubicBezTo>
                  <a:cubicBezTo>
                    <a:pt x="2351" y="9201"/>
                    <a:pt x="2396" y="9192"/>
                    <a:pt x="2439" y="9173"/>
                  </a:cubicBezTo>
                  <a:lnTo>
                    <a:pt x="3867" y="8549"/>
                  </a:lnTo>
                  <a:cubicBezTo>
                    <a:pt x="4033" y="8476"/>
                    <a:pt x="4108" y="8284"/>
                    <a:pt x="4036" y="8118"/>
                  </a:cubicBezTo>
                  <a:lnTo>
                    <a:pt x="487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628388" y="2167893"/>
              <a:ext cx="18729" cy="55133"/>
            </a:xfrm>
            <a:custGeom>
              <a:avLst/>
              <a:gdLst/>
              <a:ahLst/>
              <a:cxnLst/>
              <a:rect l="l" t="t" r="r" b="b"/>
              <a:pathLst>
                <a:path w="569" h="1675" extrusionOk="0">
                  <a:moveTo>
                    <a:pt x="67" y="0"/>
                  </a:moveTo>
                  <a:cubicBezTo>
                    <a:pt x="34" y="0"/>
                    <a:pt x="0" y="26"/>
                    <a:pt x="3" y="69"/>
                  </a:cubicBezTo>
                  <a:cubicBezTo>
                    <a:pt x="34" y="518"/>
                    <a:pt x="239" y="1251"/>
                    <a:pt x="439" y="1638"/>
                  </a:cubicBezTo>
                  <a:cubicBezTo>
                    <a:pt x="452" y="1663"/>
                    <a:pt x="475" y="1674"/>
                    <a:pt x="497" y="1674"/>
                  </a:cubicBezTo>
                  <a:cubicBezTo>
                    <a:pt x="533" y="1674"/>
                    <a:pt x="569" y="1647"/>
                    <a:pt x="566" y="1602"/>
                  </a:cubicBezTo>
                  <a:cubicBezTo>
                    <a:pt x="534" y="1159"/>
                    <a:pt x="323" y="423"/>
                    <a:pt x="121" y="34"/>
                  </a:cubicBezTo>
                  <a:cubicBezTo>
                    <a:pt x="109" y="11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611141" y="2151666"/>
              <a:ext cx="225237" cy="421115"/>
            </a:xfrm>
            <a:custGeom>
              <a:avLst/>
              <a:gdLst/>
              <a:ahLst/>
              <a:cxnLst/>
              <a:rect l="l" t="t" r="r" b="b"/>
              <a:pathLst>
                <a:path w="6843" h="12794" extrusionOk="0">
                  <a:moveTo>
                    <a:pt x="586" y="265"/>
                  </a:moveTo>
                  <a:cubicBezTo>
                    <a:pt x="675" y="265"/>
                    <a:pt x="760" y="307"/>
                    <a:pt x="811" y="384"/>
                  </a:cubicBezTo>
                  <a:lnTo>
                    <a:pt x="1895" y="1980"/>
                  </a:lnTo>
                  <a:lnTo>
                    <a:pt x="751" y="2480"/>
                  </a:lnTo>
                  <a:lnTo>
                    <a:pt x="316" y="601"/>
                  </a:lnTo>
                  <a:cubicBezTo>
                    <a:pt x="286" y="472"/>
                    <a:pt x="352" y="341"/>
                    <a:pt x="478" y="287"/>
                  </a:cubicBezTo>
                  <a:cubicBezTo>
                    <a:pt x="513" y="271"/>
                    <a:pt x="550" y="265"/>
                    <a:pt x="586" y="265"/>
                  </a:cubicBezTo>
                  <a:close/>
                  <a:moveTo>
                    <a:pt x="2222" y="2142"/>
                  </a:moveTo>
                  <a:cubicBezTo>
                    <a:pt x="2298" y="2142"/>
                    <a:pt x="2370" y="2186"/>
                    <a:pt x="2401" y="2259"/>
                  </a:cubicBezTo>
                  <a:lnTo>
                    <a:pt x="2800" y="3170"/>
                  </a:lnTo>
                  <a:lnTo>
                    <a:pt x="1013" y="3952"/>
                  </a:lnTo>
                  <a:lnTo>
                    <a:pt x="614" y="3041"/>
                  </a:lnTo>
                  <a:cubicBezTo>
                    <a:pt x="571" y="2943"/>
                    <a:pt x="616" y="2829"/>
                    <a:pt x="712" y="2785"/>
                  </a:cubicBezTo>
                  <a:lnTo>
                    <a:pt x="2146" y="2158"/>
                  </a:lnTo>
                  <a:cubicBezTo>
                    <a:pt x="2171" y="2147"/>
                    <a:pt x="2197" y="2142"/>
                    <a:pt x="2222" y="2142"/>
                  </a:cubicBezTo>
                  <a:close/>
                  <a:moveTo>
                    <a:pt x="2906" y="3414"/>
                  </a:moveTo>
                  <a:lnTo>
                    <a:pt x="5995" y="10479"/>
                  </a:lnTo>
                  <a:lnTo>
                    <a:pt x="4209" y="11260"/>
                  </a:lnTo>
                  <a:lnTo>
                    <a:pt x="1118" y="4195"/>
                  </a:lnTo>
                  <a:lnTo>
                    <a:pt x="2906" y="3414"/>
                  </a:lnTo>
                  <a:close/>
                  <a:moveTo>
                    <a:pt x="6100" y="10718"/>
                  </a:moveTo>
                  <a:lnTo>
                    <a:pt x="6499" y="11630"/>
                  </a:lnTo>
                  <a:cubicBezTo>
                    <a:pt x="6542" y="11730"/>
                    <a:pt x="6497" y="11846"/>
                    <a:pt x="6399" y="11888"/>
                  </a:cubicBezTo>
                  <a:lnTo>
                    <a:pt x="4969" y="12513"/>
                  </a:lnTo>
                  <a:cubicBezTo>
                    <a:pt x="4943" y="12524"/>
                    <a:pt x="4917" y="12529"/>
                    <a:pt x="4891" y="12529"/>
                  </a:cubicBezTo>
                  <a:cubicBezTo>
                    <a:pt x="4815" y="12529"/>
                    <a:pt x="4743" y="12485"/>
                    <a:pt x="4712" y="12412"/>
                  </a:cubicBezTo>
                  <a:lnTo>
                    <a:pt x="4313" y="11500"/>
                  </a:lnTo>
                  <a:lnTo>
                    <a:pt x="6100" y="10718"/>
                  </a:lnTo>
                  <a:close/>
                  <a:moveTo>
                    <a:pt x="587" y="1"/>
                  </a:moveTo>
                  <a:cubicBezTo>
                    <a:pt x="514" y="1"/>
                    <a:pt x="439" y="16"/>
                    <a:pt x="367" y="47"/>
                  </a:cubicBezTo>
                  <a:cubicBezTo>
                    <a:pt x="130" y="150"/>
                    <a:pt x="0" y="408"/>
                    <a:pt x="59" y="660"/>
                  </a:cubicBezTo>
                  <a:lnTo>
                    <a:pt x="508" y="2604"/>
                  </a:lnTo>
                  <a:cubicBezTo>
                    <a:pt x="348" y="2730"/>
                    <a:pt x="286" y="2952"/>
                    <a:pt x="371" y="3147"/>
                  </a:cubicBezTo>
                  <a:lnTo>
                    <a:pt x="824" y="4180"/>
                  </a:lnTo>
                  <a:lnTo>
                    <a:pt x="3723" y="10808"/>
                  </a:lnTo>
                  <a:lnTo>
                    <a:pt x="4470" y="12518"/>
                  </a:lnTo>
                  <a:cubicBezTo>
                    <a:pt x="4545" y="12692"/>
                    <a:pt x="4714" y="12794"/>
                    <a:pt x="4891" y="12794"/>
                  </a:cubicBezTo>
                  <a:cubicBezTo>
                    <a:pt x="4953" y="12794"/>
                    <a:pt x="5016" y="12782"/>
                    <a:pt x="5075" y="12755"/>
                  </a:cubicBezTo>
                  <a:lnTo>
                    <a:pt x="6505" y="12130"/>
                  </a:lnTo>
                  <a:cubicBezTo>
                    <a:pt x="6736" y="12029"/>
                    <a:pt x="6842" y="11757"/>
                    <a:pt x="6741" y="11526"/>
                  </a:cubicBezTo>
                  <a:lnTo>
                    <a:pt x="2643" y="2153"/>
                  </a:lnTo>
                  <a:cubicBezTo>
                    <a:pt x="2568" y="1983"/>
                    <a:pt x="2398" y="1881"/>
                    <a:pt x="2221" y="1881"/>
                  </a:cubicBezTo>
                  <a:cubicBezTo>
                    <a:pt x="2198" y="1881"/>
                    <a:pt x="2175" y="1883"/>
                    <a:pt x="2151" y="1886"/>
                  </a:cubicBezTo>
                  <a:lnTo>
                    <a:pt x="1031" y="235"/>
                  </a:lnTo>
                  <a:cubicBezTo>
                    <a:pt x="929" y="85"/>
                    <a:pt x="761" y="1"/>
                    <a:pt x="587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3574737" y="2287934"/>
              <a:ext cx="333264" cy="250911"/>
            </a:xfrm>
            <a:custGeom>
              <a:avLst/>
              <a:gdLst/>
              <a:ahLst/>
              <a:cxnLst/>
              <a:rect l="l" t="t" r="r" b="b"/>
              <a:pathLst>
                <a:path w="10125" h="7623" extrusionOk="0">
                  <a:moveTo>
                    <a:pt x="8889" y="0"/>
                  </a:moveTo>
                  <a:cubicBezTo>
                    <a:pt x="8826" y="0"/>
                    <a:pt x="8763" y="18"/>
                    <a:pt x="8707" y="56"/>
                  </a:cubicBezTo>
                  <a:lnTo>
                    <a:pt x="192" y="5726"/>
                  </a:lnTo>
                  <a:cubicBezTo>
                    <a:pt x="42" y="5825"/>
                    <a:pt x="1" y="6028"/>
                    <a:pt x="102" y="6179"/>
                  </a:cubicBezTo>
                  <a:lnTo>
                    <a:pt x="967" y="7477"/>
                  </a:lnTo>
                  <a:cubicBezTo>
                    <a:pt x="1029" y="7571"/>
                    <a:pt x="1133" y="7623"/>
                    <a:pt x="1239" y="7623"/>
                  </a:cubicBezTo>
                  <a:cubicBezTo>
                    <a:pt x="1301" y="7623"/>
                    <a:pt x="1364" y="7605"/>
                    <a:pt x="1420" y="7567"/>
                  </a:cubicBezTo>
                  <a:lnTo>
                    <a:pt x="9934" y="1898"/>
                  </a:lnTo>
                  <a:cubicBezTo>
                    <a:pt x="10083" y="1798"/>
                    <a:pt x="10124" y="1598"/>
                    <a:pt x="10027" y="1447"/>
                  </a:cubicBezTo>
                  <a:lnTo>
                    <a:pt x="9159" y="142"/>
                  </a:lnTo>
                  <a:cubicBezTo>
                    <a:pt x="9095" y="50"/>
                    <a:pt x="8993" y="0"/>
                    <a:pt x="8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3611964" y="2310316"/>
              <a:ext cx="258876" cy="206114"/>
            </a:xfrm>
            <a:custGeom>
              <a:avLst/>
              <a:gdLst/>
              <a:ahLst/>
              <a:cxnLst/>
              <a:rect l="l" t="t" r="r" b="b"/>
              <a:pathLst>
                <a:path w="7865" h="6262" extrusionOk="0">
                  <a:moveTo>
                    <a:pt x="6636" y="1"/>
                  </a:moveTo>
                  <a:lnTo>
                    <a:pt x="1" y="4419"/>
                  </a:lnTo>
                  <a:lnTo>
                    <a:pt x="424" y="5057"/>
                  </a:lnTo>
                  <a:lnTo>
                    <a:pt x="426" y="5059"/>
                  </a:lnTo>
                  <a:lnTo>
                    <a:pt x="1226" y="6262"/>
                  </a:lnTo>
                  <a:lnTo>
                    <a:pt x="1860" y="5841"/>
                  </a:lnTo>
                  <a:lnTo>
                    <a:pt x="1860" y="5839"/>
                  </a:lnTo>
                  <a:lnTo>
                    <a:pt x="7864" y="1843"/>
                  </a:lnTo>
                  <a:lnTo>
                    <a:pt x="6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3685923" y="2376706"/>
              <a:ext cx="109936" cy="73368"/>
            </a:xfrm>
            <a:custGeom>
              <a:avLst/>
              <a:gdLst/>
              <a:ahLst/>
              <a:cxnLst/>
              <a:rect l="l" t="t" r="r" b="b"/>
              <a:pathLst>
                <a:path w="3340" h="2229" extrusionOk="0">
                  <a:moveTo>
                    <a:pt x="2909" y="0"/>
                  </a:moveTo>
                  <a:cubicBezTo>
                    <a:pt x="2558" y="0"/>
                    <a:pt x="1966" y="233"/>
                    <a:pt x="1365" y="633"/>
                  </a:cubicBezTo>
                  <a:cubicBezTo>
                    <a:pt x="532" y="1188"/>
                    <a:pt x="1" y="1853"/>
                    <a:pt x="176" y="2119"/>
                  </a:cubicBezTo>
                  <a:cubicBezTo>
                    <a:pt x="225" y="2192"/>
                    <a:pt x="322" y="2228"/>
                    <a:pt x="456" y="2228"/>
                  </a:cubicBezTo>
                  <a:cubicBezTo>
                    <a:pt x="471" y="2228"/>
                    <a:pt x="487" y="2228"/>
                    <a:pt x="504" y="2227"/>
                  </a:cubicBezTo>
                  <a:cubicBezTo>
                    <a:pt x="859" y="2210"/>
                    <a:pt x="1430" y="1979"/>
                    <a:pt x="2005" y="1595"/>
                  </a:cubicBezTo>
                  <a:cubicBezTo>
                    <a:pt x="2814" y="1056"/>
                    <a:pt x="3339" y="414"/>
                    <a:pt x="3207" y="132"/>
                  </a:cubicBezTo>
                  <a:cubicBezTo>
                    <a:pt x="3203" y="125"/>
                    <a:pt x="3198" y="117"/>
                    <a:pt x="3194" y="109"/>
                  </a:cubicBezTo>
                  <a:cubicBezTo>
                    <a:pt x="3144" y="35"/>
                    <a:pt x="3045" y="0"/>
                    <a:pt x="2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3788453" y="2324140"/>
              <a:ext cx="61518" cy="74783"/>
            </a:xfrm>
            <a:custGeom>
              <a:avLst/>
              <a:gdLst/>
              <a:ahLst/>
              <a:cxnLst/>
              <a:rect l="l" t="t" r="r" b="b"/>
              <a:pathLst>
                <a:path w="1869" h="2272" extrusionOk="0">
                  <a:moveTo>
                    <a:pt x="640" y="1"/>
                  </a:moveTo>
                  <a:lnTo>
                    <a:pt x="1" y="430"/>
                  </a:lnTo>
                  <a:lnTo>
                    <a:pt x="666" y="1427"/>
                  </a:lnTo>
                  <a:lnTo>
                    <a:pt x="1230" y="2271"/>
                  </a:lnTo>
                  <a:lnTo>
                    <a:pt x="1868" y="1846"/>
                  </a:lnTo>
                  <a:lnTo>
                    <a:pt x="1480" y="12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32799" y="2427822"/>
              <a:ext cx="61485" cy="74750"/>
            </a:xfrm>
            <a:custGeom>
              <a:avLst/>
              <a:gdLst/>
              <a:ahLst/>
              <a:cxnLst/>
              <a:rect l="l" t="t" r="r" b="b"/>
              <a:pathLst>
                <a:path w="1868" h="2271" extrusionOk="0">
                  <a:moveTo>
                    <a:pt x="640" y="0"/>
                  </a:moveTo>
                  <a:lnTo>
                    <a:pt x="1" y="429"/>
                  </a:lnTo>
                  <a:lnTo>
                    <a:pt x="784" y="1603"/>
                  </a:lnTo>
                  <a:lnTo>
                    <a:pt x="1227" y="2269"/>
                  </a:lnTo>
                  <a:lnTo>
                    <a:pt x="1227" y="2271"/>
                  </a:lnTo>
                  <a:lnTo>
                    <a:pt x="1868" y="1845"/>
                  </a:lnTo>
                  <a:lnTo>
                    <a:pt x="1868" y="1844"/>
                  </a:lnTo>
                  <a:lnTo>
                    <a:pt x="1433" y="1192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876106" y="2264597"/>
              <a:ext cx="83209" cy="71031"/>
            </a:xfrm>
            <a:custGeom>
              <a:avLst/>
              <a:gdLst/>
              <a:ahLst/>
              <a:cxnLst/>
              <a:rect l="l" t="t" r="r" b="b"/>
              <a:pathLst>
                <a:path w="2528" h="2158" extrusionOk="0">
                  <a:moveTo>
                    <a:pt x="2081" y="1"/>
                  </a:moveTo>
                  <a:cubicBezTo>
                    <a:pt x="2028" y="1"/>
                    <a:pt x="1974" y="11"/>
                    <a:pt x="1923" y="33"/>
                  </a:cubicBezTo>
                  <a:lnTo>
                    <a:pt x="1" y="852"/>
                  </a:lnTo>
                  <a:lnTo>
                    <a:pt x="870" y="2158"/>
                  </a:lnTo>
                  <a:lnTo>
                    <a:pt x="2366" y="700"/>
                  </a:lnTo>
                  <a:cubicBezTo>
                    <a:pt x="2505" y="564"/>
                    <a:pt x="2528" y="349"/>
                    <a:pt x="2420" y="185"/>
                  </a:cubicBezTo>
                  <a:lnTo>
                    <a:pt x="2418" y="181"/>
                  </a:lnTo>
                  <a:cubicBezTo>
                    <a:pt x="2341" y="66"/>
                    <a:pt x="2212" y="1"/>
                    <a:pt x="2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79966" y="2371077"/>
              <a:ext cx="148973" cy="117441"/>
            </a:xfrm>
            <a:custGeom>
              <a:avLst/>
              <a:gdLst/>
              <a:ahLst/>
              <a:cxnLst/>
              <a:rect l="l" t="t" r="r" b="b"/>
              <a:pathLst>
                <a:path w="4526" h="3568" extrusionOk="0">
                  <a:moveTo>
                    <a:pt x="3963" y="1"/>
                  </a:moveTo>
                  <a:cubicBezTo>
                    <a:pt x="3765" y="82"/>
                    <a:pt x="3574" y="187"/>
                    <a:pt x="3389" y="304"/>
                  </a:cubicBezTo>
                  <a:cubicBezTo>
                    <a:pt x="3521" y="586"/>
                    <a:pt x="2996" y="1228"/>
                    <a:pt x="2187" y="1767"/>
                  </a:cubicBezTo>
                  <a:cubicBezTo>
                    <a:pt x="1612" y="2153"/>
                    <a:pt x="1041" y="2382"/>
                    <a:pt x="686" y="2399"/>
                  </a:cubicBezTo>
                  <a:cubicBezTo>
                    <a:pt x="462" y="2574"/>
                    <a:pt x="233" y="2748"/>
                    <a:pt x="1" y="2918"/>
                  </a:cubicBezTo>
                  <a:lnTo>
                    <a:pt x="436" y="3568"/>
                  </a:lnTo>
                  <a:lnTo>
                    <a:pt x="4526" y="845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25985" y="2476800"/>
              <a:ext cx="47233" cy="39630"/>
            </a:xfrm>
            <a:custGeom>
              <a:avLst/>
              <a:gdLst/>
              <a:ahLst/>
              <a:cxnLst/>
              <a:rect l="l" t="t" r="r" b="b"/>
              <a:pathLst>
                <a:path w="1435" h="1204" extrusionOk="0">
                  <a:moveTo>
                    <a:pt x="0" y="1"/>
                  </a:moveTo>
                  <a:lnTo>
                    <a:pt x="800" y="1204"/>
                  </a:lnTo>
                  <a:lnTo>
                    <a:pt x="1434" y="783"/>
                  </a:lnTo>
                  <a:lnTo>
                    <a:pt x="1434" y="781"/>
                  </a:lnTo>
                  <a:lnTo>
                    <a:pt x="991" y="115"/>
                  </a:lnTo>
                  <a:cubicBezTo>
                    <a:pt x="838" y="186"/>
                    <a:pt x="680" y="231"/>
                    <a:pt x="524" y="231"/>
                  </a:cubicBezTo>
                  <a:cubicBezTo>
                    <a:pt x="421" y="231"/>
                    <a:pt x="318" y="211"/>
                    <a:pt x="219" y="163"/>
                  </a:cubicBezTo>
                  <a:cubicBezTo>
                    <a:pt x="135" y="122"/>
                    <a:pt x="62" y="68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3837168" y="2365712"/>
              <a:ext cx="27023" cy="19222"/>
            </a:xfrm>
            <a:custGeom>
              <a:avLst/>
              <a:gdLst/>
              <a:ahLst/>
              <a:cxnLst/>
              <a:rect l="l" t="t" r="r" b="b"/>
              <a:pathLst>
                <a:path w="821" h="584" extrusionOk="0">
                  <a:moveTo>
                    <a:pt x="1" y="1"/>
                  </a:moveTo>
                  <a:lnTo>
                    <a:pt x="388" y="584"/>
                  </a:lnTo>
                  <a:lnTo>
                    <a:pt x="820" y="295"/>
                  </a:lnTo>
                  <a:cubicBezTo>
                    <a:pt x="588" y="119"/>
                    <a:pt x="292" y="9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3574704" y="2455932"/>
              <a:ext cx="77646" cy="82913"/>
            </a:xfrm>
            <a:custGeom>
              <a:avLst/>
              <a:gdLst/>
              <a:ahLst/>
              <a:cxnLst/>
              <a:rect l="l" t="t" r="r" b="b"/>
              <a:pathLst>
                <a:path w="2359" h="2519" extrusionOk="0">
                  <a:moveTo>
                    <a:pt x="1123" y="0"/>
                  </a:moveTo>
                  <a:lnTo>
                    <a:pt x="192" y="620"/>
                  </a:lnTo>
                  <a:cubicBezTo>
                    <a:pt x="41" y="721"/>
                    <a:pt x="1" y="923"/>
                    <a:pt x="102" y="1074"/>
                  </a:cubicBezTo>
                  <a:lnTo>
                    <a:pt x="966" y="2373"/>
                  </a:lnTo>
                  <a:cubicBezTo>
                    <a:pt x="1029" y="2467"/>
                    <a:pt x="1133" y="2519"/>
                    <a:pt x="1238" y="2519"/>
                  </a:cubicBezTo>
                  <a:cubicBezTo>
                    <a:pt x="1300" y="2519"/>
                    <a:pt x="1363" y="2501"/>
                    <a:pt x="1419" y="2463"/>
                  </a:cubicBezTo>
                  <a:lnTo>
                    <a:pt x="2358" y="1838"/>
                  </a:lnTo>
                  <a:lnTo>
                    <a:pt x="1555" y="633"/>
                  </a:lnTo>
                  <a:lnTo>
                    <a:pt x="1554" y="631"/>
                  </a:lnTo>
                  <a:cubicBezTo>
                    <a:pt x="1424" y="498"/>
                    <a:pt x="1326" y="326"/>
                    <a:pt x="1226" y="163"/>
                  </a:cubicBezTo>
                  <a:cubicBezTo>
                    <a:pt x="1193" y="110"/>
                    <a:pt x="1157" y="55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3658571" y="2467024"/>
              <a:ext cx="35713" cy="35515"/>
            </a:xfrm>
            <a:custGeom>
              <a:avLst/>
              <a:gdLst/>
              <a:ahLst/>
              <a:cxnLst/>
              <a:rect l="l" t="t" r="r" b="b"/>
              <a:pathLst>
                <a:path w="1085" h="1079" extrusionOk="0">
                  <a:moveTo>
                    <a:pt x="651" y="1"/>
                  </a:moveTo>
                  <a:cubicBezTo>
                    <a:pt x="592" y="45"/>
                    <a:pt x="533" y="89"/>
                    <a:pt x="473" y="132"/>
                  </a:cubicBezTo>
                  <a:cubicBezTo>
                    <a:pt x="327" y="234"/>
                    <a:pt x="168" y="339"/>
                    <a:pt x="1" y="412"/>
                  </a:cubicBezTo>
                  <a:lnTo>
                    <a:pt x="444" y="1078"/>
                  </a:lnTo>
                  <a:lnTo>
                    <a:pt x="1085" y="65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702480" y="2381050"/>
              <a:ext cx="93380" cy="68990"/>
            </a:xfrm>
            <a:custGeom>
              <a:avLst/>
              <a:gdLst/>
              <a:ahLst/>
              <a:cxnLst/>
              <a:rect l="l" t="t" r="r" b="b"/>
              <a:pathLst>
                <a:path w="2837" h="2096" extrusionOk="0">
                  <a:moveTo>
                    <a:pt x="2704" y="1"/>
                  </a:moveTo>
                  <a:lnTo>
                    <a:pt x="2704" y="1"/>
                  </a:lnTo>
                  <a:cubicBezTo>
                    <a:pt x="2525" y="116"/>
                    <a:pt x="2350" y="243"/>
                    <a:pt x="2183" y="370"/>
                  </a:cubicBezTo>
                  <a:cubicBezTo>
                    <a:pt x="1444" y="929"/>
                    <a:pt x="733" y="1526"/>
                    <a:pt x="1" y="2096"/>
                  </a:cubicBezTo>
                  <a:cubicBezTo>
                    <a:pt x="357" y="2079"/>
                    <a:pt x="927" y="1849"/>
                    <a:pt x="1502" y="1464"/>
                  </a:cubicBezTo>
                  <a:cubicBezTo>
                    <a:pt x="2311" y="924"/>
                    <a:pt x="2836" y="283"/>
                    <a:pt x="2704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810342" y="2365613"/>
              <a:ext cx="39630" cy="33310"/>
            </a:xfrm>
            <a:custGeom>
              <a:avLst/>
              <a:gdLst/>
              <a:ahLst/>
              <a:cxnLst/>
              <a:rect l="l" t="t" r="r" b="b"/>
              <a:pathLst>
                <a:path w="1204" h="1012" extrusionOk="0">
                  <a:moveTo>
                    <a:pt x="765" y="1"/>
                  </a:moveTo>
                  <a:cubicBezTo>
                    <a:pt x="749" y="1"/>
                    <a:pt x="733" y="1"/>
                    <a:pt x="717" y="2"/>
                  </a:cubicBezTo>
                  <a:cubicBezTo>
                    <a:pt x="467" y="11"/>
                    <a:pt x="230" y="71"/>
                    <a:pt x="1" y="165"/>
                  </a:cubicBezTo>
                  <a:lnTo>
                    <a:pt x="565" y="1011"/>
                  </a:lnTo>
                  <a:lnTo>
                    <a:pt x="1203" y="586"/>
                  </a:lnTo>
                  <a:lnTo>
                    <a:pt x="816" y="2"/>
                  </a:lnTo>
                  <a:cubicBezTo>
                    <a:pt x="798" y="1"/>
                    <a:pt x="782" y="1"/>
                    <a:pt x="76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893452" y="2276249"/>
              <a:ext cx="53520" cy="27221"/>
            </a:xfrm>
            <a:custGeom>
              <a:avLst/>
              <a:gdLst/>
              <a:ahLst/>
              <a:cxnLst/>
              <a:rect l="l" t="t" r="r" b="b"/>
              <a:pathLst>
                <a:path w="1626" h="827" extrusionOk="0">
                  <a:moveTo>
                    <a:pt x="1539" y="0"/>
                  </a:moveTo>
                  <a:cubicBezTo>
                    <a:pt x="1533" y="0"/>
                    <a:pt x="1528" y="1"/>
                    <a:pt x="1522" y="3"/>
                  </a:cubicBezTo>
                  <a:cubicBezTo>
                    <a:pt x="1086" y="112"/>
                    <a:pt x="400" y="442"/>
                    <a:pt x="53" y="706"/>
                  </a:cubicBezTo>
                  <a:cubicBezTo>
                    <a:pt x="1" y="746"/>
                    <a:pt x="33" y="826"/>
                    <a:pt x="92" y="826"/>
                  </a:cubicBezTo>
                  <a:cubicBezTo>
                    <a:pt x="97" y="826"/>
                    <a:pt x="104" y="826"/>
                    <a:pt x="110" y="824"/>
                  </a:cubicBezTo>
                  <a:cubicBezTo>
                    <a:pt x="541" y="715"/>
                    <a:pt x="1228" y="380"/>
                    <a:pt x="1577" y="114"/>
                  </a:cubicBezTo>
                  <a:cubicBezTo>
                    <a:pt x="1626" y="76"/>
                    <a:pt x="1596" y="0"/>
                    <a:pt x="1539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569800" y="2260286"/>
              <a:ext cx="394355" cy="282904"/>
            </a:xfrm>
            <a:custGeom>
              <a:avLst/>
              <a:gdLst/>
              <a:ahLst/>
              <a:cxnLst/>
              <a:rect l="l" t="t" r="r" b="b"/>
              <a:pathLst>
                <a:path w="11981" h="8595" extrusionOk="0">
                  <a:moveTo>
                    <a:pt x="11388" y="263"/>
                  </a:moveTo>
                  <a:cubicBezTo>
                    <a:pt x="11477" y="263"/>
                    <a:pt x="11565" y="308"/>
                    <a:pt x="11619" y="390"/>
                  </a:cubicBezTo>
                  <a:cubicBezTo>
                    <a:pt x="11689" y="499"/>
                    <a:pt x="11674" y="646"/>
                    <a:pt x="11581" y="736"/>
                  </a:cubicBezTo>
                  <a:lnTo>
                    <a:pt x="10199" y="2082"/>
                  </a:lnTo>
                  <a:lnTo>
                    <a:pt x="9507" y="1042"/>
                  </a:lnTo>
                  <a:lnTo>
                    <a:pt x="11283" y="285"/>
                  </a:lnTo>
                  <a:cubicBezTo>
                    <a:pt x="11317" y="271"/>
                    <a:pt x="11352" y="263"/>
                    <a:pt x="11388" y="263"/>
                  </a:cubicBezTo>
                  <a:close/>
                  <a:moveTo>
                    <a:pt x="9036" y="975"/>
                  </a:moveTo>
                  <a:cubicBezTo>
                    <a:pt x="9098" y="975"/>
                    <a:pt x="9160" y="1004"/>
                    <a:pt x="9197" y="1058"/>
                  </a:cubicBezTo>
                  <a:lnTo>
                    <a:pt x="10066" y="2363"/>
                  </a:lnTo>
                  <a:cubicBezTo>
                    <a:pt x="10123" y="2450"/>
                    <a:pt x="10097" y="2571"/>
                    <a:pt x="10009" y="2629"/>
                  </a:cubicBezTo>
                  <a:lnTo>
                    <a:pt x="9181" y="3180"/>
                  </a:lnTo>
                  <a:lnTo>
                    <a:pt x="8099" y="1558"/>
                  </a:lnTo>
                  <a:lnTo>
                    <a:pt x="8928" y="1007"/>
                  </a:lnTo>
                  <a:cubicBezTo>
                    <a:pt x="8961" y="983"/>
                    <a:pt x="8998" y="975"/>
                    <a:pt x="9036" y="975"/>
                  </a:cubicBezTo>
                  <a:close/>
                  <a:moveTo>
                    <a:pt x="7880" y="1705"/>
                  </a:moveTo>
                  <a:lnTo>
                    <a:pt x="8961" y="3328"/>
                  </a:lnTo>
                  <a:lnTo>
                    <a:pt x="7823" y="4085"/>
                  </a:lnTo>
                  <a:lnTo>
                    <a:pt x="2545" y="7600"/>
                  </a:lnTo>
                  <a:lnTo>
                    <a:pt x="1464" y="5977"/>
                  </a:lnTo>
                  <a:lnTo>
                    <a:pt x="7880" y="1705"/>
                  </a:lnTo>
                  <a:close/>
                  <a:moveTo>
                    <a:pt x="1244" y="6122"/>
                  </a:moveTo>
                  <a:lnTo>
                    <a:pt x="2325" y="7747"/>
                  </a:lnTo>
                  <a:lnTo>
                    <a:pt x="1497" y="8298"/>
                  </a:lnTo>
                  <a:cubicBezTo>
                    <a:pt x="1463" y="8320"/>
                    <a:pt x="1426" y="8331"/>
                    <a:pt x="1388" y="8331"/>
                  </a:cubicBezTo>
                  <a:cubicBezTo>
                    <a:pt x="1325" y="8331"/>
                    <a:pt x="1263" y="8300"/>
                    <a:pt x="1225" y="8244"/>
                  </a:cubicBezTo>
                  <a:lnTo>
                    <a:pt x="361" y="6946"/>
                  </a:lnTo>
                  <a:cubicBezTo>
                    <a:pt x="301" y="6856"/>
                    <a:pt x="325" y="6734"/>
                    <a:pt x="416" y="6674"/>
                  </a:cubicBezTo>
                  <a:lnTo>
                    <a:pt x="1244" y="6122"/>
                  </a:lnTo>
                  <a:close/>
                  <a:moveTo>
                    <a:pt x="11387" y="1"/>
                  </a:moveTo>
                  <a:cubicBezTo>
                    <a:pt x="11316" y="1"/>
                    <a:pt x="11245" y="15"/>
                    <a:pt x="11177" y="44"/>
                  </a:cubicBezTo>
                  <a:lnTo>
                    <a:pt x="9342" y="826"/>
                  </a:lnTo>
                  <a:cubicBezTo>
                    <a:pt x="9256" y="750"/>
                    <a:pt x="9146" y="710"/>
                    <a:pt x="9035" y="710"/>
                  </a:cubicBezTo>
                  <a:cubicBezTo>
                    <a:pt x="8948" y="710"/>
                    <a:pt x="8861" y="734"/>
                    <a:pt x="8783" y="785"/>
                  </a:cubicBezTo>
                  <a:lnTo>
                    <a:pt x="7846" y="1411"/>
                  </a:lnTo>
                  <a:lnTo>
                    <a:pt x="1208" y="5830"/>
                  </a:lnTo>
                  <a:lnTo>
                    <a:pt x="269" y="6455"/>
                  </a:lnTo>
                  <a:cubicBezTo>
                    <a:pt x="59" y="6596"/>
                    <a:pt x="1" y="6881"/>
                    <a:pt x="141" y="7092"/>
                  </a:cubicBezTo>
                  <a:lnTo>
                    <a:pt x="1006" y="8390"/>
                  </a:lnTo>
                  <a:cubicBezTo>
                    <a:pt x="1093" y="8523"/>
                    <a:pt x="1240" y="8595"/>
                    <a:pt x="1389" y="8595"/>
                  </a:cubicBezTo>
                  <a:cubicBezTo>
                    <a:pt x="1476" y="8595"/>
                    <a:pt x="1565" y="8569"/>
                    <a:pt x="1643" y="8518"/>
                  </a:cubicBezTo>
                  <a:lnTo>
                    <a:pt x="7965" y="4307"/>
                  </a:lnTo>
                  <a:lnTo>
                    <a:pt x="9218" y="3473"/>
                  </a:lnTo>
                  <a:lnTo>
                    <a:pt x="10157" y="2848"/>
                  </a:lnTo>
                  <a:cubicBezTo>
                    <a:pt x="10333" y="2731"/>
                    <a:pt x="10401" y="2512"/>
                    <a:pt x="10335" y="2318"/>
                  </a:cubicBezTo>
                  <a:lnTo>
                    <a:pt x="11765" y="925"/>
                  </a:lnTo>
                  <a:cubicBezTo>
                    <a:pt x="11950" y="747"/>
                    <a:pt x="11981" y="460"/>
                    <a:pt x="11834" y="241"/>
                  </a:cubicBezTo>
                  <a:cubicBezTo>
                    <a:pt x="11731" y="87"/>
                    <a:pt x="11561" y="1"/>
                    <a:pt x="11387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1" name="Google Shape;1831;p35"/>
          <p:cNvGrpSpPr/>
          <p:nvPr/>
        </p:nvGrpSpPr>
        <p:grpSpPr>
          <a:xfrm>
            <a:off x="251428" y="1625926"/>
            <a:ext cx="936981" cy="788714"/>
            <a:chOff x="1734858" y="1405683"/>
            <a:chExt cx="453964" cy="382110"/>
          </a:xfrm>
        </p:grpSpPr>
        <p:sp>
          <p:nvSpPr>
            <p:cNvPr id="1832" name="Google Shape;1832;p35"/>
            <p:cNvSpPr/>
            <p:nvPr/>
          </p:nvSpPr>
          <p:spPr>
            <a:xfrm>
              <a:off x="1751777" y="1409929"/>
              <a:ext cx="353244" cy="163752"/>
            </a:xfrm>
            <a:custGeom>
              <a:avLst/>
              <a:gdLst/>
              <a:ahLst/>
              <a:cxnLst/>
              <a:rect l="l" t="t" r="r" b="b"/>
              <a:pathLst>
                <a:path w="10732" h="4975" extrusionOk="0">
                  <a:moveTo>
                    <a:pt x="10066" y="1"/>
                  </a:moveTo>
                  <a:cubicBezTo>
                    <a:pt x="10027" y="1"/>
                    <a:pt x="9990" y="9"/>
                    <a:pt x="9954" y="25"/>
                  </a:cubicBezTo>
                  <a:cubicBezTo>
                    <a:pt x="9586" y="193"/>
                    <a:pt x="9241" y="416"/>
                    <a:pt x="8923" y="666"/>
                  </a:cubicBezTo>
                  <a:lnTo>
                    <a:pt x="8844" y="398"/>
                  </a:lnTo>
                  <a:cubicBezTo>
                    <a:pt x="8810" y="282"/>
                    <a:pt x="8702" y="201"/>
                    <a:pt x="8582" y="201"/>
                  </a:cubicBezTo>
                  <a:cubicBezTo>
                    <a:pt x="8541" y="201"/>
                    <a:pt x="8499" y="209"/>
                    <a:pt x="8462" y="229"/>
                  </a:cubicBezTo>
                  <a:cubicBezTo>
                    <a:pt x="6991" y="969"/>
                    <a:pt x="6034" y="2862"/>
                    <a:pt x="5719" y="3568"/>
                  </a:cubicBezTo>
                  <a:cubicBezTo>
                    <a:pt x="5034" y="3113"/>
                    <a:pt x="3476" y="2201"/>
                    <a:pt x="1959" y="2201"/>
                  </a:cubicBezTo>
                  <a:cubicBezTo>
                    <a:pt x="1842" y="2201"/>
                    <a:pt x="1725" y="2206"/>
                    <a:pt x="1614" y="2218"/>
                  </a:cubicBezTo>
                  <a:cubicBezTo>
                    <a:pt x="1535" y="2226"/>
                    <a:pt x="1464" y="2268"/>
                    <a:pt x="1418" y="2335"/>
                  </a:cubicBezTo>
                  <a:cubicBezTo>
                    <a:pt x="1373" y="2403"/>
                    <a:pt x="1359" y="2486"/>
                    <a:pt x="1382" y="2565"/>
                  </a:cubicBezTo>
                  <a:lnTo>
                    <a:pt x="1459" y="2832"/>
                  </a:lnTo>
                  <a:cubicBezTo>
                    <a:pt x="1270" y="2814"/>
                    <a:pt x="1081" y="2802"/>
                    <a:pt x="890" y="2802"/>
                  </a:cubicBezTo>
                  <a:cubicBezTo>
                    <a:pt x="669" y="2802"/>
                    <a:pt x="451" y="2816"/>
                    <a:pt x="245" y="2845"/>
                  </a:cubicBezTo>
                  <a:cubicBezTo>
                    <a:pt x="168" y="2855"/>
                    <a:pt x="99" y="2899"/>
                    <a:pt x="56" y="2965"/>
                  </a:cubicBezTo>
                  <a:cubicBezTo>
                    <a:pt x="12" y="3032"/>
                    <a:pt x="1" y="3114"/>
                    <a:pt x="23" y="3192"/>
                  </a:cubicBezTo>
                  <a:lnTo>
                    <a:pt x="396" y="4473"/>
                  </a:lnTo>
                  <a:cubicBezTo>
                    <a:pt x="427" y="4581"/>
                    <a:pt x="524" y="4660"/>
                    <a:pt x="639" y="4667"/>
                  </a:cubicBezTo>
                  <a:lnTo>
                    <a:pt x="4930" y="4974"/>
                  </a:lnTo>
                  <a:cubicBezTo>
                    <a:pt x="4933" y="4974"/>
                    <a:pt x="4946" y="4975"/>
                    <a:pt x="4949" y="4975"/>
                  </a:cubicBezTo>
                  <a:cubicBezTo>
                    <a:pt x="5023" y="4975"/>
                    <a:pt x="5092" y="4946"/>
                    <a:pt x="5143" y="4894"/>
                  </a:cubicBezTo>
                  <a:cubicBezTo>
                    <a:pt x="5195" y="4842"/>
                    <a:pt x="5223" y="4773"/>
                    <a:pt x="5221" y="4699"/>
                  </a:cubicBezTo>
                  <a:lnTo>
                    <a:pt x="5219" y="4460"/>
                  </a:lnTo>
                  <a:lnTo>
                    <a:pt x="5642" y="4515"/>
                  </a:lnTo>
                  <a:cubicBezTo>
                    <a:pt x="5653" y="4516"/>
                    <a:pt x="5666" y="4517"/>
                    <a:pt x="5677" y="4517"/>
                  </a:cubicBezTo>
                  <a:cubicBezTo>
                    <a:pt x="5751" y="4517"/>
                    <a:pt x="5823" y="4486"/>
                    <a:pt x="5875" y="4432"/>
                  </a:cubicBezTo>
                  <a:cubicBezTo>
                    <a:pt x="5906" y="4399"/>
                    <a:pt x="5927" y="4361"/>
                    <a:pt x="5939" y="4318"/>
                  </a:cubicBezTo>
                  <a:cubicBezTo>
                    <a:pt x="5988" y="4362"/>
                    <a:pt x="6051" y="4389"/>
                    <a:pt x="6119" y="4389"/>
                  </a:cubicBezTo>
                  <a:cubicBezTo>
                    <a:pt x="6183" y="4389"/>
                    <a:pt x="6244" y="4366"/>
                    <a:pt x="6294" y="4326"/>
                  </a:cubicBezTo>
                  <a:lnTo>
                    <a:pt x="6622" y="4053"/>
                  </a:lnTo>
                  <a:lnTo>
                    <a:pt x="6748" y="4257"/>
                  </a:lnTo>
                  <a:cubicBezTo>
                    <a:pt x="6799" y="4337"/>
                    <a:pt x="6885" y="4385"/>
                    <a:pt x="6980" y="4385"/>
                  </a:cubicBezTo>
                  <a:cubicBezTo>
                    <a:pt x="7039" y="4385"/>
                    <a:pt x="7094" y="4367"/>
                    <a:pt x="7142" y="4332"/>
                  </a:cubicBezTo>
                  <a:lnTo>
                    <a:pt x="10601" y="1775"/>
                  </a:lnTo>
                  <a:cubicBezTo>
                    <a:pt x="10692" y="1707"/>
                    <a:pt x="10732" y="1589"/>
                    <a:pt x="10700" y="1480"/>
                  </a:cubicBezTo>
                  <a:lnTo>
                    <a:pt x="10327" y="199"/>
                  </a:lnTo>
                  <a:cubicBezTo>
                    <a:pt x="10294" y="82"/>
                    <a:pt x="10185" y="1"/>
                    <a:pt x="10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1739434" y="1425399"/>
              <a:ext cx="444616" cy="358082"/>
            </a:xfrm>
            <a:custGeom>
              <a:avLst/>
              <a:gdLst/>
              <a:ahLst/>
              <a:cxnLst/>
              <a:rect l="l" t="t" r="r" b="b"/>
              <a:pathLst>
                <a:path w="13508" h="10879" extrusionOk="0">
                  <a:moveTo>
                    <a:pt x="11108" y="0"/>
                  </a:moveTo>
                  <a:cubicBezTo>
                    <a:pt x="11033" y="0"/>
                    <a:pt x="10962" y="21"/>
                    <a:pt x="10899" y="63"/>
                  </a:cubicBezTo>
                  <a:lnTo>
                    <a:pt x="6782" y="2771"/>
                  </a:lnTo>
                  <a:cubicBezTo>
                    <a:pt x="6732" y="2747"/>
                    <a:pt x="6675" y="2732"/>
                    <a:pt x="6618" y="2732"/>
                  </a:cubicBezTo>
                  <a:cubicBezTo>
                    <a:pt x="6583" y="2732"/>
                    <a:pt x="6547" y="2738"/>
                    <a:pt x="6510" y="2748"/>
                  </a:cubicBezTo>
                  <a:lnTo>
                    <a:pt x="5551" y="3027"/>
                  </a:lnTo>
                  <a:cubicBezTo>
                    <a:pt x="5457" y="3054"/>
                    <a:pt x="5383" y="3115"/>
                    <a:pt x="5335" y="3192"/>
                  </a:cubicBezTo>
                  <a:lnTo>
                    <a:pt x="399" y="3112"/>
                  </a:lnTo>
                  <a:cubicBezTo>
                    <a:pt x="280" y="3112"/>
                    <a:pt x="169" y="3168"/>
                    <a:pt x="96" y="3264"/>
                  </a:cubicBezTo>
                  <a:cubicBezTo>
                    <a:pt x="24" y="3361"/>
                    <a:pt x="0" y="3483"/>
                    <a:pt x="35" y="3599"/>
                  </a:cubicBezTo>
                  <a:lnTo>
                    <a:pt x="2022" y="10437"/>
                  </a:lnTo>
                  <a:cubicBezTo>
                    <a:pt x="2069" y="10597"/>
                    <a:pt x="2216" y="10710"/>
                    <a:pt x="2381" y="10713"/>
                  </a:cubicBezTo>
                  <a:cubicBezTo>
                    <a:pt x="2381" y="10713"/>
                    <a:pt x="6681" y="10783"/>
                    <a:pt x="7485" y="10797"/>
                  </a:cubicBezTo>
                  <a:cubicBezTo>
                    <a:pt x="7552" y="10848"/>
                    <a:pt x="7633" y="10879"/>
                    <a:pt x="7719" y="10879"/>
                  </a:cubicBezTo>
                  <a:cubicBezTo>
                    <a:pt x="7755" y="10879"/>
                    <a:pt x="7791" y="10873"/>
                    <a:pt x="7825" y="10864"/>
                  </a:cubicBezTo>
                  <a:lnTo>
                    <a:pt x="8786" y="10585"/>
                  </a:lnTo>
                  <a:cubicBezTo>
                    <a:pt x="8909" y="10549"/>
                    <a:pt x="8999" y="10457"/>
                    <a:pt x="9038" y="10346"/>
                  </a:cubicBezTo>
                  <a:lnTo>
                    <a:pt x="13303" y="7539"/>
                  </a:lnTo>
                  <a:cubicBezTo>
                    <a:pt x="13445" y="7448"/>
                    <a:pt x="13508" y="7274"/>
                    <a:pt x="13462" y="7115"/>
                  </a:cubicBezTo>
                  <a:lnTo>
                    <a:pt x="11475" y="276"/>
                  </a:lnTo>
                  <a:cubicBezTo>
                    <a:pt x="11428" y="114"/>
                    <a:pt x="11277" y="0"/>
                    <a:pt x="11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1748024" y="1553833"/>
              <a:ext cx="234914" cy="222637"/>
            </a:xfrm>
            <a:custGeom>
              <a:avLst/>
              <a:gdLst/>
              <a:ahLst/>
              <a:cxnLst/>
              <a:rect l="l" t="t" r="r" b="b"/>
              <a:pathLst>
                <a:path w="7137" h="6764" extrusionOk="0">
                  <a:moveTo>
                    <a:pt x="1" y="1"/>
                  </a:moveTo>
                  <a:lnTo>
                    <a:pt x="1889" y="6498"/>
                  </a:lnTo>
                  <a:cubicBezTo>
                    <a:pt x="1920" y="6603"/>
                    <a:pt x="2016" y="6677"/>
                    <a:pt x="2123" y="6678"/>
                  </a:cubicBezTo>
                  <a:lnTo>
                    <a:pt x="7137" y="6764"/>
                  </a:lnTo>
                  <a:lnTo>
                    <a:pt x="7137" y="6764"/>
                  </a:lnTo>
                  <a:lnTo>
                    <a:pt x="6703" y="5235"/>
                  </a:lnTo>
                  <a:cubicBezTo>
                    <a:pt x="6322" y="4900"/>
                    <a:pt x="6095" y="4700"/>
                    <a:pt x="5596" y="4606"/>
                  </a:cubicBezTo>
                  <a:cubicBezTo>
                    <a:pt x="5079" y="4507"/>
                    <a:pt x="4540" y="4592"/>
                    <a:pt x="4020" y="4496"/>
                  </a:cubicBezTo>
                  <a:cubicBezTo>
                    <a:pt x="3007" y="4309"/>
                    <a:pt x="2230" y="3458"/>
                    <a:pt x="1790" y="2525"/>
                  </a:cubicBezTo>
                  <a:cubicBezTo>
                    <a:pt x="1577" y="2075"/>
                    <a:pt x="1423" y="1594"/>
                    <a:pt x="1191" y="1151"/>
                  </a:cubicBezTo>
                  <a:cubicBezTo>
                    <a:pt x="962" y="708"/>
                    <a:pt x="638" y="288"/>
                    <a:pt x="187" y="72"/>
                  </a:cubicBezTo>
                  <a:cubicBezTo>
                    <a:pt x="128" y="43"/>
                    <a:pt x="65" y="1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022008" y="1446893"/>
              <a:ext cx="157400" cy="313713"/>
            </a:xfrm>
            <a:custGeom>
              <a:avLst/>
              <a:gdLst/>
              <a:ahLst/>
              <a:cxnLst/>
              <a:rect l="l" t="t" r="r" b="b"/>
              <a:pathLst>
                <a:path w="4782" h="9531" extrusionOk="0">
                  <a:moveTo>
                    <a:pt x="2862" y="0"/>
                  </a:moveTo>
                  <a:cubicBezTo>
                    <a:pt x="2818" y="49"/>
                    <a:pt x="2778" y="105"/>
                    <a:pt x="2742" y="160"/>
                  </a:cubicBezTo>
                  <a:cubicBezTo>
                    <a:pt x="2478" y="584"/>
                    <a:pt x="2429" y="1111"/>
                    <a:pt x="2473" y="1608"/>
                  </a:cubicBezTo>
                  <a:cubicBezTo>
                    <a:pt x="2515" y="2107"/>
                    <a:pt x="2644" y="2595"/>
                    <a:pt x="2704" y="3090"/>
                  </a:cubicBezTo>
                  <a:cubicBezTo>
                    <a:pt x="2831" y="4112"/>
                    <a:pt x="2632" y="5249"/>
                    <a:pt x="1877" y="5948"/>
                  </a:cubicBezTo>
                  <a:cubicBezTo>
                    <a:pt x="1491" y="6306"/>
                    <a:pt x="988" y="6524"/>
                    <a:pt x="605" y="6885"/>
                  </a:cubicBezTo>
                  <a:cubicBezTo>
                    <a:pt x="237" y="7233"/>
                    <a:pt x="144" y="7425"/>
                    <a:pt x="0" y="7914"/>
                  </a:cubicBezTo>
                  <a:lnTo>
                    <a:pt x="472" y="9531"/>
                  </a:lnTo>
                  <a:lnTo>
                    <a:pt x="4648" y="6775"/>
                  </a:lnTo>
                  <a:cubicBezTo>
                    <a:pt x="4739" y="6717"/>
                    <a:pt x="4781" y="6603"/>
                    <a:pt x="4751" y="6499"/>
                  </a:cubicBezTo>
                  <a:lnTo>
                    <a:pt x="2862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1924975" y="1550410"/>
              <a:ext cx="55429" cy="41012"/>
            </a:xfrm>
            <a:custGeom>
              <a:avLst/>
              <a:gdLst/>
              <a:ahLst/>
              <a:cxnLst/>
              <a:rect l="l" t="t" r="r" b="b"/>
              <a:pathLst>
                <a:path w="1684" h="1246" extrusionOk="0">
                  <a:moveTo>
                    <a:pt x="1443" y="0"/>
                  </a:moveTo>
                  <a:lnTo>
                    <a:pt x="1" y="419"/>
                  </a:lnTo>
                  <a:lnTo>
                    <a:pt x="240" y="1245"/>
                  </a:lnTo>
                  <a:lnTo>
                    <a:pt x="1683" y="827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1970595" y="1707381"/>
              <a:ext cx="55396" cy="41012"/>
            </a:xfrm>
            <a:custGeom>
              <a:avLst/>
              <a:gdLst/>
              <a:ahLst/>
              <a:cxnLst/>
              <a:rect l="l" t="t" r="r" b="b"/>
              <a:pathLst>
                <a:path w="1683" h="1246" extrusionOk="0">
                  <a:moveTo>
                    <a:pt x="1442" y="1"/>
                  </a:moveTo>
                  <a:lnTo>
                    <a:pt x="0" y="419"/>
                  </a:lnTo>
                  <a:lnTo>
                    <a:pt x="241" y="1246"/>
                  </a:lnTo>
                  <a:lnTo>
                    <a:pt x="1682" y="827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019540" y="1591356"/>
              <a:ext cx="69911" cy="72676"/>
            </a:xfrm>
            <a:custGeom>
              <a:avLst/>
              <a:gdLst/>
              <a:ahLst/>
              <a:cxnLst/>
              <a:rect l="l" t="t" r="r" b="b"/>
              <a:pathLst>
                <a:path w="2124" h="2208" extrusionOk="0">
                  <a:moveTo>
                    <a:pt x="877" y="660"/>
                  </a:moveTo>
                  <a:cubicBezTo>
                    <a:pt x="902" y="660"/>
                    <a:pt x="924" y="669"/>
                    <a:pt x="935" y="682"/>
                  </a:cubicBezTo>
                  <a:cubicBezTo>
                    <a:pt x="942" y="693"/>
                    <a:pt x="943" y="708"/>
                    <a:pt x="937" y="727"/>
                  </a:cubicBezTo>
                  <a:cubicBezTo>
                    <a:pt x="929" y="754"/>
                    <a:pt x="904" y="777"/>
                    <a:pt x="863" y="802"/>
                  </a:cubicBezTo>
                  <a:cubicBezTo>
                    <a:pt x="857" y="792"/>
                    <a:pt x="834" y="750"/>
                    <a:pt x="828" y="743"/>
                  </a:cubicBezTo>
                  <a:cubicBezTo>
                    <a:pt x="828" y="743"/>
                    <a:pt x="799" y="697"/>
                    <a:pt x="791" y="686"/>
                  </a:cubicBezTo>
                  <a:cubicBezTo>
                    <a:pt x="820" y="669"/>
                    <a:pt x="851" y="660"/>
                    <a:pt x="877" y="660"/>
                  </a:cubicBezTo>
                  <a:close/>
                  <a:moveTo>
                    <a:pt x="1289" y="1400"/>
                  </a:moveTo>
                  <a:cubicBezTo>
                    <a:pt x="1315" y="1400"/>
                    <a:pt x="1336" y="1410"/>
                    <a:pt x="1346" y="1424"/>
                  </a:cubicBezTo>
                  <a:cubicBezTo>
                    <a:pt x="1354" y="1434"/>
                    <a:pt x="1356" y="1448"/>
                    <a:pt x="1349" y="1467"/>
                  </a:cubicBezTo>
                  <a:cubicBezTo>
                    <a:pt x="1341" y="1495"/>
                    <a:pt x="1316" y="1517"/>
                    <a:pt x="1276" y="1543"/>
                  </a:cubicBezTo>
                  <a:cubicBezTo>
                    <a:pt x="1269" y="1532"/>
                    <a:pt x="1245" y="1491"/>
                    <a:pt x="1240" y="1483"/>
                  </a:cubicBezTo>
                  <a:lnTo>
                    <a:pt x="1231" y="1468"/>
                  </a:lnTo>
                  <a:cubicBezTo>
                    <a:pt x="1220" y="1452"/>
                    <a:pt x="1211" y="1438"/>
                    <a:pt x="1204" y="1427"/>
                  </a:cubicBezTo>
                  <a:cubicBezTo>
                    <a:pt x="1235" y="1410"/>
                    <a:pt x="1265" y="1402"/>
                    <a:pt x="1289" y="1400"/>
                  </a:cubicBezTo>
                  <a:close/>
                  <a:moveTo>
                    <a:pt x="854" y="0"/>
                  </a:moveTo>
                  <a:cubicBezTo>
                    <a:pt x="457" y="0"/>
                    <a:pt x="44" y="356"/>
                    <a:pt x="22" y="467"/>
                  </a:cubicBezTo>
                  <a:cubicBezTo>
                    <a:pt x="15" y="496"/>
                    <a:pt x="1" y="573"/>
                    <a:pt x="813" y="1969"/>
                  </a:cubicBezTo>
                  <a:cubicBezTo>
                    <a:pt x="825" y="1990"/>
                    <a:pt x="836" y="2009"/>
                    <a:pt x="845" y="2026"/>
                  </a:cubicBezTo>
                  <a:cubicBezTo>
                    <a:pt x="889" y="2107"/>
                    <a:pt x="943" y="2208"/>
                    <a:pt x="1074" y="2208"/>
                  </a:cubicBezTo>
                  <a:cubicBezTo>
                    <a:pt x="1166" y="2208"/>
                    <a:pt x="1266" y="2154"/>
                    <a:pt x="1498" y="2026"/>
                  </a:cubicBezTo>
                  <a:cubicBezTo>
                    <a:pt x="1668" y="1931"/>
                    <a:pt x="2123" y="1679"/>
                    <a:pt x="1947" y="1180"/>
                  </a:cubicBezTo>
                  <a:cubicBezTo>
                    <a:pt x="1856" y="910"/>
                    <a:pt x="1644" y="826"/>
                    <a:pt x="1532" y="781"/>
                  </a:cubicBezTo>
                  <a:cubicBezTo>
                    <a:pt x="1527" y="778"/>
                    <a:pt x="1523" y="777"/>
                    <a:pt x="1519" y="776"/>
                  </a:cubicBezTo>
                  <a:cubicBezTo>
                    <a:pt x="1511" y="409"/>
                    <a:pt x="1331" y="118"/>
                    <a:pt x="1048" y="30"/>
                  </a:cubicBezTo>
                  <a:cubicBezTo>
                    <a:pt x="986" y="10"/>
                    <a:pt x="921" y="0"/>
                    <a:pt x="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2016314" y="1495673"/>
              <a:ext cx="47332" cy="70701"/>
            </a:xfrm>
            <a:custGeom>
              <a:avLst/>
              <a:gdLst/>
              <a:ahLst/>
              <a:cxnLst/>
              <a:rect l="l" t="t" r="r" b="b"/>
              <a:pathLst>
                <a:path w="1438" h="2148" extrusionOk="0">
                  <a:moveTo>
                    <a:pt x="754" y="0"/>
                  </a:moveTo>
                  <a:cubicBezTo>
                    <a:pt x="641" y="0"/>
                    <a:pt x="608" y="1"/>
                    <a:pt x="591" y="4"/>
                  </a:cubicBezTo>
                  <a:cubicBezTo>
                    <a:pt x="538" y="11"/>
                    <a:pt x="492" y="49"/>
                    <a:pt x="479" y="102"/>
                  </a:cubicBezTo>
                  <a:lnTo>
                    <a:pt x="11" y="1934"/>
                  </a:lnTo>
                  <a:cubicBezTo>
                    <a:pt x="1" y="1975"/>
                    <a:pt x="11" y="2019"/>
                    <a:pt x="39" y="2052"/>
                  </a:cubicBezTo>
                  <a:cubicBezTo>
                    <a:pt x="62" y="2080"/>
                    <a:pt x="94" y="2118"/>
                    <a:pt x="507" y="2118"/>
                  </a:cubicBezTo>
                  <a:cubicBezTo>
                    <a:pt x="518" y="2118"/>
                    <a:pt x="535" y="2115"/>
                    <a:pt x="545" y="2113"/>
                  </a:cubicBezTo>
                  <a:cubicBezTo>
                    <a:pt x="593" y="2102"/>
                    <a:pt x="631" y="2065"/>
                    <a:pt x="642" y="2018"/>
                  </a:cubicBezTo>
                  <a:lnTo>
                    <a:pt x="720" y="1719"/>
                  </a:lnTo>
                  <a:cubicBezTo>
                    <a:pt x="749" y="1849"/>
                    <a:pt x="780" y="1982"/>
                    <a:pt x="802" y="2052"/>
                  </a:cubicBezTo>
                  <a:cubicBezTo>
                    <a:pt x="817" y="2098"/>
                    <a:pt x="857" y="2134"/>
                    <a:pt x="906" y="2141"/>
                  </a:cubicBezTo>
                  <a:cubicBezTo>
                    <a:pt x="923" y="2145"/>
                    <a:pt x="955" y="2147"/>
                    <a:pt x="1047" y="2147"/>
                  </a:cubicBezTo>
                  <a:cubicBezTo>
                    <a:pt x="1130" y="2147"/>
                    <a:pt x="1227" y="2145"/>
                    <a:pt x="1268" y="2144"/>
                  </a:cubicBezTo>
                  <a:lnTo>
                    <a:pt x="1283" y="2144"/>
                  </a:lnTo>
                  <a:cubicBezTo>
                    <a:pt x="1322" y="2144"/>
                    <a:pt x="1359" y="2126"/>
                    <a:pt x="1385" y="2096"/>
                  </a:cubicBezTo>
                  <a:cubicBezTo>
                    <a:pt x="1435" y="2035"/>
                    <a:pt x="1437" y="2032"/>
                    <a:pt x="1061" y="108"/>
                  </a:cubicBezTo>
                  <a:cubicBezTo>
                    <a:pt x="1050" y="46"/>
                    <a:pt x="997" y="2"/>
                    <a:pt x="934" y="1"/>
                  </a:cubicBezTo>
                  <a:cubicBezTo>
                    <a:pt x="934" y="1"/>
                    <a:pt x="842" y="0"/>
                    <a:pt x="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1955224" y="1602975"/>
              <a:ext cx="39860" cy="90582"/>
            </a:xfrm>
            <a:custGeom>
              <a:avLst/>
              <a:gdLst/>
              <a:ahLst/>
              <a:cxnLst/>
              <a:rect l="l" t="t" r="r" b="b"/>
              <a:pathLst>
                <a:path w="1211" h="2752" extrusionOk="0">
                  <a:moveTo>
                    <a:pt x="239" y="0"/>
                  </a:moveTo>
                  <a:cubicBezTo>
                    <a:pt x="228" y="0"/>
                    <a:pt x="218" y="2"/>
                    <a:pt x="208" y="5"/>
                  </a:cubicBezTo>
                  <a:cubicBezTo>
                    <a:pt x="0" y="66"/>
                    <a:pt x="11" y="728"/>
                    <a:pt x="230" y="1485"/>
                  </a:cubicBezTo>
                  <a:cubicBezTo>
                    <a:pt x="439" y="2205"/>
                    <a:pt x="763" y="2752"/>
                    <a:pt x="972" y="2752"/>
                  </a:cubicBezTo>
                  <a:cubicBezTo>
                    <a:pt x="983" y="2752"/>
                    <a:pt x="993" y="2750"/>
                    <a:pt x="1003" y="2747"/>
                  </a:cubicBezTo>
                  <a:cubicBezTo>
                    <a:pt x="1211" y="2688"/>
                    <a:pt x="1200" y="2025"/>
                    <a:pt x="981" y="1267"/>
                  </a:cubicBezTo>
                  <a:cubicBezTo>
                    <a:pt x="773" y="546"/>
                    <a:pt x="449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1912204" y="1726110"/>
              <a:ext cx="36634" cy="34067"/>
            </a:xfrm>
            <a:custGeom>
              <a:avLst/>
              <a:gdLst/>
              <a:ahLst/>
              <a:cxnLst/>
              <a:rect l="l" t="t" r="r" b="b"/>
              <a:pathLst>
                <a:path w="1113" h="1035" extrusionOk="0">
                  <a:moveTo>
                    <a:pt x="578" y="0"/>
                  </a:moveTo>
                  <a:cubicBezTo>
                    <a:pt x="528" y="0"/>
                    <a:pt x="479" y="7"/>
                    <a:pt x="433" y="21"/>
                  </a:cubicBezTo>
                  <a:cubicBezTo>
                    <a:pt x="159" y="101"/>
                    <a:pt x="1" y="388"/>
                    <a:pt x="80" y="662"/>
                  </a:cubicBezTo>
                  <a:cubicBezTo>
                    <a:pt x="144" y="881"/>
                    <a:pt x="347" y="1034"/>
                    <a:pt x="576" y="1034"/>
                  </a:cubicBezTo>
                  <a:cubicBezTo>
                    <a:pt x="626" y="1034"/>
                    <a:pt x="674" y="1028"/>
                    <a:pt x="722" y="1013"/>
                  </a:cubicBezTo>
                  <a:cubicBezTo>
                    <a:pt x="855" y="975"/>
                    <a:pt x="964" y="886"/>
                    <a:pt x="1031" y="766"/>
                  </a:cubicBezTo>
                  <a:cubicBezTo>
                    <a:pt x="1097" y="645"/>
                    <a:pt x="1112" y="505"/>
                    <a:pt x="1074" y="372"/>
                  </a:cubicBezTo>
                  <a:cubicBezTo>
                    <a:pt x="1010" y="152"/>
                    <a:pt x="807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1826362" y="1550344"/>
              <a:ext cx="82946" cy="82024"/>
            </a:xfrm>
            <a:custGeom>
              <a:avLst/>
              <a:gdLst/>
              <a:ahLst/>
              <a:cxnLst/>
              <a:rect l="l" t="t" r="r" b="b"/>
              <a:pathLst>
                <a:path w="2520" h="2492" extrusionOk="0">
                  <a:moveTo>
                    <a:pt x="1140" y="0"/>
                  </a:moveTo>
                  <a:cubicBezTo>
                    <a:pt x="1135" y="0"/>
                    <a:pt x="1129" y="0"/>
                    <a:pt x="1122" y="1"/>
                  </a:cubicBezTo>
                  <a:cubicBezTo>
                    <a:pt x="1072" y="10"/>
                    <a:pt x="1032" y="44"/>
                    <a:pt x="1016" y="92"/>
                  </a:cubicBezTo>
                  <a:lnTo>
                    <a:pt x="794" y="777"/>
                  </a:lnTo>
                  <a:lnTo>
                    <a:pt x="102" y="981"/>
                  </a:lnTo>
                  <a:cubicBezTo>
                    <a:pt x="54" y="995"/>
                    <a:pt x="18" y="1036"/>
                    <a:pt x="11" y="1085"/>
                  </a:cubicBezTo>
                  <a:cubicBezTo>
                    <a:pt x="1" y="1134"/>
                    <a:pt x="22" y="1185"/>
                    <a:pt x="62" y="1214"/>
                  </a:cubicBezTo>
                  <a:lnTo>
                    <a:pt x="646" y="1638"/>
                  </a:lnTo>
                  <a:lnTo>
                    <a:pt x="628" y="2358"/>
                  </a:lnTo>
                  <a:cubicBezTo>
                    <a:pt x="625" y="2407"/>
                    <a:pt x="654" y="2454"/>
                    <a:pt x="698" y="2478"/>
                  </a:cubicBezTo>
                  <a:cubicBezTo>
                    <a:pt x="716" y="2487"/>
                    <a:pt x="737" y="2492"/>
                    <a:pt x="758" y="2492"/>
                  </a:cubicBezTo>
                  <a:cubicBezTo>
                    <a:pt x="787" y="2492"/>
                    <a:pt x="815" y="2484"/>
                    <a:pt x="838" y="2468"/>
                  </a:cubicBezTo>
                  <a:lnTo>
                    <a:pt x="1421" y="2044"/>
                  </a:lnTo>
                  <a:lnTo>
                    <a:pt x="2101" y="2283"/>
                  </a:lnTo>
                  <a:cubicBezTo>
                    <a:pt x="2115" y="2289"/>
                    <a:pt x="2130" y="2292"/>
                    <a:pt x="2145" y="2292"/>
                  </a:cubicBezTo>
                  <a:cubicBezTo>
                    <a:pt x="2178" y="2292"/>
                    <a:pt x="2211" y="2278"/>
                    <a:pt x="2236" y="2255"/>
                  </a:cubicBezTo>
                  <a:cubicBezTo>
                    <a:pt x="2272" y="2218"/>
                    <a:pt x="2285" y="2166"/>
                    <a:pt x="2269" y="2118"/>
                  </a:cubicBezTo>
                  <a:lnTo>
                    <a:pt x="2046" y="1433"/>
                  </a:lnTo>
                  <a:lnTo>
                    <a:pt x="2484" y="862"/>
                  </a:lnTo>
                  <a:cubicBezTo>
                    <a:pt x="2514" y="822"/>
                    <a:pt x="2519" y="768"/>
                    <a:pt x="2497" y="724"/>
                  </a:cubicBezTo>
                  <a:cubicBezTo>
                    <a:pt x="2475" y="678"/>
                    <a:pt x="2429" y="650"/>
                    <a:pt x="2379" y="650"/>
                  </a:cubicBezTo>
                  <a:lnTo>
                    <a:pt x="1658" y="650"/>
                  </a:lnTo>
                  <a:lnTo>
                    <a:pt x="1250" y="58"/>
                  </a:lnTo>
                  <a:cubicBezTo>
                    <a:pt x="1224" y="21"/>
                    <a:pt x="1183" y="0"/>
                    <a:pt x="1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101662" y="1607254"/>
              <a:ext cx="53882" cy="74223"/>
            </a:xfrm>
            <a:custGeom>
              <a:avLst/>
              <a:gdLst/>
              <a:ahLst/>
              <a:cxnLst/>
              <a:rect l="l" t="t" r="r" b="b"/>
              <a:pathLst>
                <a:path w="1637" h="2255" extrusionOk="0">
                  <a:moveTo>
                    <a:pt x="675" y="0"/>
                  </a:moveTo>
                  <a:cubicBezTo>
                    <a:pt x="340" y="0"/>
                    <a:pt x="82" y="231"/>
                    <a:pt x="38" y="570"/>
                  </a:cubicBezTo>
                  <a:cubicBezTo>
                    <a:pt x="1" y="778"/>
                    <a:pt x="265" y="1873"/>
                    <a:pt x="269" y="1889"/>
                  </a:cubicBezTo>
                  <a:cubicBezTo>
                    <a:pt x="339" y="2117"/>
                    <a:pt x="544" y="2255"/>
                    <a:pt x="820" y="2255"/>
                  </a:cubicBezTo>
                  <a:cubicBezTo>
                    <a:pt x="1081" y="2255"/>
                    <a:pt x="1406" y="2118"/>
                    <a:pt x="1522" y="1862"/>
                  </a:cubicBezTo>
                  <a:cubicBezTo>
                    <a:pt x="1637" y="1607"/>
                    <a:pt x="1571" y="1227"/>
                    <a:pt x="1523" y="1154"/>
                  </a:cubicBezTo>
                  <a:cubicBezTo>
                    <a:pt x="1500" y="1117"/>
                    <a:pt x="1456" y="1092"/>
                    <a:pt x="1410" y="1092"/>
                  </a:cubicBezTo>
                  <a:cubicBezTo>
                    <a:pt x="1404" y="1092"/>
                    <a:pt x="1395" y="1092"/>
                    <a:pt x="1389" y="1093"/>
                  </a:cubicBezTo>
                  <a:cubicBezTo>
                    <a:pt x="1373" y="1096"/>
                    <a:pt x="1039" y="1146"/>
                    <a:pt x="1039" y="1146"/>
                  </a:cubicBezTo>
                  <a:cubicBezTo>
                    <a:pt x="1004" y="1151"/>
                    <a:pt x="972" y="1171"/>
                    <a:pt x="951" y="1202"/>
                  </a:cubicBezTo>
                  <a:cubicBezTo>
                    <a:pt x="929" y="1232"/>
                    <a:pt x="922" y="1269"/>
                    <a:pt x="930" y="1305"/>
                  </a:cubicBezTo>
                  <a:cubicBezTo>
                    <a:pt x="946" y="1374"/>
                    <a:pt x="958" y="1474"/>
                    <a:pt x="948" y="1507"/>
                  </a:cubicBezTo>
                  <a:cubicBezTo>
                    <a:pt x="946" y="1519"/>
                    <a:pt x="929" y="1534"/>
                    <a:pt x="917" y="1534"/>
                  </a:cubicBezTo>
                  <a:cubicBezTo>
                    <a:pt x="903" y="1534"/>
                    <a:pt x="868" y="1503"/>
                    <a:pt x="842" y="1421"/>
                  </a:cubicBezTo>
                  <a:cubicBezTo>
                    <a:pt x="807" y="1299"/>
                    <a:pt x="750" y="1002"/>
                    <a:pt x="730" y="888"/>
                  </a:cubicBezTo>
                  <a:cubicBezTo>
                    <a:pt x="728" y="867"/>
                    <a:pt x="724" y="847"/>
                    <a:pt x="720" y="827"/>
                  </a:cubicBezTo>
                  <a:cubicBezTo>
                    <a:pt x="714" y="799"/>
                    <a:pt x="706" y="757"/>
                    <a:pt x="702" y="755"/>
                  </a:cubicBezTo>
                  <a:cubicBezTo>
                    <a:pt x="702" y="755"/>
                    <a:pt x="711" y="747"/>
                    <a:pt x="740" y="741"/>
                  </a:cubicBezTo>
                  <a:cubicBezTo>
                    <a:pt x="750" y="737"/>
                    <a:pt x="757" y="737"/>
                    <a:pt x="760" y="735"/>
                  </a:cubicBezTo>
                  <a:cubicBezTo>
                    <a:pt x="777" y="750"/>
                    <a:pt x="796" y="822"/>
                    <a:pt x="805" y="863"/>
                  </a:cubicBezTo>
                  <a:cubicBezTo>
                    <a:pt x="814" y="899"/>
                    <a:pt x="823" y="934"/>
                    <a:pt x="835" y="965"/>
                  </a:cubicBezTo>
                  <a:cubicBezTo>
                    <a:pt x="853" y="1018"/>
                    <a:pt x="904" y="1053"/>
                    <a:pt x="958" y="1053"/>
                  </a:cubicBezTo>
                  <a:cubicBezTo>
                    <a:pt x="967" y="1053"/>
                    <a:pt x="974" y="1053"/>
                    <a:pt x="980" y="1051"/>
                  </a:cubicBezTo>
                  <a:lnTo>
                    <a:pt x="1361" y="986"/>
                  </a:lnTo>
                  <a:cubicBezTo>
                    <a:pt x="1427" y="975"/>
                    <a:pt x="1475" y="915"/>
                    <a:pt x="1470" y="847"/>
                  </a:cubicBezTo>
                  <a:cubicBezTo>
                    <a:pt x="1432" y="291"/>
                    <a:pt x="1040" y="0"/>
                    <a:pt x="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1884391" y="1649846"/>
              <a:ext cx="36634" cy="34133"/>
            </a:xfrm>
            <a:custGeom>
              <a:avLst/>
              <a:gdLst/>
              <a:ahLst/>
              <a:cxnLst/>
              <a:rect l="l" t="t" r="r" b="b"/>
              <a:pathLst>
                <a:path w="1113" h="1037" extrusionOk="0">
                  <a:moveTo>
                    <a:pt x="537" y="1"/>
                  </a:moveTo>
                  <a:cubicBezTo>
                    <a:pt x="488" y="1"/>
                    <a:pt x="439" y="9"/>
                    <a:pt x="392" y="22"/>
                  </a:cubicBezTo>
                  <a:cubicBezTo>
                    <a:pt x="259" y="61"/>
                    <a:pt x="150" y="149"/>
                    <a:pt x="84" y="270"/>
                  </a:cubicBezTo>
                  <a:cubicBezTo>
                    <a:pt x="17" y="391"/>
                    <a:pt x="1" y="531"/>
                    <a:pt x="40" y="664"/>
                  </a:cubicBezTo>
                  <a:cubicBezTo>
                    <a:pt x="104" y="883"/>
                    <a:pt x="307" y="1036"/>
                    <a:pt x="536" y="1036"/>
                  </a:cubicBezTo>
                  <a:cubicBezTo>
                    <a:pt x="585" y="1036"/>
                    <a:pt x="633" y="1030"/>
                    <a:pt x="681" y="1015"/>
                  </a:cubicBezTo>
                  <a:cubicBezTo>
                    <a:pt x="955" y="935"/>
                    <a:pt x="1113" y="648"/>
                    <a:pt x="1033" y="373"/>
                  </a:cubicBezTo>
                  <a:cubicBezTo>
                    <a:pt x="969" y="154"/>
                    <a:pt x="766" y="1"/>
                    <a:pt x="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1823202" y="1691187"/>
              <a:ext cx="65929" cy="67607"/>
            </a:xfrm>
            <a:custGeom>
              <a:avLst/>
              <a:gdLst/>
              <a:ahLst/>
              <a:cxnLst/>
              <a:rect l="l" t="t" r="r" b="b"/>
              <a:pathLst>
                <a:path w="2003" h="2054" extrusionOk="0">
                  <a:moveTo>
                    <a:pt x="737" y="0"/>
                  </a:moveTo>
                  <a:cubicBezTo>
                    <a:pt x="724" y="0"/>
                    <a:pt x="708" y="5"/>
                    <a:pt x="692" y="10"/>
                  </a:cubicBezTo>
                  <a:cubicBezTo>
                    <a:pt x="645" y="27"/>
                    <a:pt x="613" y="69"/>
                    <a:pt x="608" y="121"/>
                  </a:cubicBezTo>
                  <a:lnTo>
                    <a:pt x="556" y="674"/>
                  </a:lnTo>
                  <a:lnTo>
                    <a:pt x="70" y="945"/>
                  </a:lnTo>
                  <a:cubicBezTo>
                    <a:pt x="27" y="971"/>
                    <a:pt x="0" y="1016"/>
                    <a:pt x="2" y="1067"/>
                  </a:cubicBezTo>
                  <a:cubicBezTo>
                    <a:pt x="5" y="1117"/>
                    <a:pt x="35" y="1162"/>
                    <a:pt x="82" y="1181"/>
                  </a:cubicBezTo>
                  <a:lnTo>
                    <a:pt x="593" y="1403"/>
                  </a:lnTo>
                  <a:lnTo>
                    <a:pt x="700" y="1947"/>
                  </a:lnTo>
                  <a:cubicBezTo>
                    <a:pt x="711" y="1997"/>
                    <a:pt x="747" y="2037"/>
                    <a:pt x="796" y="2050"/>
                  </a:cubicBezTo>
                  <a:cubicBezTo>
                    <a:pt x="809" y="2053"/>
                    <a:pt x="819" y="2054"/>
                    <a:pt x="831" y="2054"/>
                  </a:cubicBezTo>
                  <a:cubicBezTo>
                    <a:pt x="869" y="2054"/>
                    <a:pt x="906" y="2038"/>
                    <a:pt x="929" y="2010"/>
                  </a:cubicBezTo>
                  <a:lnTo>
                    <a:pt x="1296" y="1592"/>
                  </a:lnTo>
                  <a:lnTo>
                    <a:pt x="1848" y="1659"/>
                  </a:lnTo>
                  <a:cubicBezTo>
                    <a:pt x="1854" y="1660"/>
                    <a:pt x="1859" y="1660"/>
                    <a:pt x="1864" y="1660"/>
                  </a:cubicBezTo>
                  <a:cubicBezTo>
                    <a:pt x="1908" y="1660"/>
                    <a:pt x="1949" y="1638"/>
                    <a:pt x="1975" y="1600"/>
                  </a:cubicBezTo>
                  <a:cubicBezTo>
                    <a:pt x="2001" y="1558"/>
                    <a:pt x="2002" y="1505"/>
                    <a:pt x="1977" y="1461"/>
                  </a:cubicBezTo>
                  <a:lnTo>
                    <a:pt x="1694" y="982"/>
                  </a:lnTo>
                  <a:lnTo>
                    <a:pt x="1928" y="477"/>
                  </a:lnTo>
                  <a:cubicBezTo>
                    <a:pt x="1949" y="431"/>
                    <a:pt x="1943" y="377"/>
                    <a:pt x="1911" y="339"/>
                  </a:cubicBezTo>
                  <a:cubicBezTo>
                    <a:pt x="1885" y="307"/>
                    <a:pt x="1848" y="290"/>
                    <a:pt x="1809" y="290"/>
                  </a:cubicBezTo>
                  <a:cubicBezTo>
                    <a:pt x="1798" y="290"/>
                    <a:pt x="1789" y="290"/>
                    <a:pt x="1779" y="292"/>
                  </a:cubicBezTo>
                  <a:lnTo>
                    <a:pt x="1236" y="413"/>
                  </a:lnTo>
                  <a:lnTo>
                    <a:pt x="828" y="35"/>
                  </a:lnTo>
                  <a:cubicBezTo>
                    <a:pt x="803" y="13"/>
                    <a:pt x="771" y="0"/>
                    <a:pt x="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052323" y="1682399"/>
              <a:ext cx="36634" cy="34100"/>
            </a:xfrm>
            <a:custGeom>
              <a:avLst/>
              <a:gdLst/>
              <a:ahLst/>
              <a:cxnLst/>
              <a:rect l="l" t="t" r="r" b="b"/>
              <a:pathLst>
                <a:path w="1113" h="1036" extrusionOk="0">
                  <a:moveTo>
                    <a:pt x="537" y="0"/>
                  </a:moveTo>
                  <a:cubicBezTo>
                    <a:pt x="488" y="0"/>
                    <a:pt x="438" y="8"/>
                    <a:pt x="392" y="22"/>
                  </a:cubicBezTo>
                  <a:cubicBezTo>
                    <a:pt x="259" y="60"/>
                    <a:pt x="149" y="148"/>
                    <a:pt x="83" y="268"/>
                  </a:cubicBezTo>
                  <a:cubicBezTo>
                    <a:pt x="16" y="390"/>
                    <a:pt x="0" y="530"/>
                    <a:pt x="39" y="663"/>
                  </a:cubicBezTo>
                  <a:cubicBezTo>
                    <a:pt x="104" y="882"/>
                    <a:pt x="307" y="1035"/>
                    <a:pt x="536" y="1035"/>
                  </a:cubicBezTo>
                  <a:cubicBezTo>
                    <a:pt x="583" y="1035"/>
                    <a:pt x="632" y="1028"/>
                    <a:pt x="680" y="1013"/>
                  </a:cubicBezTo>
                  <a:cubicBezTo>
                    <a:pt x="955" y="933"/>
                    <a:pt x="1112" y="646"/>
                    <a:pt x="1032" y="373"/>
                  </a:cubicBezTo>
                  <a:cubicBezTo>
                    <a:pt x="969" y="153"/>
                    <a:pt x="765" y="0"/>
                    <a:pt x="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1734858" y="1405683"/>
              <a:ext cx="453964" cy="382110"/>
            </a:xfrm>
            <a:custGeom>
              <a:avLst/>
              <a:gdLst/>
              <a:ahLst/>
              <a:cxnLst/>
              <a:rect l="l" t="t" r="r" b="b"/>
              <a:pathLst>
                <a:path w="13792" h="11609" extrusionOk="0">
                  <a:moveTo>
                    <a:pt x="10581" y="269"/>
                  </a:moveTo>
                  <a:cubicBezTo>
                    <a:pt x="10650" y="269"/>
                    <a:pt x="10696" y="299"/>
                    <a:pt x="10714" y="365"/>
                  </a:cubicBezTo>
                  <a:lnTo>
                    <a:pt x="10799" y="661"/>
                  </a:lnTo>
                  <a:cubicBezTo>
                    <a:pt x="9520" y="1502"/>
                    <a:pt x="11238" y="370"/>
                    <a:pt x="7995" y="2505"/>
                  </a:cubicBezTo>
                  <a:cubicBezTo>
                    <a:pt x="8634" y="1640"/>
                    <a:pt x="10119" y="269"/>
                    <a:pt x="10581" y="269"/>
                  </a:cubicBezTo>
                  <a:close/>
                  <a:moveTo>
                    <a:pt x="9096" y="463"/>
                  </a:moveTo>
                  <a:cubicBezTo>
                    <a:pt x="9158" y="463"/>
                    <a:pt x="9214" y="505"/>
                    <a:pt x="9231" y="566"/>
                  </a:cubicBezTo>
                  <a:lnTo>
                    <a:pt x="9283" y="748"/>
                  </a:lnTo>
                  <a:cubicBezTo>
                    <a:pt x="8469" y="1407"/>
                    <a:pt x="7831" y="2245"/>
                    <a:pt x="7411" y="2890"/>
                  </a:cubicBezTo>
                  <a:lnTo>
                    <a:pt x="6906" y="3222"/>
                  </a:lnTo>
                  <a:cubicBezTo>
                    <a:pt x="6852" y="3204"/>
                    <a:pt x="6803" y="3199"/>
                    <a:pt x="6760" y="3199"/>
                  </a:cubicBezTo>
                  <a:cubicBezTo>
                    <a:pt x="6676" y="3199"/>
                    <a:pt x="6619" y="3221"/>
                    <a:pt x="6610" y="3222"/>
                  </a:cubicBezTo>
                  <a:cubicBezTo>
                    <a:pt x="7036" y="2399"/>
                    <a:pt x="7865" y="1065"/>
                    <a:pt x="9036" y="477"/>
                  </a:cubicBezTo>
                  <a:cubicBezTo>
                    <a:pt x="9056" y="467"/>
                    <a:pt x="9076" y="463"/>
                    <a:pt x="9096" y="463"/>
                  </a:cubicBezTo>
                  <a:close/>
                  <a:moveTo>
                    <a:pt x="1404" y="3065"/>
                  </a:moveTo>
                  <a:cubicBezTo>
                    <a:pt x="1560" y="3065"/>
                    <a:pt x="1717" y="3073"/>
                    <a:pt x="1872" y="3087"/>
                  </a:cubicBezTo>
                  <a:cubicBezTo>
                    <a:pt x="1967" y="3093"/>
                    <a:pt x="2063" y="3104"/>
                    <a:pt x="2155" y="3117"/>
                  </a:cubicBezTo>
                  <a:cubicBezTo>
                    <a:pt x="2863" y="3209"/>
                    <a:pt x="3538" y="3416"/>
                    <a:pt x="4101" y="3634"/>
                  </a:cubicBezTo>
                  <a:lnTo>
                    <a:pt x="2298" y="3605"/>
                  </a:lnTo>
                  <a:lnTo>
                    <a:pt x="2022" y="3601"/>
                  </a:lnTo>
                  <a:lnTo>
                    <a:pt x="749" y="3581"/>
                  </a:lnTo>
                  <a:lnTo>
                    <a:pt x="664" y="3284"/>
                  </a:lnTo>
                  <a:cubicBezTo>
                    <a:pt x="639" y="3204"/>
                    <a:pt x="695" y="3117"/>
                    <a:pt x="778" y="3105"/>
                  </a:cubicBezTo>
                  <a:cubicBezTo>
                    <a:pt x="987" y="3077"/>
                    <a:pt x="1195" y="3065"/>
                    <a:pt x="1404" y="3065"/>
                  </a:cubicBezTo>
                  <a:close/>
                  <a:moveTo>
                    <a:pt x="2473" y="2464"/>
                  </a:moveTo>
                  <a:cubicBezTo>
                    <a:pt x="3681" y="2464"/>
                    <a:pt x="4929" y="3071"/>
                    <a:pt x="5661" y="3496"/>
                  </a:cubicBezTo>
                  <a:cubicBezTo>
                    <a:pt x="5645" y="3503"/>
                    <a:pt x="5521" y="3527"/>
                    <a:pt x="5410" y="3656"/>
                  </a:cubicBezTo>
                  <a:lnTo>
                    <a:pt x="4808" y="3645"/>
                  </a:lnTo>
                  <a:cubicBezTo>
                    <a:pt x="4094" y="3317"/>
                    <a:pt x="3113" y="2956"/>
                    <a:pt x="2076" y="2839"/>
                  </a:cubicBezTo>
                  <a:lnTo>
                    <a:pt x="2075" y="2839"/>
                  </a:lnTo>
                  <a:lnTo>
                    <a:pt x="2022" y="2660"/>
                  </a:lnTo>
                  <a:cubicBezTo>
                    <a:pt x="1999" y="2577"/>
                    <a:pt x="2054" y="2490"/>
                    <a:pt x="2142" y="2480"/>
                  </a:cubicBezTo>
                  <a:cubicBezTo>
                    <a:pt x="2251" y="2469"/>
                    <a:pt x="2362" y="2464"/>
                    <a:pt x="2473" y="2464"/>
                  </a:cubicBezTo>
                  <a:close/>
                  <a:moveTo>
                    <a:pt x="5558" y="4062"/>
                  </a:moveTo>
                  <a:cubicBezTo>
                    <a:pt x="5558" y="4062"/>
                    <a:pt x="5558" y="4062"/>
                    <a:pt x="5558" y="4062"/>
                  </a:cubicBezTo>
                  <a:lnTo>
                    <a:pt x="5558" y="4062"/>
                  </a:lnTo>
                  <a:cubicBezTo>
                    <a:pt x="5558" y="4062"/>
                    <a:pt x="5558" y="4062"/>
                    <a:pt x="5558" y="4062"/>
                  </a:cubicBezTo>
                  <a:cubicBezTo>
                    <a:pt x="5558" y="4062"/>
                    <a:pt x="5558" y="4062"/>
                    <a:pt x="5558" y="4062"/>
                  </a:cubicBezTo>
                  <a:close/>
                  <a:moveTo>
                    <a:pt x="11229" y="731"/>
                  </a:moveTo>
                  <a:cubicBezTo>
                    <a:pt x="11235" y="731"/>
                    <a:pt x="11241" y="731"/>
                    <a:pt x="11248" y="731"/>
                  </a:cubicBezTo>
                  <a:cubicBezTo>
                    <a:pt x="11353" y="731"/>
                    <a:pt x="11457" y="799"/>
                    <a:pt x="11489" y="911"/>
                  </a:cubicBezTo>
                  <a:lnTo>
                    <a:pt x="13476" y="7749"/>
                  </a:lnTo>
                  <a:cubicBezTo>
                    <a:pt x="13505" y="7855"/>
                    <a:pt x="13464" y="7969"/>
                    <a:pt x="13373" y="8027"/>
                  </a:cubicBezTo>
                  <a:lnTo>
                    <a:pt x="9321" y="10694"/>
                  </a:lnTo>
                  <a:cubicBezTo>
                    <a:pt x="9321" y="10685"/>
                    <a:pt x="9319" y="10678"/>
                    <a:pt x="9318" y="10671"/>
                  </a:cubicBezTo>
                  <a:cubicBezTo>
                    <a:pt x="7049" y="2928"/>
                    <a:pt x="7276" y="3522"/>
                    <a:pt x="7149" y="3379"/>
                  </a:cubicBezTo>
                  <a:cubicBezTo>
                    <a:pt x="7608" y="3077"/>
                    <a:pt x="9726" y="1685"/>
                    <a:pt x="9819" y="1623"/>
                  </a:cubicBezTo>
                  <a:lnTo>
                    <a:pt x="9819" y="1623"/>
                  </a:lnTo>
                  <a:cubicBezTo>
                    <a:pt x="11135" y="760"/>
                    <a:pt x="11148" y="731"/>
                    <a:pt x="11229" y="731"/>
                  </a:cubicBezTo>
                  <a:close/>
                  <a:moveTo>
                    <a:pt x="552" y="3842"/>
                  </a:moveTo>
                  <a:lnTo>
                    <a:pt x="828" y="3846"/>
                  </a:lnTo>
                  <a:lnTo>
                    <a:pt x="2100" y="3867"/>
                  </a:lnTo>
                  <a:lnTo>
                    <a:pt x="2376" y="3870"/>
                  </a:lnTo>
                  <a:cubicBezTo>
                    <a:pt x="2415" y="3870"/>
                    <a:pt x="2425" y="3870"/>
                    <a:pt x="2422" y="3870"/>
                  </a:cubicBezTo>
                  <a:cubicBezTo>
                    <a:pt x="2417" y="3870"/>
                    <a:pt x="2378" y="3870"/>
                    <a:pt x="2375" y="3870"/>
                  </a:cubicBezTo>
                  <a:cubicBezTo>
                    <a:pt x="2366" y="3870"/>
                    <a:pt x="2689" y="3875"/>
                    <a:pt x="5291" y="3917"/>
                  </a:cubicBezTo>
                  <a:cubicBezTo>
                    <a:pt x="5259" y="4107"/>
                    <a:pt x="5128" y="3472"/>
                    <a:pt x="7368" y="11236"/>
                  </a:cubicBezTo>
                  <a:cubicBezTo>
                    <a:pt x="7369" y="11244"/>
                    <a:pt x="7372" y="11252"/>
                    <a:pt x="7376" y="11258"/>
                  </a:cubicBezTo>
                  <a:lnTo>
                    <a:pt x="2525" y="11179"/>
                  </a:lnTo>
                  <a:cubicBezTo>
                    <a:pt x="2416" y="11178"/>
                    <a:pt x="2320" y="11104"/>
                    <a:pt x="2290" y="10999"/>
                  </a:cubicBezTo>
                  <a:lnTo>
                    <a:pt x="303" y="4161"/>
                  </a:lnTo>
                  <a:cubicBezTo>
                    <a:pt x="256" y="4002"/>
                    <a:pt x="376" y="3842"/>
                    <a:pt x="541" y="3842"/>
                  </a:cubicBezTo>
                  <a:close/>
                  <a:moveTo>
                    <a:pt x="6758" y="3463"/>
                  </a:moveTo>
                  <a:cubicBezTo>
                    <a:pt x="6873" y="3463"/>
                    <a:pt x="6965" y="3535"/>
                    <a:pt x="7001" y="3642"/>
                  </a:cubicBezTo>
                  <a:cubicBezTo>
                    <a:pt x="7005" y="3657"/>
                    <a:pt x="7195" y="4308"/>
                    <a:pt x="7194" y="4308"/>
                  </a:cubicBezTo>
                  <a:cubicBezTo>
                    <a:pt x="7194" y="4308"/>
                    <a:pt x="7194" y="4307"/>
                    <a:pt x="7193" y="4306"/>
                  </a:cubicBezTo>
                  <a:lnTo>
                    <a:pt x="7193" y="4306"/>
                  </a:lnTo>
                  <a:cubicBezTo>
                    <a:pt x="8843" y="9983"/>
                    <a:pt x="9064" y="10746"/>
                    <a:pt x="9064" y="10746"/>
                  </a:cubicBezTo>
                  <a:cubicBezTo>
                    <a:pt x="9064" y="10746"/>
                    <a:pt x="9034" y="10643"/>
                    <a:pt x="9034" y="10643"/>
                  </a:cubicBezTo>
                  <a:lnTo>
                    <a:pt x="9034" y="10643"/>
                  </a:lnTo>
                  <a:cubicBezTo>
                    <a:pt x="9034" y="10643"/>
                    <a:pt x="9042" y="10668"/>
                    <a:pt x="9063" y="10744"/>
                  </a:cubicBezTo>
                  <a:cubicBezTo>
                    <a:pt x="9074" y="10784"/>
                    <a:pt x="9075" y="10822"/>
                    <a:pt x="9067" y="10861"/>
                  </a:cubicBezTo>
                  <a:cubicBezTo>
                    <a:pt x="9050" y="10951"/>
                    <a:pt x="8986" y="11030"/>
                    <a:pt x="8891" y="11056"/>
                  </a:cubicBezTo>
                  <a:lnTo>
                    <a:pt x="8808" y="11081"/>
                  </a:lnTo>
                  <a:lnTo>
                    <a:pt x="8017" y="11311"/>
                  </a:lnTo>
                  <a:lnTo>
                    <a:pt x="7931" y="11334"/>
                  </a:lnTo>
                  <a:cubicBezTo>
                    <a:pt x="7909" y="11342"/>
                    <a:pt x="7885" y="11344"/>
                    <a:pt x="7862" y="11344"/>
                  </a:cubicBezTo>
                  <a:cubicBezTo>
                    <a:pt x="7792" y="11344"/>
                    <a:pt x="7724" y="11315"/>
                    <a:pt x="7679" y="11263"/>
                  </a:cubicBezTo>
                  <a:cubicBezTo>
                    <a:pt x="7651" y="11234"/>
                    <a:pt x="7631" y="11201"/>
                    <a:pt x="7620" y="11162"/>
                  </a:cubicBezTo>
                  <a:cubicBezTo>
                    <a:pt x="7609" y="11127"/>
                    <a:pt x="5559" y="4066"/>
                    <a:pt x="5558" y="4062"/>
                  </a:cubicBezTo>
                  <a:lnTo>
                    <a:pt x="5558" y="4062"/>
                  </a:lnTo>
                  <a:cubicBezTo>
                    <a:pt x="5548" y="4034"/>
                    <a:pt x="5542" y="3973"/>
                    <a:pt x="5559" y="3923"/>
                  </a:cubicBezTo>
                  <a:cubicBezTo>
                    <a:pt x="5608" y="3751"/>
                    <a:pt x="5773" y="3744"/>
                    <a:pt x="5803" y="3730"/>
                  </a:cubicBezTo>
                  <a:cubicBezTo>
                    <a:pt x="5818" y="3726"/>
                    <a:pt x="6117" y="3637"/>
                    <a:pt x="6118" y="3637"/>
                  </a:cubicBezTo>
                  <a:lnTo>
                    <a:pt x="6118" y="3637"/>
                  </a:lnTo>
                  <a:cubicBezTo>
                    <a:pt x="6118" y="3637"/>
                    <a:pt x="6118" y="3637"/>
                    <a:pt x="6117" y="3638"/>
                  </a:cubicBezTo>
                  <a:cubicBezTo>
                    <a:pt x="6133" y="3635"/>
                    <a:pt x="6453" y="3541"/>
                    <a:pt x="6450" y="3541"/>
                  </a:cubicBezTo>
                  <a:lnTo>
                    <a:pt x="6450" y="3541"/>
                  </a:lnTo>
                  <a:cubicBezTo>
                    <a:pt x="6450" y="3541"/>
                    <a:pt x="6450" y="3541"/>
                    <a:pt x="6449" y="3541"/>
                  </a:cubicBezTo>
                  <a:cubicBezTo>
                    <a:pt x="6465" y="3537"/>
                    <a:pt x="6678" y="3475"/>
                    <a:pt x="6688" y="3472"/>
                  </a:cubicBezTo>
                  <a:lnTo>
                    <a:pt x="6688" y="3472"/>
                  </a:lnTo>
                  <a:cubicBezTo>
                    <a:pt x="6712" y="3466"/>
                    <a:pt x="6736" y="3463"/>
                    <a:pt x="6758" y="3463"/>
                  </a:cubicBezTo>
                  <a:close/>
                  <a:moveTo>
                    <a:pt x="10580" y="0"/>
                  </a:moveTo>
                  <a:cubicBezTo>
                    <a:pt x="10337" y="0"/>
                    <a:pt x="9703" y="432"/>
                    <a:pt x="9509" y="576"/>
                  </a:cubicBezTo>
                  <a:cubicBezTo>
                    <a:pt x="9500" y="560"/>
                    <a:pt x="9449" y="199"/>
                    <a:pt x="9096" y="199"/>
                  </a:cubicBezTo>
                  <a:cubicBezTo>
                    <a:pt x="9034" y="199"/>
                    <a:pt x="8973" y="215"/>
                    <a:pt x="8917" y="242"/>
                  </a:cubicBezTo>
                  <a:cubicBezTo>
                    <a:pt x="8435" y="485"/>
                    <a:pt x="7255" y="1255"/>
                    <a:pt x="6261" y="3323"/>
                  </a:cubicBezTo>
                  <a:lnTo>
                    <a:pt x="6007" y="3396"/>
                  </a:lnTo>
                  <a:cubicBezTo>
                    <a:pt x="5216" y="2910"/>
                    <a:pt x="3830" y="2200"/>
                    <a:pt x="2473" y="2200"/>
                  </a:cubicBezTo>
                  <a:cubicBezTo>
                    <a:pt x="2352" y="2200"/>
                    <a:pt x="2232" y="2208"/>
                    <a:pt x="2115" y="2218"/>
                  </a:cubicBezTo>
                  <a:cubicBezTo>
                    <a:pt x="1996" y="2230"/>
                    <a:pt x="1889" y="2295"/>
                    <a:pt x="1823" y="2392"/>
                  </a:cubicBezTo>
                  <a:cubicBezTo>
                    <a:pt x="1754" y="2493"/>
                    <a:pt x="1735" y="2617"/>
                    <a:pt x="1770" y="2734"/>
                  </a:cubicBezTo>
                  <a:lnTo>
                    <a:pt x="1794" y="2816"/>
                  </a:lnTo>
                  <a:cubicBezTo>
                    <a:pt x="1665" y="2806"/>
                    <a:pt x="1533" y="2800"/>
                    <a:pt x="1403" y="2800"/>
                  </a:cubicBezTo>
                  <a:cubicBezTo>
                    <a:pt x="1177" y="2800"/>
                    <a:pt x="952" y="2816"/>
                    <a:pt x="740" y="2844"/>
                  </a:cubicBezTo>
                  <a:cubicBezTo>
                    <a:pt x="623" y="2860"/>
                    <a:pt x="521" y="2924"/>
                    <a:pt x="457" y="3024"/>
                  </a:cubicBezTo>
                  <a:cubicBezTo>
                    <a:pt x="394" y="3123"/>
                    <a:pt x="374" y="3245"/>
                    <a:pt x="408" y="3358"/>
                  </a:cubicBezTo>
                  <a:lnTo>
                    <a:pt x="472" y="3581"/>
                  </a:lnTo>
                  <a:cubicBezTo>
                    <a:pt x="338" y="3598"/>
                    <a:pt x="213" y="3671"/>
                    <a:pt x="129" y="3782"/>
                  </a:cubicBezTo>
                  <a:cubicBezTo>
                    <a:pt x="32" y="3912"/>
                    <a:pt x="1" y="4077"/>
                    <a:pt x="48" y="4235"/>
                  </a:cubicBezTo>
                  <a:lnTo>
                    <a:pt x="2035" y="11072"/>
                  </a:lnTo>
                  <a:cubicBezTo>
                    <a:pt x="2097" y="11286"/>
                    <a:pt x="2297" y="11439"/>
                    <a:pt x="2520" y="11443"/>
                  </a:cubicBezTo>
                  <a:lnTo>
                    <a:pt x="7581" y="11526"/>
                  </a:lnTo>
                  <a:cubicBezTo>
                    <a:pt x="7662" y="11579"/>
                    <a:pt x="7757" y="11609"/>
                    <a:pt x="7858" y="11609"/>
                  </a:cubicBezTo>
                  <a:cubicBezTo>
                    <a:pt x="7906" y="11609"/>
                    <a:pt x="7955" y="11600"/>
                    <a:pt x="8001" y="11587"/>
                  </a:cubicBezTo>
                  <a:lnTo>
                    <a:pt x="8961" y="11308"/>
                  </a:lnTo>
                  <a:cubicBezTo>
                    <a:pt x="9092" y="11269"/>
                    <a:pt x="9203" y="11183"/>
                    <a:pt x="9270" y="11062"/>
                  </a:cubicBezTo>
                  <a:cubicBezTo>
                    <a:pt x="9273" y="11052"/>
                    <a:pt x="9281" y="11042"/>
                    <a:pt x="9283" y="11031"/>
                  </a:cubicBezTo>
                  <a:lnTo>
                    <a:pt x="13513" y="8247"/>
                  </a:lnTo>
                  <a:cubicBezTo>
                    <a:pt x="13703" y="8125"/>
                    <a:pt x="13792" y="7891"/>
                    <a:pt x="13729" y="7676"/>
                  </a:cubicBezTo>
                  <a:lnTo>
                    <a:pt x="11741" y="837"/>
                  </a:lnTo>
                  <a:cubicBezTo>
                    <a:pt x="11676" y="616"/>
                    <a:pt x="11473" y="468"/>
                    <a:pt x="11249" y="468"/>
                  </a:cubicBezTo>
                  <a:cubicBezTo>
                    <a:pt x="11178" y="468"/>
                    <a:pt x="11104" y="483"/>
                    <a:pt x="11033" y="516"/>
                  </a:cubicBezTo>
                  <a:cubicBezTo>
                    <a:pt x="10997" y="447"/>
                    <a:pt x="10982" y="0"/>
                    <a:pt x="10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1821820" y="1545934"/>
              <a:ext cx="91570" cy="90878"/>
            </a:xfrm>
            <a:custGeom>
              <a:avLst/>
              <a:gdLst/>
              <a:ahLst/>
              <a:cxnLst/>
              <a:rect l="l" t="t" r="r" b="b"/>
              <a:pathLst>
                <a:path w="2782" h="2761" extrusionOk="0">
                  <a:moveTo>
                    <a:pt x="1716" y="897"/>
                  </a:moveTo>
                  <a:cubicBezTo>
                    <a:pt x="1717" y="898"/>
                    <a:pt x="1717" y="899"/>
                    <a:pt x="1717" y="899"/>
                  </a:cubicBezTo>
                  <a:cubicBezTo>
                    <a:pt x="1717" y="899"/>
                    <a:pt x="1717" y="898"/>
                    <a:pt x="1716" y="897"/>
                  </a:cubicBezTo>
                  <a:lnTo>
                    <a:pt x="1716" y="897"/>
                  </a:lnTo>
                  <a:lnTo>
                    <a:pt x="1716" y="897"/>
                  </a:lnTo>
                  <a:close/>
                  <a:moveTo>
                    <a:pt x="2037" y="1541"/>
                  </a:moveTo>
                  <a:cubicBezTo>
                    <a:pt x="2036" y="1542"/>
                    <a:pt x="2036" y="1542"/>
                    <a:pt x="2036" y="1542"/>
                  </a:cubicBezTo>
                  <a:cubicBezTo>
                    <a:pt x="2036" y="1542"/>
                    <a:pt x="2036" y="1542"/>
                    <a:pt x="2037" y="1541"/>
                  </a:cubicBezTo>
                  <a:lnTo>
                    <a:pt x="2037" y="1541"/>
                  </a:lnTo>
                  <a:lnTo>
                    <a:pt x="2037" y="1541"/>
                  </a:lnTo>
                  <a:close/>
                  <a:moveTo>
                    <a:pt x="1278" y="263"/>
                  </a:moveTo>
                  <a:cubicBezTo>
                    <a:pt x="1288" y="278"/>
                    <a:pt x="1690" y="859"/>
                    <a:pt x="1716" y="897"/>
                  </a:cubicBezTo>
                  <a:lnTo>
                    <a:pt x="1716" y="897"/>
                  </a:lnTo>
                  <a:lnTo>
                    <a:pt x="1949" y="915"/>
                  </a:lnTo>
                  <a:lnTo>
                    <a:pt x="2517" y="915"/>
                  </a:lnTo>
                  <a:cubicBezTo>
                    <a:pt x="2507" y="930"/>
                    <a:pt x="2065" y="1505"/>
                    <a:pt x="2037" y="1541"/>
                  </a:cubicBezTo>
                  <a:lnTo>
                    <a:pt x="2037" y="1541"/>
                  </a:lnTo>
                  <a:lnTo>
                    <a:pt x="2282" y="2293"/>
                  </a:lnTo>
                  <a:lnTo>
                    <a:pt x="1535" y="2029"/>
                  </a:lnTo>
                  <a:lnTo>
                    <a:pt x="896" y="2493"/>
                  </a:lnTo>
                  <a:lnTo>
                    <a:pt x="896" y="2493"/>
                  </a:lnTo>
                  <a:lnTo>
                    <a:pt x="917" y="1705"/>
                  </a:lnTo>
                  <a:lnTo>
                    <a:pt x="277" y="1239"/>
                  </a:lnTo>
                  <a:lnTo>
                    <a:pt x="1035" y="1014"/>
                  </a:lnTo>
                  <a:lnTo>
                    <a:pt x="1087" y="853"/>
                  </a:lnTo>
                  <a:lnTo>
                    <a:pt x="1171" y="594"/>
                  </a:lnTo>
                  <a:lnTo>
                    <a:pt x="1278" y="263"/>
                  </a:lnTo>
                  <a:close/>
                  <a:moveTo>
                    <a:pt x="1279" y="0"/>
                  </a:moveTo>
                  <a:cubicBezTo>
                    <a:pt x="1172" y="0"/>
                    <a:pt x="1066" y="63"/>
                    <a:pt x="1028" y="183"/>
                  </a:cubicBezTo>
                  <a:lnTo>
                    <a:pt x="901" y="576"/>
                  </a:lnTo>
                  <a:lnTo>
                    <a:pt x="827" y="801"/>
                  </a:lnTo>
                  <a:lnTo>
                    <a:pt x="736" y="830"/>
                  </a:lnTo>
                  <a:lnTo>
                    <a:pt x="203" y="987"/>
                  </a:lnTo>
                  <a:cubicBezTo>
                    <a:pt x="106" y="1017"/>
                    <a:pt x="35" y="1098"/>
                    <a:pt x="19" y="1197"/>
                  </a:cubicBezTo>
                  <a:cubicBezTo>
                    <a:pt x="1" y="1296"/>
                    <a:pt x="42" y="1396"/>
                    <a:pt x="123" y="1456"/>
                  </a:cubicBezTo>
                  <a:lnTo>
                    <a:pt x="650" y="1839"/>
                  </a:lnTo>
                  <a:lnTo>
                    <a:pt x="634" y="2490"/>
                  </a:lnTo>
                  <a:cubicBezTo>
                    <a:pt x="631" y="2589"/>
                    <a:pt x="686" y="2682"/>
                    <a:pt x="774" y="2730"/>
                  </a:cubicBezTo>
                  <a:cubicBezTo>
                    <a:pt x="813" y="2750"/>
                    <a:pt x="854" y="2761"/>
                    <a:pt x="896" y="2761"/>
                  </a:cubicBezTo>
                  <a:cubicBezTo>
                    <a:pt x="951" y="2761"/>
                    <a:pt x="1006" y="2743"/>
                    <a:pt x="1051" y="2710"/>
                  </a:cubicBezTo>
                  <a:lnTo>
                    <a:pt x="1577" y="2327"/>
                  </a:lnTo>
                  <a:lnTo>
                    <a:pt x="2192" y="2543"/>
                  </a:lnTo>
                  <a:cubicBezTo>
                    <a:pt x="2221" y="2554"/>
                    <a:pt x="2251" y="2559"/>
                    <a:pt x="2281" y="2559"/>
                  </a:cubicBezTo>
                  <a:cubicBezTo>
                    <a:pt x="2349" y="2559"/>
                    <a:pt x="2414" y="2532"/>
                    <a:pt x="2465" y="2484"/>
                  </a:cubicBezTo>
                  <a:cubicBezTo>
                    <a:pt x="2656" y="2296"/>
                    <a:pt x="2453" y="2081"/>
                    <a:pt x="2331" y="1594"/>
                  </a:cubicBezTo>
                  <a:cubicBezTo>
                    <a:pt x="2666" y="1130"/>
                    <a:pt x="2782" y="1070"/>
                    <a:pt x="2782" y="917"/>
                  </a:cubicBezTo>
                  <a:cubicBezTo>
                    <a:pt x="2782" y="828"/>
                    <a:pt x="2740" y="750"/>
                    <a:pt x="2675" y="702"/>
                  </a:cubicBezTo>
                  <a:lnTo>
                    <a:pt x="1948" y="650"/>
                  </a:lnTo>
                  <a:lnTo>
                    <a:pt x="1867" y="650"/>
                  </a:lnTo>
                  <a:cubicBezTo>
                    <a:pt x="1781" y="526"/>
                    <a:pt x="1497" y="113"/>
                    <a:pt x="1496" y="113"/>
                  </a:cubicBezTo>
                  <a:lnTo>
                    <a:pt x="1496" y="113"/>
                  </a:lnTo>
                  <a:cubicBezTo>
                    <a:pt x="1496" y="113"/>
                    <a:pt x="1496" y="113"/>
                    <a:pt x="1497" y="114"/>
                  </a:cubicBezTo>
                  <a:cubicBezTo>
                    <a:pt x="1444" y="37"/>
                    <a:pt x="1361" y="0"/>
                    <a:pt x="1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1818857" y="1686809"/>
              <a:ext cx="74980" cy="76231"/>
            </a:xfrm>
            <a:custGeom>
              <a:avLst/>
              <a:gdLst/>
              <a:ahLst/>
              <a:cxnLst/>
              <a:rect l="l" t="t" r="r" b="b"/>
              <a:pathLst>
                <a:path w="2278" h="2316" extrusionOk="0">
                  <a:moveTo>
                    <a:pt x="874" y="265"/>
                  </a:moveTo>
                  <a:lnTo>
                    <a:pt x="1332" y="691"/>
                  </a:lnTo>
                  <a:lnTo>
                    <a:pt x="1943" y="554"/>
                  </a:lnTo>
                  <a:lnTo>
                    <a:pt x="1943" y="554"/>
                  </a:lnTo>
                  <a:lnTo>
                    <a:pt x="1680" y="1122"/>
                  </a:lnTo>
                  <a:lnTo>
                    <a:pt x="1999" y="1660"/>
                  </a:lnTo>
                  <a:lnTo>
                    <a:pt x="1378" y="1586"/>
                  </a:lnTo>
                  <a:lnTo>
                    <a:pt x="964" y="2056"/>
                  </a:lnTo>
                  <a:lnTo>
                    <a:pt x="843" y="1441"/>
                  </a:lnTo>
                  <a:lnTo>
                    <a:pt x="268" y="1192"/>
                  </a:lnTo>
                  <a:lnTo>
                    <a:pt x="815" y="888"/>
                  </a:lnTo>
                  <a:lnTo>
                    <a:pt x="874" y="265"/>
                  </a:lnTo>
                  <a:close/>
                  <a:moveTo>
                    <a:pt x="874" y="0"/>
                  </a:moveTo>
                  <a:cubicBezTo>
                    <a:pt x="842" y="0"/>
                    <a:pt x="810" y="6"/>
                    <a:pt x="779" y="18"/>
                  </a:cubicBezTo>
                  <a:cubicBezTo>
                    <a:pt x="685" y="53"/>
                    <a:pt x="619" y="141"/>
                    <a:pt x="611" y="240"/>
                  </a:cubicBezTo>
                  <a:lnTo>
                    <a:pt x="565" y="724"/>
                  </a:lnTo>
                  <a:lnTo>
                    <a:pt x="140" y="961"/>
                  </a:lnTo>
                  <a:cubicBezTo>
                    <a:pt x="52" y="1010"/>
                    <a:pt x="0" y="1105"/>
                    <a:pt x="3" y="1205"/>
                  </a:cubicBezTo>
                  <a:cubicBezTo>
                    <a:pt x="10" y="1306"/>
                    <a:pt x="70" y="1393"/>
                    <a:pt x="163" y="1433"/>
                  </a:cubicBezTo>
                  <a:lnTo>
                    <a:pt x="610" y="1626"/>
                  </a:lnTo>
                  <a:lnTo>
                    <a:pt x="705" y="2103"/>
                  </a:lnTo>
                  <a:cubicBezTo>
                    <a:pt x="725" y="2202"/>
                    <a:pt x="798" y="2281"/>
                    <a:pt x="895" y="2307"/>
                  </a:cubicBezTo>
                  <a:cubicBezTo>
                    <a:pt x="917" y="2313"/>
                    <a:pt x="942" y="2315"/>
                    <a:pt x="964" y="2315"/>
                  </a:cubicBezTo>
                  <a:cubicBezTo>
                    <a:pt x="1039" y="2315"/>
                    <a:pt x="1112" y="2285"/>
                    <a:pt x="1162" y="2227"/>
                  </a:cubicBezTo>
                  <a:lnTo>
                    <a:pt x="1484" y="1861"/>
                  </a:lnTo>
                  <a:lnTo>
                    <a:pt x="1966" y="1920"/>
                  </a:lnTo>
                  <a:cubicBezTo>
                    <a:pt x="1977" y="1921"/>
                    <a:pt x="1988" y="1921"/>
                    <a:pt x="1998" y="1921"/>
                  </a:cubicBezTo>
                  <a:cubicBezTo>
                    <a:pt x="2088" y="1921"/>
                    <a:pt x="2171" y="1877"/>
                    <a:pt x="2220" y="1802"/>
                  </a:cubicBezTo>
                  <a:cubicBezTo>
                    <a:pt x="2274" y="1717"/>
                    <a:pt x="2277" y="1609"/>
                    <a:pt x="2226" y="1522"/>
                  </a:cubicBezTo>
                  <a:lnTo>
                    <a:pt x="1979" y="1104"/>
                  </a:lnTo>
                  <a:lnTo>
                    <a:pt x="2178" y="673"/>
                  </a:lnTo>
                  <a:cubicBezTo>
                    <a:pt x="2197" y="635"/>
                    <a:pt x="2209" y="594"/>
                    <a:pt x="2209" y="550"/>
                  </a:cubicBezTo>
                  <a:cubicBezTo>
                    <a:pt x="2209" y="405"/>
                    <a:pt x="2092" y="286"/>
                    <a:pt x="1948" y="285"/>
                  </a:cubicBezTo>
                  <a:lnTo>
                    <a:pt x="1931" y="285"/>
                  </a:lnTo>
                  <a:cubicBezTo>
                    <a:pt x="1914" y="286"/>
                    <a:pt x="1898" y="290"/>
                    <a:pt x="1882" y="292"/>
                  </a:cubicBezTo>
                  <a:lnTo>
                    <a:pt x="1412" y="397"/>
                  </a:lnTo>
                  <a:lnTo>
                    <a:pt x="1056" y="66"/>
                  </a:lnTo>
                  <a:cubicBezTo>
                    <a:pt x="1002" y="26"/>
                    <a:pt x="939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001338" y="1491262"/>
              <a:ext cx="66521" cy="79457"/>
            </a:xfrm>
            <a:custGeom>
              <a:avLst/>
              <a:gdLst/>
              <a:ahLst/>
              <a:cxnLst/>
              <a:rect l="l" t="t" r="r" b="b"/>
              <a:pathLst>
                <a:path w="2021" h="2414" extrusionOk="0">
                  <a:moveTo>
                    <a:pt x="1220" y="813"/>
                  </a:moveTo>
                  <a:cubicBezTo>
                    <a:pt x="1193" y="813"/>
                    <a:pt x="1161" y="1019"/>
                    <a:pt x="1102" y="1365"/>
                  </a:cubicBezTo>
                  <a:cubicBezTo>
                    <a:pt x="1161" y="1371"/>
                    <a:pt x="1230" y="1370"/>
                    <a:pt x="1297" y="1372"/>
                  </a:cubicBezTo>
                  <a:cubicBezTo>
                    <a:pt x="1265" y="983"/>
                    <a:pt x="1245" y="813"/>
                    <a:pt x="1220" y="813"/>
                  </a:cubicBezTo>
                  <a:close/>
                  <a:moveTo>
                    <a:pt x="1209" y="264"/>
                  </a:moveTo>
                  <a:cubicBezTo>
                    <a:pt x="1296" y="264"/>
                    <a:pt x="1388" y="265"/>
                    <a:pt x="1388" y="265"/>
                  </a:cubicBezTo>
                  <a:cubicBezTo>
                    <a:pt x="1658" y="1650"/>
                    <a:pt x="1739" y="2145"/>
                    <a:pt x="1739" y="2145"/>
                  </a:cubicBezTo>
                  <a:cubicBezTo>
                    <a:pt x="1728" y="2145"/>
                    <a:pt x="1600" y="2150"/>
                    <a:pt x="1498" y="2150"/>
                  </a:cubicBezTo>
                  <a:cubicBezTo>
                    <a:pt x="1447" y="2150"/>
                    <a:pt x="1402" y="2149"/>
                    <a:pt x="1381" y="2145"/>
                  </a:cubicBezTo>
                  <a:cubicBezTo>
                    <a:pt x="1353" y="2060"/>
                    <a:pt x="1289" y="1770"/>
                    <a:pt x="1272" y="1688"/>
                  </a:cubicBezTo>
                  <a:cubicBezTo>
                    <a:pt x="1272" y="1688"/>
                    <a:pt x="1161" y="1680"/>
                    <a:pt x="1081" y="1678"/>
                  </a:cubicBezTo>
                  <a:lnTo>
                    <a:pt x="969" y="2119"/>
                  </a:lnTo>
                  <a:cubicBezTo>
                    <a:pt x="707" y="2106"/>
                    <a:pt x="577" y="2099"/>
                    <a:pt x="594" y="2099"/>
                  </a:cubicBezTo>
                  <a:lnTo>
                    <a:pt x="1062" y="268"/>
                  </a:lnTo>
                  <a:cubicBezTo>
                    <a:pt x="1083" y="265"/>
                    <a:pt x="1145" y="264"/>
                    <a:pt x="1209" y="264"/>
                  </a:cubicBezTo>
                  <a:close/>
                  <a:moveTo>
                    <a:pt x="1296" y="1"/>
                  </a:moveTo>
                  <a:cubicBezTo>
                    <a:pt x="1265" y="1"/>
                    <a:pt x="1236" y="1"/>
                    <a:pt x="1209" y="1"/>
                  </a:cubicBezTo>
                  <a:cubicBezTo>
                    <a:pt x="1191" y="1"/>
                    <a:pt x="1173" y="1"/>
                    <a:pt x="1155" y="1"/>
                  </a:cubicBezTo>
                  <a:cubicBezTo>
                    <a:pt x="1012" y="1"/>
                    <a:pt x="855" y="12"/>
                    <a:pt x="805" y="204"/>
                  </a:cubicBezTo>
                  <a:cubicBezTo>
                    <a:pt x="328" y="2260"/>
                    <a:pt x="0" y="2382"/>
                    <a:pt x="961" y="2382"/>
                  </a:cubicBezTo>
                  <a:cubicBezTo>
                    <a:pt x="1044" y="2382"/>
                    <a:pt x="1113" y="2351"/>
                    <a:pt x="1164" y="2296"/>
                  </a:cubicBezTo>
                  <a:cubicBezTo>
                    <a:pt x="1244" y="2410"/>
                    <a:pt x="1352" y="2413"/>
                    <a:pt x="1481" y="2413"/>
                  </a:cubicBezTo>
                  <a:cubicBezTo>
                    <a:pt x="1488" y="2413"/>
                    <a:pt x="1495" y="2413"/>
                    <a:pt x="1502" y="2413"/>
                  </a:cubicBezTo>
                  <a:cubicBezTo>
                    <a:pt x="1592" y="2413"/>
                    <a:pt x="1701" y="2411"/>
                    <a:pt x="1735" y="2409"/>
                  </a:cubicBezTo>
                  <a:lnTo>
                    <a:pt x="1737" y="2409"/>
                  </a:lnTo>
                  <a:cubicBezTo>
                    <a:pt x="1815" y="2409"/>
                    <a:pt x="1891" y="2374"/>
                    <a:pt x="1941" y="2313"/>
                  </a:cubicBezTo>
                  <a:cubicBezTo>
                    <a:pt x="2021" y="2216"/>
                    <a:pt x="2021" y="2216"/>
                    <a:pt x="1922" y="1678"/>
                  </a:cubicBezTo>
                  <a:cubicBezTo>
                    <a:pt x="1873" y="1408"/>
                    <a:pt x="1785" y="934"/>
                    <a:pt x="1644" y="216"/>
                  </a:cubicBezTo>
                  <a:cubicBezTo>
                    <a:pt x="1608" y="18"/>
                    <a:pt x="1440" y="1"/>
                    <a:pt x="1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014899" y="1587011"/>
              <a:ext cx="79819" cy="81366"/>
            </a:xfrm>
            <a:custGeom>
              <a:avLst/>
              <a:gdLst/>
              <a:ahLst/>
              <a:cxnLst/>
              <a:rect l="l" t="t" r="r" b="b"/>
              <a:pathLst>
                <a:path w="2425" h="2472" extrusionOk="0">
                  <a:moveTo>
                    <a:pt x="1019" y="659"/>
                  </a:moveTo>
                  <a:cubicBezTo>
                    <a:pt x="951" y="659"/>
                    <a:pt x="874" y="686"/>
                    <a:pt x="796" y="753"/>
                  </a:cubicBezTo>
                  <a:cubicBezTo>
                    <a:pt x="748" y="795"/>
                    <a:pt x="834" y="910"/>
                    <a:pt x="858" y="946"/>
                  </a:cubicBezTo>
                  <a:cubicBezTo>
                    <a:pt x="882" y="982"/>
                    <a:pt x="934" y="1091"/>
                    <a:pt x="986" y="1091"/>
                  </a:cubicBezTo>
                  <a:cubicBezTo>
                    <a:pt x="993" y="1091"/>
                    <a:pt x="999" y="1090"/>
                    <a:pt x="1004" y="1085"/>
                  </a:cubicBezTo>
                  <a:cubicBezTo>
                    <a:pt x="1086" y="1041"/>
                    <a:pt x="1173" y="993"/>
                    <a:pt x="1204" y="898"/>
                  </a:cubicBezTo>
                  <a:cubicBezTo>
                    <a:pt x="1247" y="766"/>
                    <a:pt x="1153" y="659"/>
                    <a:pt x="1019" y="659"/>
                  </a:cubicBezTo>
                  <a:close/>
                  <a:moveTo>
                    <a:pt x="1433" y="1401"/>
                  </a:moveTo>
                  <a:cubicBezTo>
                    <a:pt x="1365" y="1401"/>
                    <a:pt x="1286" y="1429"/>
                    <a:pt x="1210" y="1495"/>
                  </a:cubicBezTo>
                  <a:cubicBezTo>
                    <a:pt x="1162" y="1536"/>
                    <a:pt x="1248" y="1652"/>
                    <a:pt x="1270" y="1689"/>
                  </a:cubicBezTo>
                  <a:cubicBezTo>
                    <a:pt x="1295" y="1724"/>
                    <a:pt x="1347" y="1833"/>
                    <a:pt x="1400" y="1833"/>
                  </a:cubicBezTo>
                  <a:cubicBezTo>
                    <a:pt x="1407" y="1833"/>
                    <a:pt x="1413" y="1832"/>
                    <a:pt x="1418" y="1828"/>
                  </a:cubicBezTo>
                  <a:cubicBezTo>
                    <a:pt x="1499" y="1782"/>
                    <a:pt x="1586" y="1734"/>
                    <a:pt x="1618" y="1641"/>
                  </a:cubicBezTo>
                  <a:cubicBezTo>
                    <a:pt x="1661" y="1509"/>
                    <a:pt x="1567" y="1401"/>
                    <a:pt x="1433" y="1401"/>
                  </a:cubicBezTo>
                  <a:close/>
                  <a:moveTo>
                    <a:pt x="996" y="264"/>
                  </a:moveTo>
                  <a:cubicBezTo>
                    <a:pt x="1046" y="264"/>
                    <a:pt x="1098" y="270"/>
                    <a:pt x="1148" y="286"/>
                  </a:cubicBezTo>
                  <a:cubicBezTo>
                    <a:pt x="1424" y="372"/>
                    <a:pt x="1539" y="679"/>
                    <a:pt x="1529" y="967"/>
                  </a:cubicBezTo>
                  <a:cubicBezTo>
                    <a:pt x="1529" y="1048"/>
                    <a:pt x="1855" y="1026"/>
                    <a:pt x="1963" y="1351"/>
                  </a:cubicBezTo>
                  <a:cubicBezTo>
                    <a:pt x="2079" y="1679"/>
                    <a:pt x="1878" y="1873"/>
                    <a:pt x="1577" y="2041"/>
                  </a:cubicBezTo>
                  <a:cubicBezTo>
                    <a:pt x="1370" y="2155"/>
                    <a:pt x="1274" y="2207"/>
                    <a:pt x="1215" y="2207"/>
                  </a:cubicBezTo>
                  <a:cubicBezTo>
                    <a:pt x="1151" y="2207"/>
                    <a:pt x="1132" y="2144"/>
                    <a:pt x="1068" y="2034"/>
                  </a:cubicBezTo>
                  <a:cubicBezTo>
                    <a:pt x="971" y="1867"/>
                    <a:pt x="285" y="654"/>
                    <a:pt x="292" y="622"/>
                  </a:cubicBezTo>
                  <a:cubicBezTo>
                    <a:pt x="297" y="596"/>
                    <a:pt x="643" y="264"/>
                    <a:pt x="996" y="264"/>
                  </a:cubicBezTo>
                  <a:close/>
                  <a:moveTo>
                    <a:pt x="996" y="0"/>
                  </a:moveTo>
                  <a:cubicBezTo>
                    <a:pt x="576" y="0"/>
                    <a:pt x="74" y="367"/>
                    <a:pt x="32" y="572"/>
                  </a:cubicBezTo>
                  <a:cubicBezTo>
                    <a:pt x="13" y="669"/>
                    <a:pt x="0" y="728"/>
                    <a:pt x="840" y="2168"/>
                  </a:cubicBezTo>
                  <a:cubicBezTo>
                    <a:pt x="852" y="2189"/>
                    <a:pt x="861" y="2206"/>
                    <a:pt x="869" y="2222"/>
                  </a:cubicBezTo>
                  <a:cubicBezTo>
                    <a:pt x="917" y="2309"/>
                    <a:pt x="1007" y="2472"/>
                    <a:pt x="1214" y="2472"/>
                  </a:cubicBezTo>
                  <a:cubicBezTo>
                    <a:pt x="1344" y="2472"/>
                    <a:pt x="1465" y="2405"/>
                    <a:pt x="1703" y="2272"/>
                  </a:cubicBezTo>
                  <a:cubicBezTo>
                    <a:pt x="1881" y="2173"/>
                    <a:pt x="2425" y="1870"/>
                    <a:pt x="2211" y="1264"/>
                  </a:cubicBezTo>
                  <a:cubicBezTo>
                    <a:pt x="2119" y="990"/>
                    <a:pt x="1920" y="875"/>
                    <a:pt x="1786" y="816"/>
                  </a:cubicBezTo>
                  <a:cubicBezTo>
                    <a:pt x="1752" y="433"/>
                    <a:pt x="1542" y="133"/>
                    <a:pt x="1227" y="35"/>
                  </a:cubicBezTo>
                  <a:cubicBezTo>
                    <a:pt x="1153" y="13"/>
                    <a:pt x="1076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097416" y="1602876"/>
              <a:ext cx="62473" cy="82913"/>
            </a:xfrm>
            <a:custGeom>
              <a:avLst/>
              <a:gdLst/>
              <a:ahLst/>
              <a:cxnLst/>
              <a:rect l="l" t="t" r="r" b="b"/>
              <a:pathLst>
                <a:path w="1898" h="2519" extrusionOk="0">
                  <a:moveTo>
                    <a:pt x="804" y="265"/>
                  </a:moveTo>
                  <a:cubicBezTo>
                    <a:pt x="1105" y="265"/>
                    <a:pt x="1434" y="505"/>
                    <a:pt x="1468" y="990"/>
                  </a:cubicBezTo>
                  <a:lnTo>
                    <a:pt x="1087" y="1054"/>
                  </a:lnTo>
                  <a:cubicBezTo>
                    <a:pt x="1043" y="933"/>
                    <a:pt x="1038" y="739"/>
                    <a:pt x="889" y="739"/>
                  </a:cubicBezTo>
                  <a:cubicBezTo>
                    <a:pt x="873" y="739"/>
                    <a:pt x="856" y="742"/>
                    <a:pt x="837" y="746"/>
                  </a:cubicBezTo>
                  <a:cubicBezTo>
                    <a:pt x="651" y="789"/>
                    <a:pt x="706" y="910"/>
                    <a:pt x="729" y="1042"/>
                  </a:cubicBezTo>
                  <a:cubicBezTo>
                    <a:pt x="746" y="1146"/>
                    <a:pt x="803" y="1454"/>
                    <a:pt x="842" y="1592"/>
                  </a:cubicBezTo>
                  <a:cubicBezTo>
                    <a:pt x="889" y="1745"/>
                    <a:pt x="970" y="1800"/>
                    <a:pt x="1044" y="1800"/>
                  </a:cubicBezTo>
                  <a:cubicBezTo>
                    <a:pt x="1119" y="1800"/>
                    <a:pt x="1187" y="1743"/>
                    <a:pt x="1204" y="1674"/>
                  </a:cubicBezTo>
                  <a:cubicBezTo>
                    <a:pt x="1226" y="1586"/>
                    <a:pt x="1187" y="1411"/>
                    <a:pt x="1187" y="1411"/>
                  </a:cubicBezTo>
                  <a:lnTo>
                    <a:pt x="1538" y="1358"/>
                  </a:lnTo>
                  <a:lnTo>
                    <a:pt x="1538" y="1358"/>
                  </a:lnTo>
                  <a:cubicBezTo>
                    <a:pt x="1554" y="1358"/>
                    <a:pt x="1631" y="1714"/>
                    <a:pt x="1530" y="1942"/>
                  </a:cubicBezTo>
                  <a:cubicBezTo>
                    <a:pt x="1445" y="2131"/>
                    <a:pt x="1185" y="2257"/>
                    <a:pt x="949" y="2257"/>
                  </a:cubicBezTo>
                  <a:cubicBezTo>
                    <a:pt x="758" y="2257"/>
                    <a:pt x="583" y="2176"/>
                    <a:pt x="524" y="1984"/>
                  </a:cubicBezTo>
                  <a:cubicBezTo>
                    <a:pt x="489" y="1841"/>
                    <a:pt x="269" y="883"/>
                    <a:pt x="298" y="729"/>
                  </a:cubicBezTo>
                  <a:cubicBezTo>
                    <a:pt x="340" y="419"/>
                    <a:pt x="564" y="265"/>
                    <a:pt x="804" y="265"/>
                  </a:cubicBezTo>
                  <a:close/>
                  <a:moveTo>
                    <a:pt x="804" y="0"/>
                  </a:moveTo>
                  <a:cubicBezTo>
                    <a:pt x="400" y="0"/>
                    <a:pt x="91" y="278"/>
                    <a:pt x="35" y="692"/>
                  </a:cubicBezTo>
                  <a:cubicBezTo>
                    <a:pt x="1" y="962"/>
                    <a:pt x="265" y="2036"/>
                    <a:pt x="268" y="2046"/>
                  </a:cubicBezTo>
                  <a:cubicBezTo>
                    <a:pt x="269" y="2050"/>
                    <a:pt x="270" y="2055"/>
                    <a:pt x="270" y="2059"/>
                  </a:cubicBezTo>
                  <a:cubicBezTo>
                    <a:pt x="355" y="2342"/>
                    <a:pt x="615" y="2518"/>
                    <a:pt x="948" y="2518"/>
                  </a:cubicBezTo>
                  <a:cubicBezTo>
                    <a:pt x="1307" y="2518"/>
                    <a:pt x="1647" y="2325"/>
                    <a:pt x="1770" y="2046"/>
                  </a:cubicBezTo>
                  <a:cubicBezTo>
                    <a:pt x="1898" y="1761"/>
                    <a:pt x="1841" y="1335"/>
                    <a:pt x="1762" y="1213"/>
                  </a:cubicBezTo>
                  <a:cubicBezTo>
                    <a:pt x="1741" y="1182"/>
                    <a:pt x="1716" y="1157"/>
                    <a:pt x="1686" y="1135"/>
                  </a:cubicBezTo>
                  <a:cubicBezTo>
                    <a:pt x="1718" y="1087"/>
                    <a:pt x="1735" y="1031"/>
                    <a:pt x="1731" y="969"/>
                  </a:cubicBezTo>
                  <a:cubicBezTo>
                    <a:pt x="1688" y="334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1878236" y="1645534"/>
              <a:ext cx="47595" cy="42724"/>
            </a:xfrm>
            <a:custGeom>
              <a:avLst/>
              <a:gdLst/>
              <a:ahLst/>
              <a:cxnLst/>
              <a:rect l="l" t="t" r="r" b="b"/>
              <a:pathLst>
                <a:path w="1446" h="1298" extrusionOk="0">
                  <a:moveTo>
                    <a:pt x="723" y="265"/>
                  </a:moveTo>
                  <a:cubicBezTo>
                    <a:pt x="889" y="265"/>
                    <a:pt x="1043" y="374"/>
                    <a:pt x="1092" y="544"/>
                  </a:cubicBezTo>
                  <a:cubicBezTo>
                    <a:pt x="1153" y="747"/>
                    <a:pt x="1034" y="961"/>
                    <a:pt x="831" y="1020"/>
                  </a:cubicBezTo>
                  <a:cubicBezTo>
                    <a:pt x="794" y="1031"/>
                    <a:pt x="759" y="1036"/>
                    <a:pt x="723" y="1036"/>
                  </a:cubicBezTo>
                  <a:cubicBezTo>
                    <a:pt x="557" y="1036"/>
                    <a:pt x="403" y="928"/>
                    <a:pt x="353" y="759"/>
                  </a:cubicBezTo>
                  <a:cubicBezTo>
                    <a:pt x="293" y="555"/>
                    <a:pt x="411" y="341"/>
                    <a:pt x="616" y="281"/>
                  </a:cubicBezTo>
                  <a:cubicBezTo>
                    <a:pt x="651" y="269"/>
                    <a:pt x="688" y="265"/>
                    <a:pt x="723" y="265"/>
                  </a:cubicBezTo>
                  <a:close/>
                  <a:moveTo>
                    <a:pt x="723" y="1"/>
                  </a:moveTo>
                  <a:cubicBezTo>
                    <a:pt x="661" y="1"/>
                    <a:pt x="601" y="10"/>
                    <a:pt x="542" y="25"/>
                  </a:cubicBezTo>
                  <a:cubicBezTo>
                    <a:pt x="199" y="125"/>
                    <a:pt x="1" y="486"/>
                    <a:pt x="101" y="830"/>
                  </a:cubicBezTo>
                  <a:cubicBezTo>
                    <a:pt x="180" y="1105"/>
                    <a:pt x="437" y="1298"/>
                    <a:pt x="723" y="1298"/>
                  </a:cubicBezTo>
                  <a:cubicBezTo>
                    <a:pt x="784" y="1298"/>
                    <a:pt x="845" y="1289"/>
                    <a:pt x="904" y="1273"/>
                  </a:cubicBezTo>
                  <a:cubicBezTo>
                    <a:pt x="1247" y="1173"/>
                    <a:pt x="1445" y="813"/>
                    <a:pt x="1345" y="469"/>
                  </a:cubicBezTo>
                  <a:cubicBezTo>
                    <a:pt x="1266" y="194"/>
                    <a:pt x="101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2047879" y="1678054"/>
              <a:ext cx="44139" cy="42724"/>
            </a:xfrm>
            <a:custGeom>
              <a:avLst/>
              <a:gdLst/>
              <a:ahLst/>
              <a:cxnLst/>
              <a:rect l="l" t="t" r="r" b="b"/>
              <a:pathLst>
                <a:path w="1341" h="1298" extrusionOk="0">
                  <a:moveTo>
                    <a:pt x="671" y="265"/>
                  </a:moveTo>
                  <a:cubicBezTo>
                    <a:pt x="837" y="265"/>
                    <a:pt x="991" y="375"/>
                    <a:pt x="1040" y="543"/>
                  </a:cubicBezTo>
                  <a:cubicBezTo>
                    <a:pt x="1100" y="747"/>
                    <a:pt x="981" y="961"/>
                    <a:pt x="778" y="1021"/>
                  </a:cubicBezTo>
                  <a:cubicBezTo>
                    <a:pt x="742" y="1031"/>
                    <a:pt x="707" y="1037"/>
                    <a:pt x="671" y="1037"/>
                  </a:cubicBezTo>
                  <a:cubicBezTo>
                    <a:pt x="505" y="1037"/>
                    <a:pt x="350" y="928"/>
                    <a:pt x="300" y="759"/>
                  </a:cubicBezTo>
                  <a:cubicBezTo>
                    <a:pt x="241" y="556"/>
                    <a:pt x="359" y="341"/>
                    <a:pt x="563" y="281"/>
                  </a:cubicBezTo>
                  <a:cubicBezTo>
                    <a:pt x="598" y="271"/>
                    <a:pt x="634" y="265"/>
                    <a:pt x="671" y="265"/>
                  </a:cubicBezTo>
                  <a:close/>
                  <a:moveTo>
                    <a:pt x="671" y="0"/>
                  </a:moveTo>
                  <a:cubicBezTo>
                    <a:pt x="609" y="0"/>
                    <a:pt x="548" y="10"/>
                    <a:pt x="490" y="26"/>
                  </a:cubicBezTo>
                  <a:cubicBezTo>
                    <a:pt x="324" y="74"/>
                    <a:pt x="185" y="184"/>
                    <a:pt x="102" y="335"/>
                  </a:cubicBezTo>
                  <a:cubicBezTo>
                    <a:pt x="18" y="488"/>
                    <a:pt x="0" y="663"/>
                    <a:pt x="48" y="829"/>
                  </a:cubicBezTo>
                  <a:cubicBezTo>
                    <a:pt x="128" y="1105"/>
                    <a:pt x="384" y="1297"/>
                    <a:pt x="671" y="1297"/>
                  </a:cubicBezTo>
                  <a:cubicBezTo>
                    <a:pt x="731" y="1297"/>
                    <a:pt x="793" y="1288"/>
                    <a:pt x="851" y="1272"/>
                  </a:cubicBezTo>
                  <a:cubicBezTo>
                    <a:pt x="1017" y="1224"/>
                    <a:pt x="1156" y="1114"/>
                    <a:pt x="1239" y="962"/>
                  </a:cubicBezTo>
                  <a:cubicBezTo>
                    <a:pt x="1322" y="811"/>
                    <a:pt x="1341" y="635"/>
                    <a:pt x="1293" y="468"/>
                  </a:cubicBezTo>
                  <a:cubicBezTo>
                    <a:pt x="1213" y="194"/>
                    <a:pt x="95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909077" y="1721798"/>
              <a:ext cx="45884" cy="42724"/>
            </a:xfrm>
            <a:custGeom>
              <a:avLst/>
              <a:gdLst/>
              <a:ahLst/>
              <a:cxnLst/>
              <a:rect l="l" t="t" r="r" b="b"/>
              <a:pathLst>
                <a:path w="1394" h="1298" extrusionOk="0">
                  <a:moveTo>
                    <a:pt x="671" y="264"/>
                  </a:moveTo>
                  <a:cubicBezTo>
                    <a:pt x="838" y="264"/>
                    <a:pt x="993" y="373"/>
                    <a:pt x="1041" y="542"/>
                  </a:cubicBezTo>
                  <a:cubicBezTo>
                    <a:pt x="1101" y="745"/>
                    <a:pt x="983" y="959"/>
                    <a:pt x="780" y="1018"/>
                  </a:cubicBezTo>
                  <a:cubicBezTo>
                    <a:pt x="744" y="1029"/>
                    <a:pt x="707" y="1034"/>
                    <a:pt x="671" y="1034"/>
                  </a:cubicBezTo>
                  <a:cubicBezTo>
                    <a:pt x="505" y="1034"/>
                    <a:pt x="351" y="926"/>
                    <a:pt x="302" y="757"/>
                  </a:cubicBezTo>
                  <a:cubicBezTo>
                    <a:pt x="242" y="553"/>
                    <a:pt x="361" y="340"/>
                    <a:pt x="564" y="280"/>
                  </a:cubicBezTo>
                  <a:cubicBezTo>
                    <a:pt x="601" y="269"/>
                    <a:pt x="637" y="264"/>
                    <a:pt x="671" y="264"/>
                  </a:cubicBezTo>
                  <a:close/>
                  <a:moveTo>
                    <a:pt x="671" y="0"/>
                  </a:moveTo>
                  <a:cubicBezTo>
                    <a:pt x="611" y="0"/>
                    <a:pt x="549" y="10"/>
                    <a:pt x="490" y="26"/>
                  </a:cubicBezTo>
                  <a:cubicBezTo>
                    <a:pt x="324" y="74"/>
                    <a:pt x="186" y="184"/>
                    <a:pt x="104" y="335"/>
                  </a:cubicBezTo>
                  <a:cubicBezTo>
                    <a:pt x="20" y="487"/>
                    <a:pt x="1" y="663"/>
                    <a:pt x="49" y="829"/>
                  </a:cubicBezTo>
                  <a:cubicBezTo>
                    <a:pt x="129" y="1105"/>
                    <a:pt x="386" y="1297"/>
                    <a:pt x="671" y="1297"/>
                  </a:cubicBezTo>
                  <a:cubicBezTo>
                    <a:pt x="733" y="1297"/>
                    <a:pt x="794" y="1288"/>
                    <a:pt x="852" y="1272"/>
                  </a:cubicBezTo>
                  <a:cubicBezTo>
                    <a:pt x="1196" y="1172"/>
                    <a:pt x="1394" y="812"/>
                    <a:pt x="1294" y="467"/>
                  </a:cubicBezTo>
                  <a:cubicBezTo>
                    <a:pt x="1216" y="192"/>
                    <a:pt x="959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6" name="Google Shape;1856;p35"/>
          <p:cNvSpPr txBox="1">
            <a:spLocks noGrp="1"/>
          </p:cNvSpPr>
          <p:nvPr>
            <p:ph type="subTitle" idx="1"/>
          </p:nvPr>
        </p:nvSpPr>
        <p:spPr>
          <a:xfrm rot="-546">
            <a:off x="2683643" y="3709225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SEMESTER 2</a:t>
            </a:r>
            <a:endParaRPr dirty="0"/>
          </a:p>
        </p:txBody>
      </p:sp>
      <p:sp>
        <p:nvSpPr>
          <p:cNvPr id="1857" name="Google Shape;1857;p35"/>
          <p:cNvSpPr txBox="1">
            <a:spLocks noGrp="1"/>
          </p:cNvSpPr>
          <p:nvPr>
            <p:ph type="ctrTitle"/>
          </p:nvPr>
        </p:nvSpPr>
        <p:spPr>
          <a:xfrm>
            <a:off x="1634454" y="1620467"/>
            <a:ext cx="5793300" cy="27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Perbandingan</a:t>
            </a:r>
            <a:r>
              <a:rPr lang="en" dirty="0" smtClean="0"/>
              <a:t> </a:t>
            </a:r>
            <a:br>
              <a:rPr lang="en" dirty="0" smtClean="0"/>
            </a:br>
            <a:r>
              <a:rPr lang="en" dirty="0" smtClean="0">
                <a:solidFill>
                  <a:schemeClr val="accent6"/>
                </a:solidFill>
              </a:rPr>
              <a:t>BAB 5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6"/>
                </a:solidFill>
              </a:rPr>
              <a:t>P</a:t>
            </a:r>
            <a:r>
              <a:rPr lang="en" dirty="0" smtClean="0">
                <a:solidFill>
                  <a:schemeClr val="accent6"/>
                </a:solidFill>
              </a:rPr>
              <a:t>erbandingan </a:t>
            </a:r>
            <a:endParaRPr dirty="0"/>
          </a:p>
        </p:txBody>
      </p:sp>
      <p:sp>
        <p:nvSpPr>
          <p:cNvPr id="1863" name="Google Shape;1863;p36"/>
          <p:cNvSpPr txBox="1">
            <a:spLocks noGrp="1"/>
          </p:cNvSpPr>
          <p:nvPr>
            <p:ph type="body" idx="1"/>
          </p:nvPr>
        </p:nvSpPr>
        <p:spPr>
          <a:xfrm>
            <a:off x="720000" y="1140150"/>
            <a:ext cx="77040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, </a:t>
            </a:r>
            <a:r>
              <a:rPr lang="en-US" sz="1200" dirty="0" err="1"/>
              <a:t>perbandingan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 </a:t>
            </a:r>
            <a:r>
              <a:rPr lang="en-US" sz="1200" dirty="0" err="1"/>
              <a:t>selisih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perbedaan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mengikuti</a:t>
            </a:r>
            <a:r>
              <a:rPr lang="en-US" sz="1200" dirty="0"/>
              <a:t> </a:t>
            </a:r>
            <a:r>
              <a:rPr lang="en-US" sz="1200" dirty="0" err="1"/>
              <a:t>pola</a:t>
            </a:r>
            <a:r>
              <a:rPr lang="en-US" sz="1200" dirty="0"/>
              <a:t> </a:t>
            </a:r>
            <a:r>
              <a:rPr lang="en-US" sz="1200" dirty="0" err="1"/>
              <a:t>kesamaan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. </a:t>
            </a:r>
            <a:r>
              <a:rPr lang="en-US" sz="1200" dirty="0" err="1"/>
              <a:t>Ukuran</a:t>
            </a:r>
            <a:r>
              <a:rPr lang="en-US" sz="1200" dirty="0"/>
              <a:t> yang </a:t>
            </a:r>
            <a:r>
              <a:rPr lang="en-US" sz="1200" dirty="0" err="1"/>
              <a:t>dibandingkan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memilki</a:t>
            </a:r>
            <a:r>
              <a:rPr lang="en-US" sz="1200" dirty="0"/>
              <a:t> </a:t>
            </a:r>
            <a:r>
              <a:rPr lang="en-US" sz="1200" dirty="0" err="1"/>
              <a:t>besaran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satuan</a:t>
            </a:r>
            <a:r>
              <a:rPr lang="en-US" sz="1200" dirty="0"/>
              <a:t> yang </a:t>
            </a:r>
            <a:r>
              <a:rPr lang="en-US" sz="1200" dirty="0" err="1"/>
              <a:t>sejenis</a:t>
            </a:r>
            <a:r>
              <a:rPr lang="en-US" sz="1200" dirty="0"/>
              <a:t>. </a:t>
            </a:r>
            <a:r>
              <a:rPr lang="en-US" sz="1200" dirty="0" err="1"/>
              <a:t>Satuan</a:t>
            </a:r>
            <a:r>
              <a:rPr lang="en-US" sz="1200" dirty="0"/>
              <a:t> yang </a:t>
            </a:r>
            <a:r>
              <a:rPr lang="en-US" sz="1200" dirty="0" err="1"/>
              <a:t>dimaksud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berupa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, </a:t>
            </a:r>
            <a:r>
              <a:rPr lang="en-US" sz="1200" dirty="0" err="1"/>
              <a:t>kecepatan</a:t>
            </a:r>
            <a:r>
              <a:rPr lang="en-US" sz="1200" dirty="0"/>
              <a:t>, </a:t>
            </a:r>
            <a:r>
              <a:rPr lang="en-US" sz="1200" dirty="0" err="1"/>
              <a:t>massa</a:t>
            </a:r>
            <a:r>
              <a:rPr lang="en-US" sz="1200" dirty="0"/>
              <a:t>, </a:t>
            </a:r>
            <a:r>
              <a:rPr lang="en-US" sz="1200" dirty="0" err="1"/>
              <a:t>waktu</a:t>
            </a:r>
            <a:r>
              <a:rPr lang="en-US" sz="1200" dirty="0"/>
              <a:t>,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benda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 smtClean="0"/>
              <a:t>sebagainya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Perbandingan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dirty="0" err="1"/>
              <a:t>rasio</a:t>
            </a:r>
            <a:r>
              <a:rPr lang="en-US" sz="1200" dirty="0"/>
              <a:t>)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salah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teknik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membandingkan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 smtClean="0"/>
              <a:t>besaran</a:t>
            </a:r>
            <a:r>
              <a:rPr lang="en-US" sz="1200" dirty="0" smtClean="0"/>
              <a:t>. </a:t>
            </a:r>
            <a:r>
              <a:rPr lang="en-US" sz="1200" dirty="0" err="1" smtClean="0"/>
              <a:t>Penulisan</a:t>
            </a:r>
            <a:r>
              <a:rPr lang="en-US" sz="1200" dirty="0" smtClean="0"/>
              <a:t> </a:t>
            </a:r>
            <a:r>
              <a:rPr lang="en-US" sz="1200" dirty="0" err="1"/>
              <a:t>rasio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perbandingan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dituliskan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a : b </a:t>
            </a:r>
            <a:r>
              <a:rPr lang="en-US" sz="1200" dirty="0" err="1"/>
              <a:t>atau</a:t>
            </a:r>
            <a:r>
              <a:rPr lang="en-US" sz="1200" dirty="0"/>
              <a:t> a/b </a:t>
            </a:r>
            <a:r>
              <a:rPr lang="en-US" sz="1200" dirty="0" err="1"/>
              <a:t>dengan</a:t>
            </a:r>
            <a:r>
              <a:rPr lang="en-US" sz="1200" dirty="0"/>
              <a:t> a </a:t>
            </a:r>
            <a:r>
              <a:rPr lang="en-US" sz="1200" dirty="0" err="1"/>
              <a:t>dan</a:t>
            </a:r>
            <a:r>
              <a:rPr lang="en-US" sz="1200" dirty="0"/>
              <a:t> b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besaran</a:t>
            </a:r>
            <a:r>
              <a:rPr lang="en-US" sz="1200" dirty="0"/>
              <a:t>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satuan</a:t>
            </a:r>
            <a:r>
              <a:rPr lang="en-US" sz="1200" dirty="0"/>
              <a:t> yang </a:t>
            </a:r>
            <a:r>
              <a:rPr lang="en-US" sz="1200" dirty="0" err="1"/>
              <a:t>sama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1864" name="Google Shape;1864;p36"/>
          <p:cNvGrpSpPr/>
          <p:nvPr/>
        </p:nvGrpSpPr>
        <p:grpSpPr>
          <a:xfrm>
            <a:off x="8097716" y="4388695"/>
            <a:ext cx="652573" cy="429607"/>
            <a:chOff x="7292379" y="2966507"/>
            <a:chExt cx="652573" cy="429607"/>
          </a:xfrm>
        </p:grpSpPr>
        <p:sp>
          <p:nvSpPr>
            <p:cNvPr id="1865" name="Google Shape;1865;p36"/>
            <p:cNvSpPr/>
            <p:nvPr/>
          </p:nvSpPr>
          <p:spPr>
            <a:xfrm>
              <a:off x="7297151" y="2970852"/>
              <a:ext cx="165398" cy="149006"/>
            </a:xfrm>
            <a:custGeom>
              <a:avLst/>
              <a:gdLst/>
              <a:ahLst/>
              <a:cxnLst/>
              <a:rect l="l" t="t" r="r" b="b"/>
              <a:pathLst>
                <a:path w="5025" h="4527" extrusionOk="0">
                  <a:moveTo>
                    <a:pt x="773" y="1"/>
                  </a:moveTo>
                  <a:cubicBezTo>
                    <a:pt x="560" y="1"/>
                    <a:pt x="357" y="444"/>
                    <a:pt x="292" y="584"/>
                  </a:cubicBezTo>
                  <a:cubicBezTo>
                    <a:pt x="0" y="1214"/>
                    <a:pt x="5" y="1890"/>
                    <a:pt x="220" y="2540"/>
                  </a:cubicBezTo>
                  <a:cubicBezTo>
                    <a:pt x="265" y="2675"/>
                    <a:pt x="330" y="2807"/>
                    <a:pt x="409" y="2932"/>
                  </a:cubicBezTo>
                  <a:cubicBezTo>
                    <a:pt x="708" y="3415"/>
                    <a:pt x="1222" y="3818"/>
                    <a:pt x="1691" y="4066"/>
                  </a:cubicBezTo>
                  <a:cubicBezTo>
                    <a:pt x="2243" y="4357"/>
                    <a:pt x="2859" y="4527"/>
                    <a:pt x="3484" y="4527"/>
                  </a:cubicBezTo>
                  <a:cubicBezTo>
                    <a:pt x="3605" y="4527"/>
                    <a:pt x="3727" y="4520"/>
                    <a:pt x="3848" y="4507"/>
                  </a:cubicBezTo>
                  <a:cubicBezTo>
                    <a:pt x="4213" y="4467"/>
                    <a:pt x="4710" y="4365"/>
                    <a:pt x="4937" y="4038"/>
                  </a:cubicBezTo>
                  <a:cubicBezTo>
                    <a:pt x="5024" y="3913"/>
                    <a:pt x="4825" y="3126"/>
                    <a:pt x="4377" y="2381"/>
                  </a:cubicBezTo>
                  <a:cubicBezTo>
                    <a:pt x="3974" y="1706"/>
                    <a:pt x="3371" y="1064"/>
                    <a:pt x="2595" y="970"/>
                  </a:cubicBezTo>
                  <a:cubicBezTo>
                    <a:pt x="2554" y="964"/>
                    <a:pt x="2502" y="962"/>
                    <a:pt x="2446" y="962"/>
                  </a:cubicBezTo>
                  <a:cubicBezTo>
                    <a:pt x="2203" y="962"/>
                    <a:pt x="1878" y="1011"/>
                    <a:pt x="1983" y="1103"/>
                  </a:cubicBezTo>
                  <a:cubicBezTo>
                    <a:pt x="2312" y="1391"/>
                    <a:pt x="2722" y="1721"/>
                    <a:pt x="2782" y="2190"/>
                  </a:cubicBezTo>
                  <a:cubicBezTo>
                    <a:pt x="2735" y="2206"/>
                    <a:pt x="2676" y="2214"/>
                    <a:pt x="2607" y="2214"/>
                  </a:cubicBezTo>
                  <a:cubicBezTo>
                    <a:pt x="2209" y="2214"/>
                    <a:pt x="1507" y="1936"/>
                    <a:pt x="1187" y="1227"/>
                  </a:cubicBezTo>
                  <a:cubicBezTo>
                    <a:pt x="905" y="603"/>
                    <a:pt x="1030" y="194"/>
                    <a:pt x="908" y="66"/>
                  </a:cubicBezTo>
                  <a:cubicBezTo>
                    <a:pt x="863" y="20"/>
                    <a:pt x="818" y="1"/>
                    <a:pt x="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6"/>
            <p:cNvSpPr/>
            <p:nvPr/>
          </p:nvSpPr>
          <p:spPr>
            <a:xfrm>
              <a:off x="7308968" y="3001792"/>
              <a:ext cx="108093" cy="100588"/>
            </a:xfrm>
            <a:custGeom>
              <a:avLst/>
              <a:gdLst/>
              <a:ahLst/>
              <a:cxnLst/>
              <a:rect l="l" t="t" r="r" b="b"/>
              <a:pathLst>
                <a:path w="3284" h="3056" extrusionOk="0">
                  <a:moveTo>
                    <a:pt x="191" y="1"/>
                  </a:moveTo>
                  <a:cubicBezTo>
                    <a:pt x="148" y="1"/>
                    <a:pt x="105" y="29"/>
                    <a:pt x="102" y="84"/>
                  </a:cubicBezTo>
                  <a:cubicBezTo>
                    <a:pt x="1" y="1647"/>
                    <a:pt x="1056" y="3056"/>
                    <a:pt x="2835" y="3056"/>
                  </a:cubicBezTo>
                  <a:cubicBezTo>
                    <a:pt x="2947" y="3056"/>
                    <a:pt x="3061" y="3050"/>
                    <a:pt x="3179" y="3039"/>
                  </a:cubicBezTo>
                  <a:cubicBezTo>
                    <a:pt x="3224" y="3033"/>
                    <a:pt x="3261" y="2999"/>
                    <a:pt x="3264" y="2952"/>
                  </a:cubicBezTo>
                  <a:cubicBezTo>
                    <a:pt x="3283" y="2754"/>
                    <a:pt x="2947" y="2926"/>
                    <a:pt x="2087" y="2616"/>
                  </a:cubicBezTo>
                  <a:cubicBezTo>
                    <a:pt x="391" y="1955"/>
                    <a:pt x="395" y="307"/>
                    <a:pt x="280" y="78"/>
                  </a:cubicBezTo>
                  <a:cubicBezTo>
                    <a:pt x="273" y="26"/>
                    <a:pt x="232" y="1"/>
                    <a:pt x="19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7343660" y="3044582"/>
              <a:ext cx="91372" cy="38609"/>
            </a:xfrm>
            <a:custGeom>
              <a:avLst/>
              <a:gdLst/>
              <a:ahLst/>
              <a:cxnLst/>
              <a:rect l="l" t="t" r="r" b="b"/>
              <a:pathLst>
                <a:path w="2776" h="1173" extrusionOk="0">
                  <a:moveTo>
                    <a:pt x="102" y="0"/>
                  </a:moveTo>
                  <a:cubicBezTo>
                    <a:pt x="83" y="0"/>
                    <a:pt x="64" y="6"/>
                    <a:pt x="48" y="18"/>
                  </a:cubicBezTo>
                  <a:cubicBezTo>
                    <a:pt x="8" y="49"/>
                    <a:pt x="0" y="104"/>
                    <a:pt x="31" y="145"/>
                  </a:cubicBezTo>
                  <a:cubicBezTo>
                    <a:pt x="472" y="726"/>
                    <a:pt x="1269" y="1173"/>
                    <a:pt x="2070" y="1173"/>
                  </a:cubicBezTo>
                  <a:cubicBezTo>
                    <a:pt x="2285" y="1173"/>
                    <a:pt x="2500" y="1141"/>
                    <a:pt x="2709" y="1070"/>
                  </a:cubicBezTo>
                  <a:cubicBezTo>
                    <a:pt x="2746" y="1057"/>
                    <a:pt x="2774" y="1023"/>
                    <a:pt x="2774" y="981"/>
                  </a:cubicBezTo>
                  <a:cubicBezTo>
                    <a:pt x="2775" y="891"/>
                    <a:pt x="2738" y="874"/>
                    <a:pt x="2645" y="874"/>
                  </a:cubicBezTo>
                  <a:cubicBezTo>
                    <a:pt x="2587" y="874"/>
                    <a:pt x="2508" y="881"/>
                    <a:pt x="2403" y="881"/>
                  </a:cubicBezTo>
                  <a:cubicBezTo>
                    <a:pt x="2031" y="881"/>
                    <a:pt x="1340" y="795"/>
                    <a:pt x="157" y="18"/>
                  </a:cubicBezTo>
                  <a:lnTo>
                    <a:pt x="151" y="14"/>
                  </a:lnTo>
                  <a:cubicBezTo>
                    <a:pt x="137" y="5"/>
                    <a:pt x="120" y="0"/>
                    <a:pt x="10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7382928" y="3016110"/>
              <a:ext cx="40058" cy="46015"/>
            </a:xfrm>
            <a:custGeom>
              <a:avLst/>
              <a:gdLst/>
              <a:ahLst/>
              <a:cxnLst/>
              <a:rect l="l" t="t" r="r" b="b"/>
              <a:pathLst>
                <a:path w="1217" h="1398" extrusionOk="0">
                  <a:moveTo>
                    <a:pt x="190" y="1"/>
                  </a:moveTo>
                  <a:cubicBezTo>
                    <a:pt x="147" y="1"/>
                    <a:pt x="116" y="10"/>
                    <a:pt x="102" y="28"/>
                  </a:cubicBezTo>
                  <a:cubicBezTo>
                    <a:pt x="1" y="155"/>
                    <a:pt x="271" y="152"/>
                    <a:pt x="636" y="681"/>
                  </a:cubicBezTo>
                  <a:cubicBezTo>
                    <a:pt x="881" y="1033"/>
                    <a:pt x="974" y="1384"/>
                    <a:pt x="1085" y="1397"/>
                  </a:cubicBezTo>
                  <a:cubicBezTo>
                    <a:pt x="1090" y="1398"/>
                    <a:pt x="1095" y="1398"/>
                    <a:pt x="1100" y="1398"/>
                  </a:cubicBezTo>
                  <a:cubicBezTo>
                    <a:pt x="1217" y="1398"/>
                    <a:pt x="1189" y="1234"/>
                    <a:pt x="1179" y="1107"/>
                  </a:cubicBezTo>
                  <a:cubicBezTo>
                    <a:pt x="1019" y="287"/>
                    <a:pt x="426" y="1"/>
                    <a:pt x="19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7310581" y="3049190"/>
              <a:ext cx="151969" cy="70669"/>
            </a:xfrm>
            <a:custGeom>
              <a:avLst/>
              <a:gdLst/>
              <a:ahLst/>
              <a:cxnLst/>
              <a:rect l="l" t="t" r="r" b="b"/>
              <a:pathLst>
                <a:path w="4617" h="2147" extrusionOk="0">
                  <a:moveTo>
                    <a:pt x="3969" y="1"/>
                  </a:moveTo>
                  <a:cubicBezTo>
                    <a:pt x="3784" y="41"/>
                    <a:pt x="3606" y="123"/>
                    <a:pt x="3453" y="243"/>
                  </a:cubicBezTo>
                  <a:cubicBezTo>
                    <a:pt x="3122" y="505"/>
                    <a:pt x="2893" y="941"/>
                    <a:pt x="2495" y="1055"/>
                  </a:cubicBezTo>
                  <a:cubicBezTo>
                    <a:pt x="2428" y="1074"/>
                    <a:pt x="2360" y="1083"/>
                    <a:pt x="2292" y="1083"/>
                  </a:cubicBezTo>
                  <a:cubicBezTo>
                    <a:pt x="2149" y="1083"/>
                    <a:pt x="2006" y="1045"/>
                    <a:pt x="1874" y="990"/>
                  </a:cubicBezTo>
                  <a:cubicBezTo>
                    <a:pt x="1683" y="909"/>
                    <a:pt x="1507" y="792"/>
                    <a:pt x="1321" y="695"/>
                  </a:cubicBezTo>
                  <a:cubicBezTo>
                    <a:pt x="1057" y="558"/>
                    <a:pt x="762" y="463"/>
                    <a:pt x="464" y="463"/>
                  </a:cubicBezTo>
                  <a:cubicBezTo>
                    <a:pt x="381" y="463"/>
                    <a:pt x="299" y="470"/>
                    <a:pt x="217" y="486"/>
                  </a:cubicBezTo>
                  <a:cubicBezTo>
                    <a:pt x="143" y="501"/>
                    <a:pt x="71" y="522"/>
                    <a:pt x="1" y="552"/>
                  </a:cubicBezTo>
                  <a:cubicBezTo>
                    <a:pt x="300" y="1035"/>
                    <a:pt x="814" y="1438"/>
                    <a:pt x="1283" y="1686"/>
                  </a:cubicBezTo>
                  <a:cubicBezTo>
                    <a:pt x="1835" y="1977"/>
                    <a:pt x="2451" y="2147"/>
                    <a:pt x="3076" y="2147"/>
                  </a:cubicBezTo>
                  <a:cubicBezTo>
                    <a:pt x="3197" y="2147"/>
                    <a:pt x="3319" y="2140"/>
                    <a:pt x="3440" y="2127"/>
                  </a:cubicBezTo>
                  <a:cubicBezTo>
                    <a:pt x="3805" y="2087"/>
                    <a:pt x="4302" y="1985"/>
                    <a:pt x="4529" y="1658"/>
                  </a:cubicBezTo>
                  <a:cubicBezTo>
                    <a:pt x="4616" y="1533"/>
                    <a:pt x="4417" y="746"/>
                    <a:pt x="3969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7493785" y="3113209"/>
              <a:ext cx="443135" cy="278658"/>
            </a:xfrm>
            <a:custGeom>
              <a:avLst/>
              <a:gdLst/>
              <a:ahLst/>
              <a:cxnLst/>
              <a:rect l="l" t="t" r="r" b="b"/>
              <a:pathLst>
                <a:path w="13463" h="8466" extrusionOk="0">
                  <a:moveTo>
                    <a:pt x="968" y="0"/>
                  </a:moveTo>
                  <a:cubicBezTo>
                    <a:pt x="966" y="65"/>
                    <a:pt x="946" y="130"/>
                    <a:pt x="912" y="190"/>
                  </a:cubicBezTo>
                  <a:lnTo>
                    <a:pt x="139" y="1501"/>
                  </a:lnTo>
                  <a:cubicBezTo>
                    <a:pt x="104" y="1560"/>
                    <a:pt x="57" y="1609"/>
                    <a:pt x="0" y="1642"/>
                  </a:cubicBezTo>
                  <a:lnTo>
                    <a:pt x="85" y="1693"/>
                  </a:lnTo>
                  <a:cubicBezTo>
                    <a:pt x="494" y="1938"/>
                    <a:pt x="899" y="2178"/>
                    <a:pt x="1302" y="2417"/>
                  </a:cubicBezTo>
                  <a:cubicBezTo>
                    <a:pt x="8367" y="6581"/>
                    <a:pt x="12252" y="8466"/>
                    <a:pt x="13149" y="8466"/>
                  </a:cubicBezTo>
                  <a:cubicBezTo>
                    <a:pt x="13247" y="8466"/>
                    <a:pt x="13310" y="8443"/>
                    <a:pt x="13337" y="8398"/>
                  </a:cubicBezTo>
                  <a:cubicBezTo>
                    <a:pt x="13462" y="8184"/>
                    <a:pt x="12764" y="7510"/>
                    <a:pt x="11176" y="6377"/>
                  </a:cubicBezTo>
                  <a:cubicBezTo>
                    <a:pt x="9379" y="5092"/>
                    <a:pt x="6441" y="3221"/>
                    <a:pt x="2275" y="765"/>
                  </a:cubicBezTo>
                  <a:cubicBezTo>
                    <a:pt x="1843" y="512"/>
                    <a:pt x="1407" y="257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7428284" y="3072625"/>
              <a:ext cx="97659" cy="96836"/>
            </a:xfrm>
            <a:custGeom>
              <a:avLst/>
              <a:gdLst/>
              <a:ahLst/>
              <a:cxnLst/>
              <a:rect l="l" t="t" r="r" b="b"/>
              <a:pathLst>
                <a:path w="2967" h="2942" extrusionOk="0">
                  <a:moveTo>
                    <a:pt x="1199" y="1"/>
                  </a:moveTo>
                  <a:cubicBezTo>
                    <a:pt x="1112" y="1"/>
                    <a:pt x="1026" y="28"/>
                    <a:pt x="955" y="79"/>
                  </a:cubicBezTo>
                  <a:cubicBezTo>
                    <a:pt x="907" y="112"/>
                    <a:pt x="867" y="156"/>
                    <a:pt x="835" y="209"/>
                  </a:cubicBezTo>
                  <a:lnTo>
                    <a:pt x="62" y="1519"/>
                  </a:lnTo>
                  <a:cubicBezTo>
                    <a:pt x="30" y="1572"/>
                    <a:pt x="11" y="1629"/>
                    <a:pt x="6" y="1687"/>
                  </a:cubicBezTo>
                  <a:cubicBezTo>
                    <a:pt x="5" y="1697"/>
                    <a:pt x="5" y="1710"/>
                    <a:pt x="5" y="1721"/>
                  </a:cubicBezTo>
                  <a:cubicBezTo>
                    <a:pt x="1" y="1869"/>
                    <a:pt x="74" y="2013"/>
                    <a:pt x="210" y="2093"/>
                  </a:cubicBezTo>
                  <a:lnTo>
                    <a:pt x="1552" y="2885"/>
                  </a:lnTo>
                  <a:cubicBezTo>
                    <a:pt x="1618" y="2923"/>
                    <a:pt x="1691" y="2942"/>
                    <a:pt x="1762" y="2942"/>
                  </a:cubicBezTo>
                  <a:cubicBezTo>
                    <a:pt x="1842" y="2942"/>
                    <a:pt x="1920" y="2919"/>
                    <a:pt x="1988" y="2876"/>
                  </a:cubicBezTo>
                  <a:cubicBezTo>
                    <a:pt x="2042" y="2842"/>
                    <a:pt x="2091" y="2794"/>
                    <a:pt x="2126" y="2735"/>
                  </a:cubicBezTo>
                  <a:lnTo>
                    <a:pt x="2899" y="1424"/>
                  </a:lnTo>
                  <a:cubicBezTo>
                    <a:pt x="2935" y="1364"/>
                    <a:pt x="2953" y="1299"/>
                    <a:pt x="2956" y="1234"/>
                  </a:cubicBezTo>
                  <a:cubicBezTo>
                    <a:pt x="2967" y="1084"/>
                    <a:pt x="2892" y="932"/>
                    <a:pt x="2753" y="850"/>
                  </a:cubicBezTo>
                  <a:lnTo>
                    <a:pt x="1410" y="59"/>
                  </a:lnTo>
                  <a:cubicBezTo>
                    <a:pt x="1344" y="20"/>
                    <a:pt x="1271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7496550" y="3158500"/>
              <a:ext cx="440337" cy="233367"/>
            </a:xfrm>
            <a:custGeom>
              <a:avLst/>
              <a:gdLst/>
              <a:ahLst/>
              <a:cxnLst/>
              <a:rect l="l" t="t" r="r" b="b"/>
              <a:pathLst>
                <a:path w="13378" h="7090" extrusionOk="0">
                  <a:moveTo>
                    <a:pt x="688" y="0"/>
                  </a:moveTo>
                  <a:cubicBezTo>
                    <a:pt x="447" y="0"/>
                    <a:pt x="217" y="92"/>
                    <a:pt x="0" y="317"/>
                  </a:cubicBezTo>
                  <a:cubicBezTo>
                    <a:pt x="409" y="562"/>
                    <a:pt x="814" y="802"/>
                    <a:pt x="1217" y="1041"/>
                  </a:cubicBezTo>
                  <a:cubicBezTo>
                    <a:pt x="8282" y="5205"/>
                    <a:pt x="12166" y="7090"/>
                    <a:pt x="13063" y="7090"/>
                  </a:cubicBezTo>
                  <a:cubicBezTo>
                    <a:pt x="13162" y="7090"/>
                    <a:pt x="13225" y="7067"/>
                    <a:pt x="13252" y="7022"/>
                  </a:cubicBezTo>
                  <a:cubicBezTo>
                    <a:pt x="13377" y="6808"/>
                    <a:pt x="12678" y="6134"/>
                    <a:pt x="11091" y="5001"/>
                  </a:cubicBezTo>
                  <a:cubicBezTo>
                    <a:pt x="8226" y="4458"/>
                    <a:pt x="5938" y="3105"/>
                    <a:pt x="2990" y="1280"/>
                  </a:cubicBezTo>
                  <a:cubicBezTo>
                    <a:pt x="2191" y="785"/>
                    <a:pt x="1394" y="0"/>
                    <a:pt x="688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7428284" y="3092308"/>
              <a:ext cx="97659" cy="77153"/>
            </a:xfrm>
            <a:custGeom>
              <a:avLst/>
              <a:gdLst/>
              <a:ahLst/>
              <a:cxnLst/>
              <a:rect l="l" t="t" r="r" b="b"/>
              <a:pathLst>
                <a:path w="2967" h="2344" extrusionOk="0">
                  <a:moveTo>
                    <a:pt x="2327" y="0"/>
                  </a:moveTo>
                  <a:cubicBezTo>
                    <a:pt x="1983" y="224"/>
                    <a:pt x="1909" y="717"/>
                    <a:pt x="1533" y="929"/>
                  </a:cubicBezTo>
                  <a:cubicBezTo>
                    <a:pt x="1222" y="1105"/>
                    <a:pt x="766" y="1052"/>
                    <a:pt x="359" y="1069"/>
                  </a:cubicBezTo>
                  <a:cubicBezTo>
                    <a:pt x="238" y="1077"/>
                    <a:pt x="118" y="1093"/>
                    <a:pt x="5" y="1123"/>
                  </a:cubicBezTo>
                  <a:cubicBezTo>
                    <a:pt x="1" y="1271"/>
                    <a:pt x="74" y="1415"/>
                    <a:pt x="210" y="1495"/>
                  </a:cubicBezTo>
                  <a:lnTo>
                    <a:pt x="1552" y="2287"/>
                  </a:lnTo>
                  <a:cubicBezTo>
                    <a:pt x="1618" y="2325"/>
                    <a:pt x="1691" y="2344"/>
                    <a:pt x="1762" y="2344"/>
                  </a:cubicBezTo>
                  <a:cubicBezTo>
                    <a:pt x="1842" y="2344"/>
                    <a:pt x="1920" y="2321"/>
                    <a:pt x="1988" y="2278"/>
                  </a:cubicBezTo>
                  <a:cubicBezTo>
                    <a:pt x="2042" y="2244"/>
                    <a:pt x="2091" y="2196"/>
                    <a:pt x="2126" y="2137"/>
                  </a:cubicBezTo>
                  <a:lnTo>
                    <a:pt x="2899" y="826"/>
                  </a:lnTo>
                  <a:cubicBezTo>
                    <a:pt x="2935" y="766"/>
                    <a:pt x="2953" y="701"/>
                    <a:pt x="2956" y="636"/>
                  </a:cubicBezTo>
                  <a:cubicBezTo>
                    <a:pt x="2967" y="486"/>
                    <a:pt x="2892" y="334"/>
                    <a:pt x="2753" y="252"/>
                  </a:cubicBezTo>
                  <a:lnTo>
                    <a:pt x="2327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7292379" y="2966507"/>
              <a:ext cx="652573" cy="429607"/>
            </a:xfrm>
            <a:custGeom>
              <a:avLst/>
              <a:gdLst/>
              <a:ahLst/>
              <a:cxnLst/>
              <a:rect l="l" t="t" r="r" b="b"/>
              <a:pathLst>
                <a:path w="19826" h="13052" extrusionOk="0">
                  <a:moveTo>
                    <a:pt x="917" y="262"/>
                  </a:moveTo>
                  <a:cubicBezTo>
                    <a:pt x="923" y="262"/>
                    <a:pt x="936" y="266"/>
                    <a:pt x="957" y="289"/>
                  </a:cubicBezTo>
                  <a:cubicBezTo>
                    <a:pt x="975" y="310"/>
                    <a:pt x="985" y="418"/>
                    <a:pt x="992" y="506"/>
                  </a:cubicBezTo>
                  <a:cubicBezTo>
                    <a:pt x="1010" y="710"/>
                    <a:pt x="1037" y="1024"/>
                    <a:pt x="1212" y="1412"/>
                  </a:cubicBezTo>
                  <a:cubicBezTo>
                    <a:pt x="1557" y="2176"/>
                    <a:pt x="2295" y="2475"/>
                    <a:pt x="2747" y="2475"/>
                  </a:cubicBezTo>
                  <a:cubicBezTo>
                    <a:pt x="2832" y="2475"/>
                    <a:pt x="2907" y="2464"/>
                    <a:pt x="2968" y="2444"/>
                  </a:cubicBezTo>
                  <a:cubicBezTo>
                    <a:pt x="3026" y="2426"/>
                    <a:pt x="3065" y="2367"/>
                    <a:pt x="3057" y="2305"/>
                  </a:cubicBezTo>
                  <a:cubicBezTo>
                    <a:pt x="2996" y="1845"/>
                    <a:pt x="2643" y="1511"/>
                    <a:pt x="2334" y="1240"/>
                  </a:cubicBezTo>
                  <a:cubicBezTo>
                    <a:pt x="2409" y="1229"/>
                    <a:pt x="2503" y="1222"/>
                    <a:pt x="2589" y="1222"/>
                  </a:cubicBezTo>
                  <a:cubicBezTo>
                    <a:pt x="2638" y="1222"/>
                    <a:pt x="2684" y="1224"/>
                    <a:pt x="2723" y="1229"/>
                  </a:cubicBezTo>
                  <a:cubicBezTo>
                    <a:pt x="3553" y="1332"/>
                    <a:pt x="4136" y="2119"/>
                    <a:pt x="4411" y="2580"/>
                  </a:cubicBezTo>
                  <a:lnTo>
                    <a:pt x="4411" y="2581"/>
                  </a:lnTo>
                  <a:cubicBezTo>
                    <a:pt x="4590" y="2880"/>
                    <a:pt x="4723" y="3176"/>
                    <a:pt x="4816" y="3431"/>
                  </a:cubicBezTo>
                  <a:lnTo>
                    <a:pt x="4201" y="4479"/>
                  </a:lnTo>
                  <a:cubicBezTo>
                    <a:pt x="4130" y="4490"/>
                    <a:pt x="4057" y="4500"/>
                    <a:pt x="3979" y="4508"/>
                  </a:cubicBezTo>
                  <a:cubicBezTo>
                    <a:pt x="3862" y="4521"/>
                    <a:pt x="3744" y="4527"/>
                    <a:pt x="3625" y="4527"/>
                  </a:cubicBezTo>
                  <a:cubicBezTo>
                    <a:pt x="3044" y="4527"/>
                    <a:pt x="2452" y="4376"/>
                    <a:pt x="1895" y="4082"/>
                  </a:cubicBezTo>
                  <a:cubicBezTo>
                    <a:pt x="1376" y="3808"/>
                    <a:pt x="916" y="3402"/>
                    <a:pt x="663" y="2992"/>
                  </a:cubicBezTo>
                  <a:cubicBezTo>
                    <a:pt x="589" y="2874"/>
                    <a:pt x="528" y="2753"/>
                    <a:pt x="489" y="2630"/>
                  </a:cubicBezTo>
                  <a:cubicBezTo>
                    <a:pt x="271" y="1978"/>
                    <a:pt x="294" y="1335"/>
                    <a:pt x="555" y="768"/>
                  </a:cubicBezTo>
                  <a:cubicBezTo>
                    <a:pt x="760" y="320"/>
                    <a:pt x="882" y="268"/>
                    <a:pt x="911" y="262"/>
                  </a:cubicBezTo>
                  <a:close/>
                  <a:moveTo>
                    <a:pt x="5326" y="3354"/>
                  </a:moveTo>
                  <a:cubicBezTo>
                    <a:pt x="5378" y="3354"/>
                    <a:pt x="5427" y="3369"/>
                    <a:pt x="5473" y="3395"/>
                  </a:cubicBezTo>
                  <a:lnTo>
                    <a:pt x="6815" y="4185"/>
                  </a:lnTo>
                  <a:cubicBezTo>
                    <a:pt x="6907" y="4240"/>
                    <a:pt x="6963" y="4342"/>
                    <a:pt x="6954" y="4453"/>
                  </a:cubicBezTo>
                  <a:cubicBezTo>
                    <a:pt x="6953" y="4497"/>
                    <a:pt x="6938" y="4543"/>
                    <a:pt x="6916" y="4582"/>
                  </a:cubicBezTo>
                  <a:lnTo>
                    <a:pt x="6145" y="5891"/>
                  </a:lnTo>
                  <a:cubicBezTo>
                    <a:pt x="6122" y="5933"/>
                    <a:pt x="6089" y="5965"/>
                    <a:pt x="6049" y="5991"/>
                  </a:cubicBezTo>
                  <a:cubicBezTo>
                    <a:pt x="6049" y="5991"/>
                    <a:pt x="6048" y="5991"/>
                    <a:pt x="6048" y="5992"/>
                  </a:cubicBezTo>
                  <a:cubicBezTo>
                    <a:pt x="6001" y="6021"/>
                    <a:pt x="5948" y="6036"/>
                    <a:pt x="5895" y="6036"/>
                  </a:cubicBezTo>
                  <a:cubicBezTo>
                    <a:pt x="5845" y="6036"/>
                    <a:pt x="5794" y="6023"/>
                    <a:pt x="5749" y="5997"/>
                  </a:cubicBezTo>
                  <a:lnTo>
                    <a:pt x="4406" y="5205"/>
                  </a:lnTo>
                  <a:cubicBezTo>
                    <a:pt x="4317" y="5152"/>
                    <a:pt x="4263" y="5054"/>
                    <a:pt x="4267" y="4949"/>
                  </a:cubicBezTo>
                  <a:cubicBezTo>
                    <a:pt x="4267" y="4947"/>
                    <a:pt x="4268" y="4926"/>
                    <a:pt x="4268" y="4922"/>
                  </a:cubicBezTo>
                  <a:cubicBezTo>
                    <a:pt x="4271" y="4884"/>
                    <a:pt x="4284" y="4847"/>
                    <a:pt x="4305" y="4810"/>
                  </a:cubicBezTo>
                  <a:lnTo>
                    <a:pt x="4363" y="4711"/>
                  </a:lnTo>
                  <a:lnTo>
                    <a:pt x="4555" y="4383"/>
                  </a:lnTo>
                  <a:lnTo>
                    <a:pt x="4922" y="3762"/>
                  </a:lnTo>
                  <a:lnTo>
                    <a:pt x="5077" y="3498"/>
                  </a:lnTo>
                  <a:cubicBezTo>
                    <a:pt x="5085" y="3486"/>
                    <a:pt x="5093" y="3474"/>
                    <a:pt x="5102" y="3464"/>
                  </a:cubicBezTo>
                  <a:cubicBezTo>
                    <a:pt x="5118" y="3442"/>
                    <a:pt x="5138" y="3423"/>
                    <a:pt x="5160" y="3407"/>
                  </a:cubicBezTo>
                  <a:cubicBezTo>
                    <a:pt x="5209" y="3373"/>
                    <a:pt x="5268" y="3354"/>
                    <a:pt x="5326" y="3354"/>
                  </a:cubicBezTo>
                  <a:close/>
                  <a:moveTo>
                    <a:pt x="7170" y="4660"/>
                  </a:moveTo>
                  <a:cubicBezTo>
                    <a:pt x="7558" y="4885"/>
                    <a:pt x="7944" y="5110"/>
                    <a:pt x="8327" y="5336"/>
                  </a:cubicBezTo>
                  <a:cubicBezTo>
                    <a:pt x="12244" y="7645"/>
                    <a:pt x="15319" y="9582"/>
                    <a:pt x="17218" y="10939"/>
                  </a:cubicBezTo>
                  <a:cubicBezTo>
                    <a:pt x="19156" y="12321"/>
                    <a:pt x="19326" y="12711"/>
                    <a:pt x="19337" y="12786"/>
                  </a:cubicBezTo>
                  <a:cubicBezTo>
                    <a:pt x="19317" y="12795"/>
                    <a:pt x="19287" y="12800"/>
                    <a:pt x="19247" y="12800"/>
                  </a:cubicBezTo>
                  <a:cubicBezTo>
                    <a:pt x="18626" y="12800"/>
                    <a:pt x="15612" y="11549"/>
                    <a:pt x="7486" y="6761"/>
                  </a:cubicBezTo>
                  <a:cubicBezTo>
                    <a:pt x="7105" y="6535"/>
                    <a:pt x="6720" y="6310"/>
                    <a:pt x="6335" y="6077"/>
                  </a:cubicBezTo>
                  <a:cubicBezTo>
                    <a:pt x="6347" y="6060"/>
                    <a:pt x="6359" y="6043"/>
                    <a:pt x="6369" y="6024"/>
                  </a:cubicBezTo>
                  <a:lnTo>
                    <a:pt x="7141" y="4715"/>
                  </a:lnTo>
                  <a:cubicBezTo>
                    <a:pt x="7151" y="4697"/>
                    <a:pt x="7161" y="4678"/>
                    <a:pt x="7170" y="4660"/>
                  </a:cubicBezTo>
                  <a:close/>
                  <a:moveTo>
                    <a:pt x="919" y="1"/>
                  </a:moveTo>
                  <a:cubicBezTo>
                    <a:pt x="900" y="1"/>
                    <a:pt x="883" y="3"/>
                    <a:pt x="868" y="6"/>
                  </a:cubicBezTo>
                  <a:cubicBezTo>
                    <a:pt x="628" y="45"/>
                    <a:pt x="447" y="377"/>
                    <a:pt x="318" y="661"/>
                  </a:cubicBezTo>
                  <a:cubicBezTo>
                    <a:pt x="28" y="1287"/>
                    <a:pt x="1" y="1997"/>
                    <a:pt x="241" y="2713"/>
                  </a:cubicBezTo>
                  <a:cubicBezTo>
                    <a:pt x="288" y="2856"/>
                    <a:pt x="357" y="2997"/>
                    <a:pt x="442" y="3131"/>
                  </a:cubicBezTo>
                  <a:cubicBezTo>
                    <a:pt x="720" y="3582"/>
                    <a:pt x="1207" y="4014"/>
                    <a:pt x="1773" y="4312"/>
                  </a:cubicBezTo>
                  <a:cubicBezTo>
                    <a:pt x="2369" y="4626"/>
                    <a:pt x="3004" y="4788"/>
                    <a:pt x="3626" y="4788"/>
                  </a:cubicBezTo>
                  <a:cubicBezTo>
                    <a:pt x="3754" y="4788"/>
                    <a:pt x="3882" y="4782"/>
                    <a:pt x="4007" y="4768"/>
                  </a:cubicBezTo>
                  <a:lnTo>
                    <a:pt x="4041" y="4763"/>
                  </a:lnTo>
                  <a:lnTo>
                    <a:pt x="4041" y="4763"/>
                  </a:lnTo>
                  <a:cubicBezTo>
                    <a:pt x="4023" y="4806"/>
                    <a:pt x="4013" y="4851"/>
                    <a:pt x="4011" y="4891"/>
                  </a:cubicBezTo>
                  <a:cubicBezTo>
                    <a:pt x="4007" y="4911"/>
                    <a:pt x="4007" y="4932"/>
                    <a:pt x="4009" y="4939"/>
                  </a:cubicBezTo>
                  <a:cubicBezTo>
                    <a:pt x="4001" y="5140"/>
                    <a:pt x="4106" y="5327"/>
                    <a:pt x="4277" y="5428"/>
                  </a:cubicBezTo>
                  <a:lnTo>
                    <a:pt x="5618" y="6219"/>
                  </a:lnTo>
                  <a:cubicBezTo>
                    <a:pt x="5706" y="6271"/>
                    <a:pt x="5800" y="6295"/>
                    <a:pt x="5896" y="6295"/>
                  </a:cubicBezTo>
                  <a:cubicBezTo>
                    <a:pt x="5970" y="6295"/>
                    <a:pt x="6048" y="6279"/>
                    <a:pt x="6117" y="6248"/>
                  </a:cubicBezTo>
                  <a:lnTo>
                    <a:pt x="6137" y="6261"/>
                  </a:lnTo>
                  <a:cubicBezTo>
                    <a:pt x="6547" y="6505"/>
                    <a:pt x="6952" y="6746"/>
                    <a:pt x="7356" y="6984"/>
                  </a:cubicBezTo>
                  <a:cubicBezTo>
                    <a:pt x="11040" y="9156"/>
                    <a:pt x="14106" y="10850"/>
                    <a:pt x="16220" y="11884"/>
                  </a:cubicBezTo>
                  <a:cubicBezTo>
                    <a:pt x="18145" y="12822"/>
                    <a:pt x="18937" y="13052"/>
                    <a:pt x="19283" y="13052"/>
                  </a:cubicBezTo>
                  <a:cubicBezTo>
                    <a:pt x="19284" y="13052"/>
                    <a:pt x="19286" y="13052"/>
                    <a:pt x="19287" y="13052"/>
                  </a:cubicBezTo>
                  <a:cubicBezTo>
                    <a:pt x="19488" y="13052"/>
                    <a:pt x="19534" y="12974"/>
                    <a:pt x="19567" y="12918"/>
                  </a:cubicBezTo>
                  <a:cubicBezTo>
                    <a:pt x="19651" y="12778"/>
                    <a:pt x="19826" y="12481"/>
                    <a:pt x="17370" y="10727"/>
                  </a:cubicBezTo>
                  <a:cubicBezTo>
                    <a:pt x="16417" y="10045"/>
                    <a:pt x="15171" y="9221"/>
                    <a:pt x="13671" y="8277"/>
                  </a:cubicBezTo>
                  <a:cubicBezTo>
                    <a:pt x="12173" y="7332"/>
                    <a:pt x="10421" y="6267"/>
                    <a:pt x="8460" y="5112"/>
                  </a:cubicBezTo>
                  <a:cubicBezTo>
                    <a:pt x="8049" y="4870"/>
                    <a:pt x="7634" y="4628"/>
                    <a:pt x="7215" y="4381"/>
                  </a:cubicBezTo>
                  <a:cubicBezTo>
                    <a:pt x="7199" y="4208"/>
                    <a:pt x="7100" y="4050"/>
                    <a:pt x="6949" y="3961"/>
                  </a:cubicBezTo>
                  <a:lnTo>
                    <a:pt x="5607" y="3170"/>
                  </a:lnTo>
                  <a:cubicBezTo>
                    <a:pt x="5521" y="3119"/>
                    <a:pt x="5425" y="3094"/>
                    <a:pt x="5328" y="3094"/>
                  </a:cubicBezTo>
                  <a:cubicBezTo>
                    <a:pt x="5217" y="3094"/>
                    <a:pt x="5105" y="3128"/>
                    <a:pt x="5012" y="3195"/>
                  </a:cubicBezTo>
                  <a:cubicBezTo>
                    <a:pt x="5011" y="3197"/>
                    <a:pt x="5010" y="3197"/>
                    <a:pt x="5006" y="3198"/>
                  </a:cubicBezTo>
                  <a:cubicBezTo>
                    <a:pt x="4904" y="2941"/>
                    <a:pt x="4772" y="2676"/>
                    <a:pt x="4634" y="2447"/>
                  </a:cubicBezTo>
                  <a:cubicBezTo>
                    <a:pt x="4270" y="1833"/>
                    <a:pt x="3648" y="1082"/>
                    <a:pt x="2755" y="971"/>
                  </a:cubicBezTo>
                  <a:cubicBezTo>
                    <a:pt x="2753" y="971"/>
                    <a:pt x="2676" y="964"/>
                    <a:pt x="2571" y="964"/>
                  </a:cubicBezTo>
                  <a:cubicBezTo>
                    <a:pt x="2366" y="964"/>
                    <a:pt x="2056" y="989"/>
                    <a:pt x="1990" y="1135"/>
                  </a:cubicBezTo>
                  <a:cubicBezTo>
                    <a:pt x="1965" y="1188"/>
                    <a:pt x="1967" y="1267"/>
                    <a:pt x="2042" y="1333"/>
                  </a:cubicBezTo>
                  <a:lnTo>
                    <a:pt x="2098" y="1383"/>
                  </a:lnTo>
                  <a:cubicBezTo>
                    <a:pt x="2369" y="1618"/>
                    <a:pt x="2672" y="1883"/>
                    <a:pt x="2772" y="2215"/>
                  </a:cubicBezTo>
                  <a:cubicBezTo>
                    <a:pt x="2765" y="2216"/>
                    <a:pt x="2756" y="2216"/>
                    <a:pt x="2749" y="2216"/>
                  </a:cubicBezTo>
                  <a:cubicBezTo>
                    <a:pt x="2406" y="2216"/>
                    <a:pt x="1751" y="1970"/>
                    <a:pt x="1451" y="1305"/>
                  </a:cubicBezTo>
                  <a:cubicBezTo>
                    <a:pt x="1293" y="958"/>
                    <a:pt x="1270" y="683"/>
                    <a:pt x="1252" y="481"/>
                  </a:cubicBezTo>
                  <a:cubicBezTo>
                    <a:pt x="1238" y="316"/>
                    <a:pt x="1227" y="193"/>
                    <a:pt x="1144" y="108"/>
                  </a:cubicBezTo>
                  <a:cubicBezTo>
                    <a:pt x="1066" y="25"/>
                    <a:pt x="984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36"/>
          <p:cNvGrpSpPr/>
          <p:nvPr/>
        </p:nvGrpSpPr>
        <p:grpSpPr>
          <a:xfrm>
            <a:off x="7292367" y="4134694"/>
            <a:ext cx="540859" cy="679892"/>
            <a:chOff x="6453542" y="2996394"/>
            <a:chExt cx="540859" cy="679892"/>
          </a:xfrm>
        </p:grpSpPr>
        <p:sp>
          <p:nvSpPr>
            <p:cNvPr id="1876" name="Google Shape;1876;p36"/>
            <p:cNvSpPr/>
            <p:nvPr/>
          </p:nvSpPr>
          <p:spPr>
            <a:xfrm>
              <a:off x="6458150" y="3000706"/>
              <a:ext cx="531972" cy="671269"/>
            </a:xfrm>
            <a:custGeom>
              <a:avLst/>
              <a:gdLst/>
              <a:ahLst/>
              <a:cxnLst/>
              <a:rect l="l" t="t" r="r" b="b"/>
              <a:pathLst>
                <a:path w="16162" h="20394" extrusionOk="0">
                  <a:moveTo>
                    <a:pt x="5931" y="1"/>
                  </a:moveTo>
                  <a:cubicBezTo>
                    <a:pt x="5329" y="1"/>
                    <a:pt x="4774" y="393"/>
                    <a:pt x="4595" y="999"/>
                  </a:cubicBezTo>
                  <a:lnTo>
                    <a:pt x="146" y="16003"/>
                  </a:lnTo>
                  <a:cubicBezTo>
                    <a:pt x="128" y="16064"/>
                    <a:pt x="114" y="16124"/>
                    <a:pt x="107" y="16187"/>
                  </a:cubicBezTo>
                  <a:cubicBezTo>
                    <a:pt x="1" y="16864"/>
                    <a:pt x="411" y="17534"/>
                    <a:pt x="1087" y="17735"/>
                  </a:cubicBezTo>
                  <a:lnTo>
                    <a:pt x="9863" y="20336"/>
                  </a:lnTo>
                  <a:cubicBezTo>
                    <a:pt x="9995" y="20375"/>
                    <a:pt x="10128" y="20394"/>
                    <a:pt x="10259" y="20394"/>
                  </a:cubicBezTo>
                  <a:cubicBezTo>
                    <a:pt x="10861" y="20394"/>
                    <a:pt x="11416" y="20002"/>
                    <a:pt x="11595" y="19395"/>
                  </a:cubicBezTo>
                  <a:lnTo>
                    <a:pt x="16045" y="4392"/>
                  </a:lnTo>
                  <a:cubicBezTo>
                    <a:pt x="16162" y="3999"/>
                    <a:pt x="16096" y="3596"/>
                    <a:pt x="15899" y="3273"/>
                  </a:cubicBezTo>
                  <a:cubicBezTo>
                    <a:pt x="15726" y="2988"/>
                    <a:pt x="15450" y="2762"/>
                    <a:pt x="15104" y="2660"/>
                  </a:cubicBezTo>
                  <a:lnTo>
                    <a:pt x="6328" y="59"/>
                  </a:lnTo>
                  <a:cubicBezTo>
                    <a:pt x="6196" y="19"/>
                    <a:pt x="6062" y="1"/>
                    <a:pt x="5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6458150" y="3108404"/>
              <a:ext cx="531972" cy="563571"/>
            </a:xfrm>
            <a:custGeom>
              <a:avLst/>
              <a:gdLst/>
              <a:ahLst/>
              <a:cxnLst/>
              <a:rect l="l" t="t" r="r" b="b"/>
              <a:pathLst>
                <a:path w="16162" h="17122" extrusionOk="0">
                  <a:moveTo>
                    <a:pt x="15899" y="1"/>
                  </a:moveTo>
                  <a:cubicBezTo>
                    <a:pt x="14871" y="117"/>
                    <a:pt x="14025" y="793"/>
                    <a:pt x="13544" y="1599"/>
                  </a:cubicBezTo>
                  <a:cubicBezTo>
                    <a:pt x="12289" y="3695"/>
                    <a:pt x="11379" y="7203"/>
                    <a:pt x="10610" y="9516"/>
                  </a:cubicBezTo>
                  <a:cubicBezTo>
                    <a:pt x="10024" y="11282"/>
                    <a:pt x="9547" y="13892"/>
                    <a:pt x="7377" y="13892"/>
                  </a:cubicBezTo>
                  <a:cubicBezTo>
                    <a:pt x="7156" y="13892"/>
                    <a:pt x="6917" y="13865"/>
                    <a:pt x="6659" y="13807"/>
                  </a:cubicBezTo>
                  <a:cubicBezTo>
                    <a:pt x="5132" y="13465"/>
                    <a:pt x="3319" y="12706"/>
                    <a:pt x="1568" y="12706"/>
                  </a:cubicBezTo>
                  <a:cubicBezTo>
                    <a:pt x="1073" y="12706"/>
                    <a:pt x="584" y="12767"/>
                    <a:pt x="107" y="12915"/>
                  </a:cubicBezTo>
                  <a:cubicBezTo>
                    <a:pt x="1" y="13592"/>
                    <a:pt x="411" y="14262"/>
                    <a:pt x="1087" y="14463"/>
                  </a:cubicBezTo>
                  <a:lnTo>
                    <a:pt x="9863" y="17064"/>
                  </a:lnTo>
                  <a:cubicBezTo>
                    <a:pt x="9995" y="17103"/>
                    <a:pt x="10128" y="17122"/>
                    <a:pt x="10259" y="17122"/>
                  </a:cubicBezTo>
                  <a:cubicBezTo>
                    <a:pt x="10861" y="17122"/>
                    <a:pt x="11416" y="16730"/>
                    <a:pt x="11595" y="16123"/>
                  </a:cubicBezTo>
                  <a:lnTo>
                    <a:pt x="16045" y="1120"/>
                  </a:lnTo>
                  <a:cubicBezTo>
                    <a:pt x="16162" y="727"/>
                    <a:pt x="16096" y="324"/>
                    <a:pt x="15899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6618248" y="3072987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899" y="0"/>
                  </a:moveTo>
                  <a:cubicBezTo>
                    <a:pt x="1107" y="0"/>
                    <a:pt x="378" y="517"/>
                    <a:pt x="140" y="1315"/>
                  </a:cubicBezTo>
                  <a:cubicBezTo>
                    <a:pt x="1" y="1787"/>
                    <a:pt x="59" y="2268"/>
                    <a:pt x="268" y="2675"/>
                  </a:cubicBezTo>
                  <a:cubicBezTo>
                    <a:pt x="488" y="3106"/>
                    <a:pt x="879" y="3448"/>
                    <a:pt x="1379" y="3597"/>
                  </a:cubicBezTo>
                  <a:cubicBezTo>
                    <a:pt x="1553" y="3649"/>
                    <a:pt x="1729" y="3673"/>
                    <a:pt x="1901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7" y="1666"/>
                    <a:pt x="3645" y="949"/>
                    <a:pt x="3148" y="490"/>
                  </a:cubicBezTo>
                  <a:cubicBezTo>
                    <a:pt x="2948" y="303"/>
                    <a:pt x="2702" y="160"/>
                    <a:pt x="2422" y="77"/>
                  </a:cubicBezTo>
                  <a:cubicBezTo>
                    <a:pt x="2248" y="25"/>
                    <a:pt x="2072" y="0"/>
                    <a:pt x="18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6627036" y="3089115"/>
              <a:ext cx="118527" cy="104801"/>
            </a:xfrm>
            <a:custGeom>
              <a:avLst/>
              <a:gdLst/>
              <a:ahLst/>
              <a:cxnLst/>
              <a:rect l="l" t="t" r="r" b="b"/>
              <a:pathLst>
                <a:path w="3601" h="3184" extrusionOk="0">
                  <a:moveTo>
                    <a:pt x="2881" y="0"/>
                  </a:moveTo>
                  <a:cubicBezTo>
                    <a:pt x="2684" y="880"/>
                    <a:pt x="2123" y="2225"/>
                    <a:pt x="508" y="2225"/>
                  </a:cubicBezTo>
                  <a:cubicBezTo>
                    <a:pt x="349" y="2225"/>
                    <a:pt x="181" y="2212"/>
                    <a:pt x="1" y="2185"/>
                  </a:cubicBezTo>
                  <a:lnTo>
                    <a:pt x="1" y="2185"/>
                  </a:lnTo>
                  <a:cubicBezTo>
                    <a:pt x="221" y="2616"/>
                    <a:pt x="612" y="2958"/>
                    <a:pt x="1112" y="3107"/>
                  </a:cubicBezTo>
                  <a:cubicBezTo>
                    <a:pt x="1286" y="3159"/>
                    <a:pt x="1462" y="3183"/>
                    <a:pt x="1634" y="3183"/>
                  </a:cubicBezTo>
                  <a:cubicBezTo>
                    <a:pt x="2427" y="3183"/>
                    <a:pt x="3157" y="2666"/>
                    <a:pt x="3394" y="1869"/>
                  </a:cubicBezTo>
                  <a:cubicBezTo>
                    <a:pt x="3600" y="1176"/>
                    <a:pt x="3378" y="459"/>
                    <a:pt x="2881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6566539" y="3247502"/>
              <a:ext cx="127249" cy="120930"/>
            </a:xfrm>
            <a:custGeom>
              <a:avLst/>
              <a:gdLst/>
              <a:ahLst/>
              <a:cxnLst/>
              <a:rect l="l" t="t" r="r" b="b"/>
              <a:pathLst>
                <a:path w="3866" h="3674" extrusionOk="0">
                  <a:moveTo>
                    <a:pt x="1899" y="1"/>
                  </a:moveTo>
                  <a:cubicBezTo>
                    <a:pt x="1106" y="1"/>
                    <a:pt x="377" y="517"/>
                    <a:pt x="140" y="1316"/>
                  </a:cubicBezTo>
                  <a:cubicBezTo>
                    <a:pt x="0" y="1788"/>
                    <a:pt x="59" y="2269"/>
                    <a:pt x="268" y="2674"/>
                  </a:cubicBezTo>
                  <a:cubicBezTo>
                    <a:pt x="487" y="3105"/>
                    <a:pt x="878" y="3449"/>
                    <a:pt x="1378" y="3598"/>
                  </a:cubicBezTo>
                  <a:cubicBezTo>
                    <a:pt x="1553" y="3649"/>
                    <a:pt x="1728" y="3674"/>
                    <a:pt x="1901" y="3674"/>
                  </a:cubicBezTo>
                  <a:cubicBezTo>
                    <a:pt x="2693" y="3674"/>
                    <a:pt x="3423" y="3157"/>
                    <a:pt x="3660" y="2359"/>
                  </a:cubicBezTo>
                  <a:cubicBezTo>
                    <a:pt x="3866" y="1667"/>
                    <a:pt x="3644" y="950"/>
                    <a:pt x="3147" y="491"/>
                  </a:cubicBezTo>
                  <a:cubicBezTo>
                    <a:pt x="2948" y="303"/>
                    <a:pt x="2701" y="160"/>
                    <a:pt x="2422" y="77"/>
                  </a:cubicBezTo>
                  <a:cubicBezTo>
                    <a:pt x="2248" y="26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6514764" y="3422050"/>
              <a:ext cx="127282" cy="120930"/>
            </a:xfrm>
            <a:custGeom>
              <a:avLst/>
              <a:gdLst/>
              <a:ahLst/>
              <a:cxnLst/>
              <a:rect l="l" t="t" r="r" b="b"/>
              <a:pathLst>
                <a:path w="3867" h="3674" extrusionOk="0">
                  <a:moveTo>
                    <a:pt x="1899" y="1"/>
                  </a:moveTo>
                  <a:cubicBezTo>
                    <a:pt x="1107" y="1"/>
                    <a:pt x="378" y="517"/>
                    <a:pt x="140" y="1315"/>
                  </a:cubicBezTo>
                  <a:cubicBezTo>
                    <a:pt x="1" y="1787"/>
                    <a:pt x="60" y="2269"/>
                    <a:pt x="268" y="2674"/>
                  </a:cubicBezTo>
                  <a:cubicBezTo>
                    <a:pt x="488" y="3105"/>
                    <a:pt x="879" y="3448"/>
                    <a:pt x="1379" y="3597"/>
                  </a:cubicBezTo>
                  <a:cubicBezTo>
                    <a:pt x="1553" y="3649"/>
                    <a:pt x="1728" y="3673"/>
                    <a:pt x="1901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6" y="1666"/>
                    <a:pt x="3645" y="949"/>
                    <a:pt x="3148" y="491"/>
                  </a:cubicBezTo>
                  <a:cubicBezTo>
                    <a:pt x="2948" y="302"/>
                    <a:pt x="2702" y="159"/>
                    <a:pt x="2423" y="77"/>
                  </a:cubicBezTo>
                  <a:cubicBezTo>
                    <a:pt x="2248" y="25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6523585" y="3438178"/>
              <a:ext cx="118461" cy="104801"/>
            </a:xfrm>
            <a:custGeom>
              <a:avLst/>
              <a:gdLst/>
              <a:ahLst/>
              <a:cxnLst/>
              <a:rect l="l" t="t" r="r" b="b"/>
              <a:pathLst>
                <a:path w="3599" h="3184" extrusionOk="0">
                  <a:moveTo>
                    <a:pt x="2880" y="1"/>
                  </a:moveTo>
                  <a:cubicBezTo>
                    <a:pt x="2683" y="879"/>
                    <a:pt x="2121" y="2225"/>
                    <a:pt x="507" y="2225"/>
                  </a:cubicBezTo>
                  <a:cubicBezTo>
                    <a:pt x="348" y="2225"/>
                    <a:pt x="180" y="2212"/>
                    <a:pt x="0" y="2184"/>
                  </a:cubicBezTo>
                  <a:lnTo>
                    <a:pt x="0" y="2184"/>
                  </a:lnTo>
                  <a:cubicBezTo>
                    <a:pt x="220" y="2615"/>
                    <a:pt x="611" y="2958"/>
                    <a:pt x="1111" y="3107"/>
                  </a:cubicBezTo>
                  <a:cubicBezTo>
                    <a:pt x="1285" y="3159"/>
                    <a:pt x="1460" y="3183"/>
                    <a:pt x="1633" y="3183"/>
                  </a:cubicBezTo>
                  <a:cubicBezTo>
                    <a:pt x="2426" y="3183"/>
                    <a:pt x="3156" y="2666"/>
                    <a:pt x="3393" y="1869"/>
                  </a:cubicBezTo>
                  <a:cubicBezTo>
                    <a:pt x="3598" y="1176"/>
                    <a:pt x="3377" y="459"/>
                    <a:pt x="288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6809319" y="3129634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900" y="1"/>
                  </a:moveTo>
                  <a:cubicBezTo>
                    <a:pt x="1108" y="1"/>
                    <a:pt x="378" y="517"/>
                    <a:pt x="141" y="1315"/>
                  </a:cubicBezTo>
                  <a:cubicBezTo>
                    <a:pt x="1" y="1787"/>
                    <a:pt x="59" y="2269"/>
                    <a:pt x="269" y="2674"/>
                  </a:cubicBezTo>
                  <a:cubicBezTo>
                    <a:pt x="488" y="3105"/>
                    <a:pt x="878" y="3449"/>
                    <a:pt x="1379" y="3598"/>
                  </a:cubicBezTo>
                  <a:cubicBezTo>
                    <a:pt x="1553" y="3649"/>
                    <a:pt x="1728" y="3674"/>
                    <a:pt x="1901" y="3674"/>
                  </a:cubicBezTo>
                  <a:cubicBezTo>
                    <a:pt x="2693" y="3674"/>
                    <a:pt x="3424" y="3156"/>
                    <a:pt x="3661" y="2359"/>
                  </a:cubicBezTo>
                  <a:cubicBezTo>
                    <a:pt x="3867" y="1667"/>
                    <a:pt x="3645" y="949"/>
                    <a:pt x="3148" y="491"/>
                  </a:cubicBezTo>
                  <a:cubicBezTo>
                    <a:pt x="2948" y="303"/>
                    <a:pt x="2702" y="159"/>
                    <a:pt x="2423" y="77"/>
                  </a:cubicBezTo>
                  <a:cubicBezTo>
                    <a:pt x="2249" y="25"/>
                    <a:pt x="207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6818141" y="3145762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80" y="1"/>
                  </a:moveTo>
                  <a:cubicBezTo>
                    <a:pt x="2683" y="879"/>
                    <a:pt x="2121" y="2225"/>
                    <a:pt x="508" y="2225"/>
                  </a:cubicBezTo>
                  <a:cubicBezTo>
                    <a:pt x="349" y="2225"/>
                    <a:pt x="180" y="2212"/>
                    <a:pt x="1" y="2184"/>
                  </a:cubicBezTo>
                  <a:lnTo>
                    <a:pt x="1" y="2184"/>
                  </a:lnTo>
                  <a:cubicBezTo>
                    <a:pt x="220" y="2615"/>
                    <a:pt x="610" y="2959"/>
                    <a:pt x="1111" y="3108"/>
                  </a:cubicBezTo>
                  <a:cubicBezTo>
                    <a:pt x="1285" y="3159"/>
                    <a:pt x="1460" y="3184"/>
                    <a:pt x="1633" y="3184"/>
                  </a:cubicBezTo>
                  <a:cubicBezTo>
                    <a:pt x="2425" y="3184"/>
                    <a:pt x="3156" y="2666"/>
                    <a:pt x="3393" y="1869"/>
                  </a:cubicBezTo>
                  <a:cubicBezTo>
                    <a:pt x="3599" y="1177"/>
                    <a:pt x="3377" y="459"/>
                    <a:pt x="288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6757610" y="3304148"/>
              <a:ext cx="127282" cy="120930"/>
            </a:xfrm>
            <a:custGeom>
              <a:avLst/>
              <a:gdLst/>
              <a:ahLst/>
              <a:cxnLst/>
              <a:rect l="l" t="t" r="r" b="b"/>
              <a:pathLst>
                <a:path w="3867" h="3674" extrusionOk="0">
                  <a:moveTo>
                    <a:pt x="1898" y="0"/>
                  </a:moveTo>
                  <a:cubicBezTo>
                    <a:pt x="1106" y="0"/>
                    <a:pt x="376" y="517"/>
                    <a:pt x="140" y="1315"/>
                  </a:cubicBezTo>
                  <a:cubicBezTo>
                    <a:pt x="0" y="1787"/>
                    <a:pt x="59" y="2269"/>
                    <a:pt x="267" y="2675"/>
                  </a:cubicBezTo>
                  <a:cubicBezTo>
                    <a:pt x="487" y="3106"/>
                    <a:pt x="878" y="3448"/>
                    <a:pt x="1378" y="3597"/>
                  </a:cubicBezTo>
                  <a:cubicBezTo>
                    <a:pt x="1552" y="3649"/>
                    <a:pt x="1728" y="3673"/>
                    <a:pt x="1901" y="3673"/>
                  </a:cubicBezTo>
                  <a:cubicBezTo>
                    <a:pt x="2693" y="3673"/>
                    <a:pt x="3423" y="3156"/>
                    <a:pt x="3660" y="2360"/>
                  </a:cubicBezTo>
                  <a:cubicBezTo>
                    <a:pt x="3867" y="1666"/>
                    <a:pt x="3644" y="949"/>
                    <a:pt x="3146" y="490"/>
                  </a:cubicBezTo>
                  <a:cubicBezTo>
                    <a:pt x="2947" y="303"/>
                    <a:pt x="2702" y="160"/>
                    <a:pt x="2422" y="77"/>
                  </a:cubicBezTo>
                  <a:cubicBezTo>
                    <a:pt x="2247" y="25"/>
                    <a:pt x="2071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6705835" y="3478729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899" y="1"/>
                  </a:moveTo>
                  <a:cubicBezTo>
                    <a:pt x="1106" y="1"/>
                    <a:pt x="378" y="518"/>
                    <a:pt x="140" y="1315"/>
                  </a:cubicBezTo>
                  <a:cubicBezTo>
                    <a:pt x="1" y="1787"/>
                    <a:pt x="59" y="2269"/>
                    <a:pt x="269" y="2674"/>
                  </a:cubicBezTo>
                  <a:cubicBezTo>
                    <a:pt x="488" y="3105"/>
                    <a:pt x="879" y="3448"/>
                    <a:pt x="1379" y="3597"/>
                  </a:cubicBezTo>
                  <a:cubicBezTo>
                    <a:pt x="1553" y="3649"/>
                    <a:pt x="1729" y="3673"/>
                    <a:pt x="1902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7" y="1666"/>
                    <a:pt x="3645" y="948"/>
                    <a:pt x="3148" y="490"/>
                  </a:cubicBezTo>
                  <a:cubicBezTo>
                    <a:pt x="2948" y="303"/>
                    <a:pt x="2702" y="159"/>
                    <a:pt x="2423" y="77"/>
                  </a:cubicBezTo>
                  <a:cubicBezTo>
                    <a:pt x="2248" y="25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6714656" y="3494857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80" y="0"/>
                  </a:moveTo>
                  <a:cubicBezTo>
                    <a:pt x="2683" y="880"/>
                    <a:pt x="2121" y="2225"/>
                    <a:pt x="508" y="2225"/>
                  </a:cubicBezTo>
                  <a:cubicBezTo>
                    <a:pt x="349" y="2225"/>
                    <a:pt x="180" y="2212"/>
                    <a:pt x="1" y="2184"/>
                  </a:cubicBezTo>
                  <a:lnTo>
                    <a:pt x="1" y="2184"/>
                  </a:lnTo>
                  <a:cubicBezTo>
                    <a:pt x="220" y="2615"/>
                    <a:pt x="611" y="2958"/>
                    <a:pt x="1111" y="3107"/>
                  </a:cubicBezTo>
                  <a:cubicBezTo>
                    <a:pt x="1285" y="3159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69"/>
                  </a:cubicBezTo>
                  <a:cubicBezTo>
                    <a:pt x="3599" y="1176"/>
                    <a:pt x="3377" y="458"/>
                    <a:pt x="288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6575327" y="3263663"/>
              <a:ext cx="118461" cy="104768"/>
            </a:xfrm>
            <a:custGeom>
              <a:avLst/>
              <a:gdLst/>
              <a:ahLst/>
              <a:cxnLst/>
              <a:rect l="l" t="t" r="r" b="b"/>
              <a:pathLst>
                <a:path w="3599" h="3183" extrusionOk="0">
                  <a:moveTo>
                    <a:pt x="2880" y="0"/>
                  </a:moveTo>
                  <a:cubicBezTo>
                    <a:pt x="2684" y="878"/>
                    <a:pt x="2122" y="2224"/>
                    <a:pt x="509" y="2224"/>
                  </a:cubicBezTo>
                  <a:cubicBezTo>
                    <a:pt x="350" y="2224"/>
                    <a:pt x="181" y="2211"/>
                    <a:pt x="1" y="2183"/>
                  </a:cubicBezTo>
                  <a:lnTo>
                    <a:pt x="1" y="2183"/>
                  </a:lnTo>
                  <a:cubicBezTo>
                    <a:pt x="220" y="2614"/>
                    <a:pt x="611" y="2958"/>
                    <a:pt x="1111" y="3107"/>
                  </a:cubicBezTo>
                  <a:cubicBezTo>
                    <a:pt x="1286" y="3158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68"/>
                  </a:cubicBezTo>
                  <a:cubicBezTo>
                    <a:pt x="3599" y="1176"/>
                    <a:pt x="3377" y="459"/>
                    <a:pt x="288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6766398" y="3320277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79" y="0"/>
                  </a:moveTo>
                  <a:cubicBezTo>
                    <a:pt x="2684" y="880"/>
                    <a:pt x="2121" y="2225"/>
                    <a:pt x="507" y="2225"/>
                  </a:cubicBezTo>
                  <a:cubicBezTo>
                    <a:pt x="349" y="2225"/>
                    <a:pt x="180" y="2212"/>
                    <a:pt x="0" y="2185"/>
                  </a:cubicBezTo>
                  <a:lnTo>
                    <a:pt x="0" y="2185"/>
                  </a:lnTo>
                  <a:cubicBezTo>
                    <a:pt x="220" y="2616"/>
                    <a:pt x="611" y="2958"/>
                    <a:pt x="1111" y="3107"/>
                  </a:cubicBezTo>
                  <a:cubicBezTo>
                    <a:pt x="1285" y="3159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70"/>
                  </a:cubicBezTo>
                  <a:cubicBezTo>
                    <a:pt x="3600" y="1176"/>
                    <a:pt x="3377" y="459"/>
                    <a:pt x="2879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6642111" y="3092571"/>
              <a:ext cx="60959" cy="44797"/>
            </a:xfrm>
            <a:custGeom>
              <a:avLst/>
              <a:gdLst/>
              <a:ahLst/>
              <a:cxnLst/>
              <a:rect l="l" t="t" r="r" b="b"/>
              <a:pathLst>
                <a:path w="1852" h="1361" extrusionOk="0">
                  <a:moveTo>
                    <a:pt x="1202" y="0"/>
                  </a:moveTo>
                  <a:cubicBezTo>
                    <a:pt x="932" y="0"/>
                    <a:pt x="626" y="74"/>
                    <a:pt x="415" y="258"/>
                  </a:cubicBezTo>
                  <a:cubicBezTo>
                    <a:pt x="91" y="556"/>
                    <a:pt x="0" y="846"/>
                    <a:pt x="50" y="1234"/>
                  </a:cubicBezTo>
                  <a:cubicBezTo>
                    <a:pt x="61" y="1313"/>
                    <a:pt x="128" y="1360"/>
                    <a:pt x="196" y="1360"/>
                  </a:cubicBezTo>
                  <a:cubicBezTo>
                    <a:pt x="239" y="1360"/>
                    <a:pt x="283" y="1341"/>
                    <a:pt x="312" y="1299"/>
                  </a:cubicBezTo>
                  <a:lnTo>
                    <a:pt x="332" y="1269"/>
                  </a:lnTo>
                  <a:cubicBezTo>
                    <a:pt x="433" y="1124"/>
                    <a:pt x="378" y="1103"/>
                    <a:pt x="692" y="758"/>
                  </a:cubicBezTo>
                  <a:cubicBezTo>
                    <a:pt x="1240" y="351"/>
                    <a:pt x="1685" y="468"/>
                    <a:pt x="1769" y="299"/>
                  </a:cubicBezTo>
                  <a:cubicBezTo>
                    <a:pt x="1851" y="129"/>
                    <a:pt x="1559" y="0"/>
                    <a:pt x="1202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6833183" y="3149185"/>
              <a:ext cx="60893" cy="44830"/>
            </a:xfrm>
            <a:custGeom>
              <a:avLst/>
              <a:gdLst/>
              <a:ahLst/>
              <a:cxnLst/>
              <a:rect l="l" t="t" r="r" b="b"/>
              <a:pathLst>
                <a:path w="1850" h="1362" extrusionOk="0">
                  <a:moveTo>
                    <a:pt x="1201" y="1"/>
                  </a:moveTo>
                  <a:cubicBezTo>
                    <a:pt x="932" y="1"/>
                    <a:pt x="624" y="75"/>
                    <a:pt x="414" y="260"/>
                  </a:cubicBezTo>
                  <a:cubicBezTo>
                    <a:pt x="92" y="558"/>
                    <a:pt x="0" y="846"/>
                    <a:pt x="50" y="1234"/>
                  </a:cubicBezTo>
                  <a:cubicBezTo>
                    <a:pt x="61" y="1314"/>
                    <a:pt x="128" y="1361"/>
                    <a:pt x="195" y="1361"/>
                  </a:cubicBezTo>
                  <a:cubicBezTo>
                    <a:pt x="239" y="1361"/>
                    <a:pt x="282" y="1342"/>
                    <a:pt x="312" y="1299"/>
                  </a:cubicBezTo>
                  <a:lnTo>
                    <a:pt x="332" y="1270"/>
                  </a:lnTo>
                  <a:cubicBezTo>
                    <a:pt x="433" y="1126"/>
                    <a:pt x="379" y="1104"/>
                    <a:pt x="693" y="760"/>
                  </a:cubicBezTo>
                  <a:cubicBezTo>
                    <a:pt x="1241" y="351"/>
                    <a:pt x="1684" y="468"/>
                    <a:pt x="1767" y="299"/>
                  </a:cubicBezTo>
                  <a:cubicBezTo>
                    <a:pt x="1850" y="129"/>
                    <a:pt x="1558" y="1"/>
                    <a:pt x="120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6590402" y="3267086"/>
              <a:ext cx="60893" cy="44797"/>
            </a:xfrm>
            <a:custGeom>
              <a:avLst/>
              <a:gdLst/>
              <a:ahLst/>
              <a:cxnLst/>
              <a:rect l="l" t="t" r="r" b="b"/>
              <a:pathLst>
                <a:path w="1850" h="1361" extrusionOk="0">
                  <a:moveTo>
                    <a:pt x="1201" y="1"/>
                  </a:moveTo>
                  <a:cubicBezTo>
                    <a:pt x="931" y="1"/>
                    <a:pt x="625" y="74"/>
                    <a:pt x="415" y="259"/>
                  </a:cubicBezTo>
                  <a:cubicBezTo>
                    <a:pt x="90" y="557"/>
                    <a:pt x="0" y="845"/>
                    <a:pt x="49" y="1233"/>
                  </a:cubicBezTo>
                  <a:cubicBezTo>
                    <a:pt x="59" y="1313"/>
                    <a:pt x="127" y="1361"/>
                    <a:pt x="195" y="1361"/>
                  </a:cubicBezTo>
                  <a:cubicBezTo>
                    <a:pt x="238" y="1361"/>
                    <a:pt x="281" y="1342"/>
                    <a:pt x="311" y="1299"/>
                  </a:cubicBezTo>
                  <a:lnTo>
                    <a:pt x="331" y="1270"/>
                  </a:lnTo>
                  <a:cubicBezTo>
                    <a:pt x="432" y="1125"/>
                    <a:pt x="378" y="1104"/>
                    <a:pt x="692" y="759"/>
                  </a:cubicBezTo>
                  <a:cubicBezTo>
                    <a:pt x="1240" y="350"/>
                    <a:pt x="1683" y="470"/>
                    <a:pt x="1767" y="299"/>
                  </a:cubicBezTo>
                  <a:cubicBezTo>
                    <a:pt x="1850" y="130"/>
                    <a:pt x="1558" y="1"/>
                    <a:pt x="120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6538627" y="3441601"/>
              <a:ext cx="60893" cy="44830"/>
            </a:xfrm>
            <a:custGeom>
              <a:avLst/>
              <a:gdLst/>
              <a:ahLst/>
              <a:cxnLst/>
              <a:rect l="l" t="t" r="r" b="b"/>
              <a:pathLst>
                <a:path w="1850" h="1362" extrusionOk="0">
                  <a:moveTo>
                    <a:pt x="1202" y="1"/>
                  </a:moveTo>
                  <a:cubicBezTo>
                    <a:pt x="932" y="1"/>
                    <a:pt x="625" y="74"/>
                    <a:pt x="414" y="259"/>
                  </a:cubicBezTo>
                  <a:cubicBezTo>
                    <a:pt x="91" y="557"/>
                    <a:pt x="1" y="846"/>
                    <a:pt x="51" y="1234"/>
                  </a:cubicBezTo>
                  <a:cubicBezTo>
                    <a:pt x="61" y="1314"/>
                    <a:pt x="128" y="1361"/>
                    <a:pt x="196" y="1361"/>
                  </a:cubicBezTo>
                  <a:cubicBezTo>
                    <a:pt x="239" y="1361"/>
                    <a:pt x="283" y="1342"/>
                    <a:pt x="312" y="1299"/>
                  </a:cubicBezTo>
                  <a:lnTo>
                    <a:pt x="332" y="1270"/>
                  </a:lnTo>
                  <a:cubicBezTo>
                    <a:pt x="434" y="1126"/>
                    <a:pt x="378" y="1104"/>
                    <a:pt x="692" y="760"/>
                  </a:cubicBezTo>
                  <a:cubicBezTo>
                    <a:pt x="1240" y="352"/>
                    <a:pt x="1685" y="469"/>
                    <a:pt x="1767" y="299"/>
                  </a:cubicBezTo>
                  <a:cubicBezTo>
                    <a:pt x="1850" y="129"/>
                    <a:pt x="1558" y="1"/>
                    <a:pt x="1202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6781440" y="3323733"/>
              <a:ext cx="60926" cy="44797"/>
            </a:xfrm>
            <a:custGeom>
              <a:avLst/>
              <a:gdLst/>
              <a:ahLst/>
              <a:cxnLst/>
              <a:rect l="l" t="t" r="r" b="b"/>
              <a:pathLst>
                <a:path w="1851" h="1361" extrusionOk="0">
                  <a:moveTo>
                    <a:pt x="1203" y="1"/>
                  </a:moveTo>
                  <a:cubicBezTo>
                    <a:pt x="933" y="1"/>
                    <a:pt x="626" y="74"/>
                    <a:pt x="416" y="259"/>
                  </a:cubicBezTo>
                  <a:cubicBezTo>
                    <a:pt x="91" y="557"/>
                    <a:pt x="1" y="846"/>
                    <a:pt x="50" y="1234"/>
                  </a:cubicBezTo>
                  <a:cubicBezTo>
                    <a:pt x="61" y="1313"/>
                    <a:pt x="128" y="1361"/>
                    <a:pt x="196" y="1361"/>
                  </a:cubicBezTo>
                  <a:cubicBezTo>
                    <a:pt x="239" y="1361"/>
                    <a:pt x="283" y="1341"/>
                    <a:pt x="313" y="1299"/>
                  </a:cubicBezTo>
                  <a:lnTo>
                    <a:pt x="332" y="1270"/>
                  </a:lnTo>
                  <a:cubicBezTo>
                    <a:pt x="433" y="1124"/>
                    <a:pt x="379" y="1103"/>
                    <a:pt x="692" y="759"/>
                  </a:cubicBezTo>
                  <a:cubicBezTo>
                    <a:pt x="1240" y="351"/>
                    <a:pt x="1685" y="469"/>
                    <a:pt x="1768" y="299"/>
                  </a:cubicBezTo>
                  <a:cubicBezTo>
                    <a:pt x="1850" y="129"/>
                    <a:pt x="1559" y="1"/>
                    <a:pt x="120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6729698" y="3498313"/>
              <a:ext cx="60926" cy="44797"/>
            </a:xfrm>
            <a:custGeom>
              <a:avLst/>
              <a:gdLst/>
              <a:ahLst/>
              <a:cxnLst/>
              <a:rect l="l" t="t" r="r" b="b"/>
              <a:pathLst>
                <a:path w="1851" h="1361" extrusionOk="0">
                  <a:moveTo>
                    <a:pt x="1203" y="0"/>
                  </a:moveTo>
                  <a:cubicBezTo>
                    <a:pt x="933" y="0"/>
                    <a:pt x="626" y="74"/>
                    <a:pt x="416" y="259"/>
                  </a:cubicBezTo>
                  <a:cubicBezTo>
                    <a:pt x="92" y="557"/>
                    <a:pt x="0" y="845"/>
                    <a:pt x="50" y="1234"/>
                  </a:cubicBezTo>
                  <a:cubicBezTo>
                    <a:pt x="61" y="1313"/>
                    <a:pt x="128" y="1360"/>
                    <a:pt x="196" y="1360"/>
                  </a:cubicBezTo>
                  <a:cubicBezTo>
                    <a:pt x="239" y="1360"/>
                    <a:pt x="283" y="1341"/>
                    <a:pt x="312" y="1298"/>
                  </a:cubicBezTo>
                  <a:lnTo>
                    <a:pt x="332" y="1270"/>
                  </a:lnTo>
                  <a:cubicBezTo>
                    <a:pt x="433" y="1124"/>
                    <a:pt x="379" y="1103"/>
                    <a:pt x="693" y="759"/>
                  </a:cubicBezTo>
                  <a:cubicBezTo>
                    <a:pt x="1241" y="350"/>
                    <a:pt x="1685" y="468"/>
                    <a:pt x="1769" y="298"/>
                  </a:cubicBezTo>
                  <a:cubicBezTo>
                    <a:pt x="1851" y="129"/>
                    <a:pt x="1559" y="0"/>
                    <a:pt x="1203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6453542" y="2996394"/>
              <a:ext cx="540859" cy="679892"/>
            </a:xfrm>
            <a:custGeom>
              <a:avLst/>
              <a:gdLst/>
              <a:ahLst/>
              <a:cxnLst/>
              <a:rect l="l" t="t" r="r" b="b"/>
              <a:pathLst>
                <a:path w="16432" h="20656" extrusionOk="0">
                  <a:moveTo>
                    <a:pt x="6072" y="262"/>
                  </a:moveTo>
                  <a:cubicBezTo>
                    <a:pt x="6190" y="262"/>
                    <a:pt x="6311" y="279"/>
                    <a:pt x="6431" y="313"/>
                  </a:cubicBezTo>
                  <a:lnTo>
                    <a:pt x="15207" y="2914"/>
                  </a:lnTo>
                  <a:cubicBezTo>
                    <a:pt x="15507" y="3004"/>
                    <a:pt x="15764" y="3200"/>
                    <a:pt x="15927" y="3471"/>
                  </a:cubicBezTo>
                  <a:cubicBezTo>
                    <a:pt x="16112" y="3775"/>
                    <a:pt x="16160" y="4145"/>
                    <a:pt x="16059" y="4486"/>
                  </a:cubicBezTo>
                  <a:lnTo>
                    <a:pt x="11611" y="19489"/>
                  </a:lnTo>
                  <a:cubicBezTo>
                    <a:pt x="11515" y="19813"/>
                    <a:pt x="11298" y="20080"/>
                    <a:pt x="11001" y="20240"/>
                  </a:cubicBezTo>
                  <a:cubicBezTo>
                    <a:pt x="10814" y="20343"/>
                    <a:pt x="10609" y="20394"/>
                    <a:pt x="10401" y="20394"/>
                  </a:cubicBezTo>
                  <a:cubicBezTo>
                    <a:pt x="10281" y="20394"/>
                    <a:pt x="10159" y="20377"/>
                    <a:pt x="10040" y="20341"/>
                  </a:cubicBezTo>
                  <a:lnTo>
                    <a:pt x="1264" y="17740"/>
                  </a:lnTo>
                  <a:cubicBezTo>
                    <a:pt x="660" y="17561"/>
                    <a:pt x="279" y="16958"/>
                    <a:pt x="376" y="16334"/>
                  </a:cubicBezTo>
                  <a:cubicBezTo>
                    <a:pt x="382" y="16283"/>
                    <a:pt x="393" y="16229"/>
                    <a:pt x="412" y="16170"/>
                  </a:cubicBezTo>
                  <a:lnTo>
                    <a:pt x="4860" y="1166"/>
                  </a:lnTo>
                  <a:cubicBezTo>
                    <a:pt x="5022" y="616"/>
                    <a:pt x="5526" y="262"/>
                    <a:pt x="6072" y="262"/>
                  </a:cubicBezTo>
                  <a:close/>
                  <a:moveTo>
                    <a:pt x="6074" y="0"/>
                  </a:moveTo>
                  <a:cubicBezTo>
                    <a:pt x="5416" y="0"/>
                    <a:pt x="4807" y="429"/>
                    <a:pt x="4610" y="1092"/>
                  </a:cubicBezTo>
                  <a:lnTo>
                    <a:pt x="162" y="16095"/>
                  </a:lnTo>
                  <a:cubicBezTo>
                    <a:pt x="141" y="16169"/>
                    <a:pt x="126" y="16235"/>
                    <a:pt x="117" y="16296"/>
                  </a:cubicBezTo>
                  <a:cubicBezTo>
                    <a:pt x="0" y="17046"/>
                    <a:pt x="461" y="17774"/>
                    <a:pt x="1190" y="17990"/>
                  </a:cubicBezTo>
                  <a:lnTo>
                    <a:pt x="9966" y="20591"/>
                  </a:lnTo>
                  <a:cubicBezTo>
                    <a:pt x="10110" y="20634"/>
                    <a:pt x="10255" y="20655"/>
                    <a:pt x="10400" y="20655"/>
                  </a:cubicBezTo>
                  <a:cubicBezTo>
                    <a:pt x="10650" y="20655"/>
                    <a:pt x="10899" y="20594"/>
                    <a:pt x="11126" y="20471"/>
                  </a:cubicBezTo>
                  <a:cubicBezTo>
                    <a:pt x="11483" y="20277"/>
                    <a:pt x="11744" y="19955"/>
                    <a:pt x="11860" y="19564"/>
                  </a:cubicBezTo>
                  <a:lnTo>
                    <a:pt x="16308" y="4559"/>
                  </a:lnTo>
                  <a:cubicBezTo>
                    <a:pt x="16432" y="4148"/>
                    <a:pt x="16374" y="3703"/>
                    <a:pt x="16151" y="3334"/>
                  </a:cubicBezTo>
                  <a:cubicBezTo>
                    <a:pt x="15953" y="3010"/>
                    <a:pt x="15644" y="2773"/>
                    <a:pt x="15281" y="2664"/>
                  </a:cubicBezTo>
                  <a:lnTo>
                    <a:pt x="6505" y="63"/>
                  </a:lnTo>
                  <a:cubicBezTo>
                    <a:pt x="6362" y="21"/>
                    <a:pt x="6217" y="0"/>
                    <a:pt x="6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6648563" y="3091485"/>
              <a:ext cx="152166" cy="489676"/>
            </a:xfrm>
            <a:custGeom>
              <a:avLst/>
              <a:gdLst/>
              <a:ahLst/>
              <a:cxnLst/>
              <a:rect l="l" t="t" r="r" b="b"/>
              <a:pathLst>
                <a:path w="4623" h="14877" extrusionOk="0">
                  <a:moveTo>
                    <a:pt x="4478" y="1"/>
                  </a:moveTo>
                  <a:cubicBezTo>
                    <a:pt x="4422" y="1"/>
                    <a:pt x="4369" y="37"/>
                    <a:pt x="4353" y="93"/>
                  </a:cubicBezTo>
                  <a:lnTo>
                    <a:pt x="20" y="14710"/>
                  </a:lnTo>
                  <a:cubicBezTo>
                    <a:pt x="0" y="14779"/>
                    <a:pt x="39" y="14851"/>
                    <a:pt x="108" y="14871"/>
                  </a:cubicBezTo>
                  <a:cubicBezTo>
                    <a:pt x="120" y="14876"/>
                    <a:pt x="133" y="14877"/>
                    <a:pt x="145" y="14877"/>
                  </a:cubicBezTo>
                  <a:cubicBezTo>
                    <a:pt x="201" y="14877"/>
                    <a:pt x="253" y="14839"/>
                    <a:pt x="270" y="14784"/>
                  </a:cubicBezTo>
                  <a:lnTo>
                    <a:pt x="4603" y="168"/>
                  </a:lnTo>
                  <a:cubicBezTo>
                    <a:pt x="4623" y="99"/>
                    <a:pt x="4584" y="25"/>
                    <a:pt x="4516" y="6"/>
                  </a:cubicBezTo>
                  <a:cubicBezTo>
                    <a:pt x="4503" y="2"/>
                    <a:pt x="4490" y="1"/>
                    <a:pt x="4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6614035" y="3068741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31" y="261"/>
                  </a:moveTo>
                  <a:cubicBezTo>
                    <a:pt x="2191" y="261"/>
                    <a:pt x="2354" y="283"/>
                    <a:pt x="2515" y="331"/>
                  </a:cubicBezTo>
                  <a:cubicBezTo>
                    <a:pt x="2771" y="407"/>
                    <a:pt x="2996" y="535"/>
                    <a:pt x="3188" y="715"/>
                  </a:cubicBezTo>
                  <a:cubicBezTo>
                    <a:pt x="3668" y="1157"/>
                    <a:pt x="3851" y="1822"/>
                    <a:pt x="3664" y="2449"/>
                  </a:cubicBezTo>
                  <a:cubicBezTo>
                    <a:pt x="3444" y="3189"/>
                    <a:pt x="2764" y="3670"/>
                    <a:pt x="2029" y="3670"/>
                  </a:cubicBezTo>
                  <a:cubicBezTo>
                    <a:pt x="1868" y="3670"/>
                    <a:pt x="1705" y="3647"/>
                    <a:pt x="1544" y="3599"/>
                  </a:cubicBezTo>
                  <a:cubicBezTo>
                    <a:pt x="1092" y="3465"/>
                    <a:pt x="726" y="3161"/>
                    <a:pt x="512" y="2742"/>
                  </a:cubicBezTo>
                  <a:cubicBezTo>
                    <a:pt x="311" y="2353"/>
                    <a:pt x="270" y="1904"/>
                    <a:pt x="395" y="1481"/>
                  </a:cubicBezTo>
                  <a:cubicBezTo>
                    <a:pt x="614" y="741"/>
                    <a:pt x="1295" y="261"/>
                    <a:pt x="2031" y="261"/>
                  </a:cubicBezTo>
                  <a:close/>
                  <a:moveTo>
                    <a:pt x="2030" y="1"/>
                  </a:moveTo>
                  <a:cubicBezTo>
                    <a:pt x="1182" y="1"/>
                    <a:pt x="397" y="555"/>
                    <a:pt x="145" y="1408"/>
                  </a:cubicBezTo>
                  <a:cubicBezTo>
                    <a:pt x="0" y="1895"/>
                    <a:pt x="49" y="2412"/>
                    <a:pt x="281" y="2863"/>
                  </a:cubicBezTo>
                  <a:cubicBezTo>
                    <a:pt x="524" y="3338"/>
                    <a:pt x="958" y="3698"/>
                    <a:pt x="1471" y="3852"/>
                  </a:cubicBezTo>
                  <a:cubicBezTo>
                    <a:pt x="1657" y="3906"/>
                    <a:pt x="1845" y="3933"/>
                    <a:pt x="2028" y="3933"/>
                  </a:cubicBezTo>
                  <a:cubicBezTo>
                    <a:pt x="2876" y="3933"/>
                    <a:pt x="3661" y="3379"/>
                    <a:pt x="3913" y="2525"/>
                  </a:cubicBezTo>
                  <a:cubicBezTo>
                    <a:pt x="4128" y="1801"/>
                    <a:pt x="3918" y="1034"/>
                    <a:pt x="3364" y="525"/>
                  </a:cubicBezTo>
                  <a:cubicBezTo>
                    <a:pt x="3142" y="317"/>
                    <a:pt x="2882" y="168"/>
                    <a:pt x="2588" y="82"/>
                  </a:cubicBezTo>
                  <a:cubicBezTo>
                    <a:pt x="2402" y="27"/>
                    <a:pt x="2215" y="1"/>
                    <a:pt x="20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6562260" y="3243256"/>
              <a:ext cx="135906" cy="129488"/>
            </a:xfrm>
            <a:custGeom>
              <a:avLst/>
              <a:gdLst/>
              <a:ahLst/>
              <a:cxnLst/>
              <a:rect l="l" t="t" r="r" b="b"/>
              <a:pathLst>
                <a:path w="4129" h="3934" extrusionOk="0">
                  <a:moveTo>
                    <a:pt x="2027" y="259"/>
                  </a:moveTo>
                  <a:cubicBezTo>
                    <a:pt x="2191" y="259"/>
                    <a:pt x="2355" y="284"/>
                    <a:pt x="2516" y="332"/>
                  </a:cubicBezTo>
                  <a:cubicBezTo>
                    <a:pt x="2771" y="407"/>
                    <a:pt x="2998" y="536"/>
                    <a:pt x="3189" y="716"/>
                  </a:cubicBezTo>
                  <a:cubicBezTo>
                    <a:pt x="3669" y="1157"/>
                    <a:pt x="3851" y="1822"/>
                    <a:pt x="3665" y="2450"/>
                  </a:cubicBezTo>
                  <a:cubicBezTo>
                    <a:pt x="3446" y="3190"/>
                    <a:pt x="2765" y="3671"/>
                    <a:pt x="2029" y="3671"/>
                  </a:cubicBezTo>
                  <a:cubicBezTo>
                    <a:pt x="1869" y="3671"/>
                    <a:pt x="1706" y="3648"/>
                    <a:pt x="1546" y="3600"/>
                  </a:cubicBezTo>
                  <a:cubicBezTo>
                    <a:pt x="1093" y="3466"/>
                    <a:pt x="727" y="3163"/>
                    <a:pt x="512" y="2743"/>
                  </a:cubicBezTo>
                  <a:cubicBezTo>
                    <a:pt x="312" y="2353"/>
                    <a:pt x="270" y="1904"/>
                    <a:pt x="396" y="1482"/>
                  </a:cubicBezTo>
                  <a:cubicBezTo>
                    <a:pt x="525" y="1045"/>
                    <a:pt x="818" y="685"/>
                    <a:pt x="1218" y="467"/>
                  </a:cubicBezTo>
                  <a:cubicBezTo>
                    <a:pt x="1470" y="330"/>
                    <a:pt x="1749" y="259"/>
                    <a:pt x="2027" y="259"/>
                  </a:cubicBezTo>
                  <a:close/>
                  <a:moveTo>
                    <a:pt x="2027" y="1"/>
                  </a:moveTo>
                  <a:cubicBezTo>
                    <a:pt x="1704" y="1"/>
                    <a:pt x="1385" y="81"/>
                    <a:pt x="1093" y="239"/>
                  </a:cubicBezTo>
                  <a:cubicBezTo>
                    <a:pt x="632" y="489"/>
                    <a:pt x="295" y="904"/>
                    <a:pt x="146" y="1408"/>
                  </a:cubicBezTo>
                  <a:cubicBezTo>
                    <a:pt x="1" y="1896"/>
                    <a:pt x="51" y="2413"/>
                    <a:pt x="282" y="2864"/>
                  </a:cubicBezTo>
                  <a:cubicBezTo>
                    <a:pt x="527" y="3346"/>
                    <a:pt x="951" y="3697"/>
                    <a:pt x="1472" y="3851"/>
                  </a:cubicBezTo>
                  <a:cubicBezTo>
                    <a:pt x="1658" y="3907"/>
                    <a:pt x="1846" y="3933"/>
                    <a:pt x="2030" y="3933"/>
                  </a:cubicBezTo>
                  <a:cubicBezTo>
                    <a:pt x="2878" y="3933"/>
                    <a:pt x="3663" y="3380"/>
                    <a:pt x="3915" y="2526"/>
                  </a:cubicBezTo>
                  <a:cubicBezTo>
                    <a:pt x="4129" y="1802"/>
                    <a:pt x="3919" y="1035"/>
                    <a:pt x="3366" y="525"/>
                  </a:cubicBezTo>
                  <a:cubicBezTo>
                    <a:pt x="3144" y="318"/>
                    <a:pt x="2883" y="169"/>
                    <a:pt x="2589" y="83"/>
                  </a:cubicBezTo>
                  <a:cubicBezTo>
                    <a:pt x="2404" y="28"/>
                    <a:pt x="2215" y="1"/>
                    <a:pt x="2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6510551" y="3417836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29" y="259"/>
                  </a:moveTo>
                  <a:cubicBezTo>
                    <a:pt x="2189" y="259"/>
                    <a:pt x="2353" y="281"/>
                    <a:pt x="2513" y="329"/>
                  </a:cubicBezTo>
                  <a:cubicBezTo>
                    <a:pt x="2769" y="406"/>
                    <a:pt x="2995" y="535"/>
                    <a:pt x="3187" y="714"/>
                  </a:cubicBezTo>
                  <a:cubicBezTo>
                    <a:pt x="3668" y="1158"/>
                    <a:pt x="3851" y="1823"/>
                    <a:pt x="3664" y="2451"/>
                  </a:cubicBezTo>
                  <a:cubicBezTo>
                    <a:pt x="3535" y="2887"/>
                    <a:pt x="3242" y="3248"/>
                    <a:pt x="2842" y="3465"/>
                  </a:cubicBezTo>
                  <a:cubicBezTo>
                    <a:pt x="2590" y="3602"/>
                    <a:pt x="2313" y="3672"/>
                    <a:pt x="2033" y="3672"/>
                  </a:cubicBezTo>
                  <a:cubicBezTo>
                    <a:pt x="1870" y="3672"/>
                    <a:pt x="1705" y="3648"/>
                    <a:pt x="1544" y="3600"/>
                  </a:cubicBezTo>
                  <a:cubicBezTo>
                    <a:pt x="1092" y="3466"/>
                    <a:pt x="726" y="3161"/>
                    <a:pt x="512" y="2742"/>
                  </a:cubicBezTo>
                  <a:cubicBezTo>
                    <a:pt x="310" y="2351"/>
                    <a:pt x="268" y="1903"/>
                    <a:pt x="394" y="1480"/>
                  </a:cubicBezTo>
                  <a:cubicBezTo>
                    <a:pt x="613" y="739"/>
                    <a:pt x="1294" y="259"/>
                    <a:pt x="2029" y="259"/>
                  </a:cubicBezTo>
                  <a:close/>
                  <a:moveTo>
                    <a:pt x="2030" y="0"/>
                  </a:moveTo>
                  <a:cubicBezTo>
                    <a:pt x="1182" y="0"/>
                    <a:pt x="397" y="554"/>
                    <a:pt x="145" y="1407"/>
                  </a:cubicBezTo>
                  <a:cubicBezTo>
                    <a:pt x="0" y="1895"/>
                    <a:pt x="49" y="2411"/>
                    <a:pt x="281" y="2861"/>
                  </a:cubicBezTo>
                  <a:cubicBezTo>
                    <a:pt x="523" y="3338"/>
                    <a:pt x="957" y="3699"/>
                    <a:pt x="1471" y="3850"/>
                  </a:cubicBezTo>
                  <a:cubicBezTo>
                    <a:pt x="1656" y="3904"/>
                    <a:pt x="1845" y="3933"/>
                    <a:pt x="2032" y="3933"/>
                  </a:cubicBezTo>
                  <a:cubicBezTo>
                    <a:pt x="2356" y="3933"/>
                    <a:pt x="2676" y="3851"/>
                    <a:pt x="2968" y="3693"/>
                  </a:cubicBezTo>
                  <a:cubicBezTo>
                    <a:pt x="3428" y="3443"/>
                    <a:pt x="3766" y="3028"/>
                    <a:pt x="3914" y="2524"/>
                  </a:cubicBezTo>
                  <a:cubicBezTo>
                    <a:pt x="4128" y="1801"/>
                    <a:pt x="3918" y="1034"/>
                    <a:pt x="3364" y="524"/>
                  </a:cubicBezTo>
                  <a:cubicBezTo>
                    <a:pt x="3144" y="317"/>
                    <a:pt x="2882" y="168"/>
                    <a:pt x="2588" y="81"/>
                  </a:cubicBezTo>
                  <a:cubicBezTo>
                    <a:pt x="2402" y="26"/>
                    <a:pt x="2215" y="0"/>
                    <a:pt x="2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6805139" y="3125388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26" y="258"/>
                  </a:moveTo>
                  <a:cubicBezTo>
                    <a:pt x="2187" y="258"/>
                    <a:pt x="2352" y="282"/>
                    <a:pt x="2514" y="329"/>
                  </a:cubicBezTo>
                  <a:cubicBezTo>
                    <a:pt x="2769" y="405"/>
                    <a:pt x="2995" y="535"/>
                    <a:pt x="3187" y="713"/>
                  </a:cubicBezTo>
                  <a:cubicBezTo>
                    <a:pt x="3667" y="1158"/>
                    <a:pt x="3849" y="1823"/>
                    <a:pt x="3663" y="2451"/>
                  </a:cubicBezTo>
                  <a:cubicBezTo>
                    <a:pt x="3533" y="2887"/>
                    <a:pt x="3241" y="3247"/>
                    <a:pt x="2842" y="3464"/>
                  </a:cubicBezTo>
                  <a:cubicBezTo>
                    <a:pt x="2589" y="3602"/>
                    <a:pt x="2312" y="3671"/>
                    <a:pt x="2032" y="3671"/>
                  </a:cubicBezTo>
                  <a:cubicBezTo>
                    <a:pt x="1869" y="3671"/>
                    <a:pt x="1705" y="3648"/>
                    <a:pt x="1544" y="3600"/>
                  </a:cubicBezTo>
                  <a:cubicBezTo>
                    <a:pt x="1092" y="3466"/>
                    <a:pt x="727" y="3163"/>
                    <a:pt x="512" y="2742"/>
                  </a:cubicBezTo>
                  <a:cubicBezTo>
                    <a:pt x="310" y="2351"/>
                    <a:pt x="269" y="1903"/>
                    <a:pt x="394" y="1480"/>
                  </a:cubicBezTo>
                  <a:cubicBezTo>
                    <a:pt x="523" y="1042"/>
                    <a:pt x="816" y="684"/>
                    <a:pt x="1216" y="466"/>
                  </a:cubicBezTo>
                  <a:cubicBezTo>
                    <a:pt x="1468" y="328"/>
                    <a:pt x="1746" y="258"/>
                    <a:pt x="2026" y="258"/>
                  </a:cubicBezTo>
                  <a:close/>
                  <a:moveTo>
                    <a:pt x="2025" y="0"/>
                  </a:moveTo>
                  <a:cubicBezTo>
                    <a:pt x="1702" y="0"/>
                    <a:pt x="1384" y="80"/>
                    <a:pt x="1093" y="239"/>
                  </a:cubicBezTo>
                  <a:cubicBezTo>
                    <a:pt x="631" y="489"/>
                    <a:pt x="295" y="904"/>
                    <a:pt x="146" y="1408"/>
                  </a:cubicBezTo>
                  <a:cubicBezTo>
                    <a:pt x="0" y="1894"/>
                    <a:pt x="49" y="2413"/>
                    <a:pt x="282" y="2863"/>
                  </a:cubicBezTo>
                  <a:cubicBezTo>
                    <a:pt x="528" y="3346"/>
                    <a:pt x="951" y="3697"/>
                    <a:pt x="1473" y="3851"/>
                  </a:cubicBezTo>
                  <a:cubicBezTo>
                    <a:pt x="1658" y="3905"/>
                    <a:pt x="1846" y="3933"/>
                    <a:pt x="2034" y="3933"/>
                  </a:cubicBezTo>
                  <a:cubicBezTo>
                    <a:pt x="2357" y="3933"/>
                    <a:pt x="2678" y="3852"/>
                    <a:pt x="2968" y="3694"/>
                  </a:cubicBezTo>
                  <a:cubicBezTo>
                    <a:pt x="3430" y="3445"/>
                    <a:pt x="3766" y="3029"/>
                    <a:pt x="3915" y="2525"/>
                  </a:cubicBezTo>
                  <a:cubicBezTo>
                    <a:pt x="4128" y="1801"/>
                    <a:pt x="3917" y="1034"/>
                    <a:pt x="3365" y="525"/>
                  </a:cubicBezTo>
                  <a:cubicBezTo>
                    <a:pt x="3143" y="318"/>
                    <a:pt x="2882" y="169"/>
                    <a:pt x="2589" y="83"/>
                  </a:cubicBezTo>
                  <a:cubicBezTo>
                    <a:pt x="2403" y="28"/>
                    <a:pt x="2213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6753364" y="3299902"/>
              <a:ext cx="135939" cy="129455"/>
            </a:xfrm>
            <a:custGeom>
              <a:avLst/>
              <a:gdLst/>
              <a:ahLst/>
              <a:cxnLst/>
              <a:rect l="l" t="t" r="r" b="b"/>
              <a:pathLst>
                <a:path w="4130" h="3933" extrusionOk="0">
                  <a:moveTo>
                    <a:pt x="2025" y="260"/>
                  </a:moveTo>
                  <a:cubicBezTo>
                    <a:pt x="2189" y="260"/>
                    <a:pt x="2353" y="283"/>
                    <a:pt x="2514" y="331"/>
                  </a:cubicBezTo>
                  <a:cubicBezTo>
                    <a:pt x="2769" y="407"/>
                    <a:pt x="2996" y="536"/>
                    <a:pt x="3187" y="715"/>
                  </a:cubicBezTo>
                  <a:cubicBezTo>
                    <a:pt x="3668" y="1158"/>
                    <a:pt x="3850" y="1824"/>
                    <a:pt x="3664" y="2452"/>
                  </a:cubicBezTo>
                  <a:cubicBezTo>
                    <a:pt x="3444" y="3192"/>
                    <a:pt x="2763" y="3672"/>
                    <a:pt x="2028" y="3672"/>
                  </a:cubicBezTo>
                  <a:cubicBezTo>
                    <a:pt x="1868" y="3672"/>
                    <a:pt x="1705" y="3649"/>
                    <a:pt x="1544" y="3602"/>
                  </a:cubicBezTo>
                  <a:cubicBezTo>
                    <a:pt x="1092" y="3468"/>
                    <a:pt x="726" y="3164"/>
                    <a:pt x="512" y="2744"/>
                  </a:cubicBezTo>
                  <a:cubicBezTo>
                    <a:pt x="310" y="2353"/>
                    <a:pt x="269" y="1905"/>
                    <a:pt x="394" y="1481"/>
                  </a:cubicBezTo>
                  <a:cubicBezTo>
                    <a:pt x="523" y="1044"/>
                    <a:pt x="816" y="685"/>
                    <a:pt x="1216" y="467"/>
                  </a:cubicBezTo>
                  <a:cubicBezTo>
                    <a:pt x="1469" y="330"/>
                    <a:pt x="1746" y="260"/>
                    <a:pt x="2025" y="260"/>
                  </a:cubicBezTo>
                  <a:close/>
                  <a:moveTo>
                    <a:pt x="2027" y="0"/>
                  </a:moveTo>
                  <a:cubicBezTo>
                    <a:pt x="1704" y="0"/>
                    <a:pt x="1384" y="81"/>
                    <a:pt x="1092" y="240"/>
                  </a:cubicBezTo>
                  <a:cubicBezTo>
                    <a:pt x="630" y="490"/>
                    <a:pt x="294" y="905"/>
                    <a:pt x="145" y="1409"/>
                  </a:cubicBezTo>
                  <a:cubicBezTo>
                    <a:pt x="1" y="1895"/>
                    <a:pt x="49" y="2412"/>
                    <a:pt x="280" y="2863"/>
                  </a:cubicBezTo>
                  <a:cubicBezTo>
                    <a:pt x="527" y="3346"/>
                    <a:pt x="950" y="3697"/>
                    <a:pt x="1471" y="3852"/>
                  </a:cubicBezTo>
                  <a:cubicBezTo>
                    <a:pt x="1657" y="3906"/>
                    <a:pt x="1844" y="3933"/>
                    <a:pt x="2028" y="3933"/>
                  </a:cubicBezTo>
                  <a:cubicBezTo>
                    <a:pt x="2876" y="3933"/>
                    <a:pt x="3662" y="3379"/>
                    <a:pt x="3914" y="2526"/>
                  </a:cubicBezTo>
                  <a:cubicBezTo>
                    <a:pt x="4130" y="1803"/>
                    <a:pt x="3918" y="1034"/>
                    <a:pt x="3365" y="526"/>
                  </a:cubicBezTo>
                  <a:cubicBezTo>
                    <a:pt x="3144" y="318"/>
                    <a:pt x="2882" y="169"/>
                    <a:pt x="2588" y="82"/>
                  </a:cubicBezTo>
                  <a:cubicBezTo>
                    <a:pt x="2403" y="27"/>
                    <a:pt x="2214" y="0"/>
                    <a:pt x="2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6701622" y="3474516"/>
              <a:ext cx="135939" cy="129455"/>
            </a:xfrm>
            <a:custGeom>
              <a:avLst/>
              <a:gdLst/>
              <a:ahLst/>
              <a:cxnLst/>
              <a:rect l="l" t="t" r="r" b="b"/>
              <a:pathLst>
                <a:path w="4130" h="3933" extrusionOk="0">
                  <a:moveTo>
                    <a:pt x="2031" y="259"/>
                  </a:moveTo>
                  <a:cubicBezTo>
                    <a:pt x="2191" y="259"/>
                    <a:pt x="2353" y="281"/>
                    <a:pt x="2515" y="329"/>
                  </a:cubicBezTo>
                  <a:cubicBezTo>
                    <a:pt x="2771" y="404"/>
                    <a:pt x="2996" y="533"/>
                    <a:pt x="3188" y="713"/>
                  </a:cubicBezTo>
                  <a:cubicBezTo>
                    <a:pt x="3668" y="1158"/>
                    <a:pt x="3850" y="1823"/>
                    <a:pt x="3664" y="2450"/>
                  </a:cubicBezTo>
                  <a:cubicBezTo>
                    <a:pt x="3536" y="2885"/>
                    <a:pt x="3243" y="3246"/>
                    <a:pt x="2844" y="3463"/>
                  </a:cubicBezTo>
                  <a:cubicBezTo>
                    <a:pt x="2590" y="3601"/>
                    <a:pt x="2313" y="3671"/>
                    <a:pt x="2033" y="3671"/>
                  </a:cubicBezTo>
                  <a:cubicBezTo>
                    <a:pt x="1870" y="3671"/>
                    <a:pt x="1706" y="3647"/>
                    <a:pt x="1545" y="3599"/>
                  </a:cubicBezTo>
                  <a:cubicBezTo>
                    <a:pt x="1093" y="3464"/>
                    <a:pt x="728" y="3160"/>
                    <a:pt x="513" y="2741"/>
                  </a:cubicBezTo>
                  <a:cubicBezTo>
                    <a:pt x="311" y="2350"/>
                    <a:pt x="270" y="1902"/>
                    <a:pt x="395" y="1479"/>
                  </a:cubicBezTo>
                  <a:cubicBezTo>
                    <a:pt x="614" y="738"/>
                    <a:pt x="1296" y="259"/>
                    <a:pt x="2031" y="259"/>
                  </a:cubicBezTo>
                  <a:close/>
                  <a:moveTo>
                    <a:pt x="2032" y="0"/>
                  </a:moveTo>
                  <a:cubicBezTo>
                    <a:pt x="1183" y="0"/>
                    <a:pt x="397" y="553"/>
                    <a:pt x="145" y="1408"/>
                  </a:cubicBezTo>
                  <a:cubicBezTo>
                    <a:pt x="0" y="1894"/>
                    <a:pt x="49" y="2411"/>
                    <a:pt x="281" y="2862"/>
                  </a:cubicBezTo>
                  <a:cubicBezTo>
                    <a:pt x="522" y="3339"/>
                    <a:pt x="957" y="3698"/>
                    <a:pt x="1471" y="3850"/>
                  </a:cubicBezTo>
                  <a:cubicBezTo>
                    <a:pt x="1656" y="3905"/>
                    <a:pt x="1845" y="3932"/>
                    <a:pt x="2032" y="3932"/>
                  </a:cubicBezTo>
                  <a:cubicBezTo>
                    <a:pt x="2356" y="3932"/>
                    <a:pt x="2676" y="3851"/>
                    <a:pt x="2967" y="3693"/>
                  </a:cubicBezTo>
                  <a:cubicBezTo>
                    <a:pt x="3429" y="3443"/>
                    <a:pt x="3765" y="3027"/>
                    <a:pt x="3914" y="2525"/>
                  </a:cubicBezTo>
                  <a:cubicBezTo>
                    <a:pt x="4129" y="1799"/>
                    <a:pt x="3919" y="1033"/>
                    <a:pt x="3365" y="525"/>
                  </a:cubicBezTo>
                  <a:cubicBezTo>
                    <a:pt x="3144" y="317"/>
                    <a:pt x="2882" y="168"/>
                    <a:pt x="2589" y="81"/>
                  </a:cubicBezTo>
                  <a:cubicBezTo>
                    <a:pt x="2403" y="26"/>
                    <a:pt x="2216" y="0"/>
                    <a:pt x="2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36"/>
          <p:cNvGrpSpPr/>
          <p:nvPr/>
        </p:nvGrpSpPr>
        <p:grpSpPr>
          <a:xfrm>
            <a:off x="8516389" y="1894525"/>
            <a:ext cx="365324" cy="524303"/>
            <a:chOff x="2423439" y="2082150"/>
            <a:chExt cx="365324" cy="524303"/>
          </a:xfrm>
        </p:grpSpPr>
        <p:sp>
          <p:nvSpPr>
            <p:cNvPr id="1905" name="Google Shape;1905;p36"/>
            <p:cNvSpPr/>
            <p:nvPr/>
          </p:nvSpPr>
          <p:spPr>
            <a:xfrm>
              <a:off x="2427718" y="2086363"/>
              <a:ext cx="117441" cy="140284"/>
            </a:xfrm>
            <a:custGeom>
              <a:avLst/>
              <a:gdLst/>
              <a:ahLst/>
              <a:cxnLst/>
              <a:rect l="l" t="t" r="r" b="b"/>
              <a:pathLst>
                <a:path w="3568" h="4262" extrusionOk="0">
                  <a:moveTo>
                    <a:pt x="112" y="1"/>
                  </a:moveTo>
                  <a:cubicBezTo>
                    <a:pt x="54" y="1"/>
                    <a:pt x="1" y="51"/>
                    <a:pt x="8" y="117"/>
                  </a:cubicBezTo>
                  <a:lnTo>
                    <a:pt x="143" y="1450"/>
                  </a:lnTo>
                  <a:lnTo>
                    <a:pt x="166" y="1669"/>
                  </a:lnTo>
                  <a:lnTo>
                    <a:pt x="341" y="3404"/>
                  </a:lnTo>
                  <a:cubicBezTo>
                    <a:pt x="343" y="3421"/>
                    <a:pt x="349" y="3437"/>
                    <a:pt x="357" y="3451"/>
                  </a:cubicBezTo>
                  <a:lnTo>
                    <a:pt x="843" y="4213"/>
                  </a:lnTo>
                  <a:cubicBezTo>
                    <a:pt x="864" y="4244"/>
                    <a:pt x="898" y="4262"/>
                    <a:pt x="933" y="4262"/>
                  </a:cubicBezTo>
                  <a:cubicBezTo>
                    <a:pt x="952" y="4262"/>
                    <a:pt x="972" y="4256"/>
                    <a:pt x="989" y="4245"/>
                  </a:cubicBezTo>
                  <a:lnTo>
                    <a:pt x="3503" y="2634"/>
                  </a:lnTo>
                  <a:cubicBezTo>
                    <a:pt x="3552" y="2602"/>
                    <a:pt x="3567" y="2537"/>
                    <a:pt x="3535" y="2488"/>
                  </a:cubicBezTo>
                  <a:lnTo>
                    <a:pt x="3048" y="1728"/>
                  </a:lnTo>
                  <a:cubicBezTo>
                    <a:pt x="3038" y="1713"/>
                    <a:pt x="3027" y="1701"/>
                    <a:pt x="3012" y="1692"/>
                  </a:cubicBezTo>
                  <a:lnTo>
                    <a:pt x="1509" y="807"/>
                  </a:lnTo>
                  <a:lnTo>
                    <a:pt x="1319" y="696"/>
                  </a:lnTo>
                  <a:lnTo>
                    <a:pt x="166" y="16"/>
                  </a:lnTo>
                  <a:cubicBezTo>
                    <a:pt x="148" y="5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2648939" y="2470184"/>
              <a:ext cx="104604" cy="81629"/>
            </a:xfrm>
            <a:custGeom>
              <a:avLst/>
              <a:gdLst/>
              <a:ahLst/>
              <a:cxnLst/>
              <a:rect l="l" t="t" r="r" b="b"/>
              <a:pathLst>
                <a:path w="3178" h="2480" extrusionOk="0">
                  <a:moveTo>
                    <a:pt x="2693" y="0"/>
                  </a:moveTo>
                  <a:cubicBezTo>
                    <a:pt x="2669" y="16"/>
                    <a:pt x="2651" y="36"/>
                    <a:pt x="2634" y="58"/>
                  </a:cubicBezTo>
                  <a:cubicBezTo>
                    <a:pt x="2370" y="406"/>
                    <a:pt x="1964" y="770"/>
                    <a:pt x="1483" y="1076"/>
                  </a:cubicBezTo>
                  <a:cubicBezTo>
                    <a:pt x="1006" y="1383"/>
                    <a:pt x="506" y="1601"/>
                    <a:pt x="77" y="1693"/>
                  </a:cubicBezTo>
                  <a:cubicBezTo>
                    <a:pt x="48" y="1701"/>
                    <a:pt x="24" y="1709"/>
                    <a:pt x="1" y="1726"/>
                  </a:cubicBezTo>
                  <a:lnTo>
                    <a:pt x="485" y="2479"/>
                  </a:lnTo>
                  <a:cubicBezTo>
                    <a:pt x="488" y="2479"/>
                    <a:pt x="492" y="2477"/>
                    <a:pt x="496" y="2477"/>
                  </a:cubicBezTo>
                  <a:cubicBezTo>
                    <a:pt x="806" y="2401"/>
                    <a:pt x="1142" y="2268"/>
                    <a:pt x="1481" y="2094"/>
                  </a:cubicBezTo>
                  <a:cubicBezTo>
                    <a:pt x="1641" y="2010"/>
                    <a:pt x="1801" y="1919"/>
                    <a:pt x="1959" y="1818"/>
                  </a:cubicBezTo>
                  <a:cubicBezTo>
                    <a:pt x="2449" y="1503"/>
                    <a:pt x="2875" y="1132"/>
                    <a:pt x="3171" y="764"/>
                  </a:cubicBezTo>
                  <a:cubicBezTo>
                    <a:pt x="3173" y="761"/>
                    <a:pt x="3174" y="759"/>
                    <a:pt x="3178" y="755"/>
                  </a:cubicBezTo>
                  <a:lnTo>
                    <a:pt x="26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2665265" y="2495364"/>
              <a:ext cx="123365" cy="106809"/>
            </a:xfrm>
            <a:custGeom>
              <a:avLst/>
              <a:gdLst/>
              <a:ahLst/>
              <a:cxnLst/>
              <a:rect l="l" t="t" r="r" b="b"/>
              <a:pathLst>
                <a:path w="3748" h="3245" extrusionOk="0">
                  <a:moveTo>
                    <a:pt x="2672" y="0"/>
                  </a:moveTo>
                  <a:cubicBezTo>
                    <a:pt x="2247" y="529"/>
                    <a:pt x="1592" y="1016"/>
                    <a:pt x="982" y="1331"/>
                  </a:cubicBezTo>
                  <a:cubicBezTo>
                    <a:pt x="646" y="1503"/>
                    <a:pt x="310" y="1635"/>
                    <a:pt x="0" y="1712"/>
                  </a:cubicBezTo>
                  <a:cubicBezTo>
                    <a:pt x="43" y="1813"/>
                    <a:pt x="33" y="1776"/>
                    <a:pt x="758" y="2917"/>
                  </a:cubicBezTo>
                  <a:cubicBezTo>
                    <a:pt x="886" y="3119"/>
                    <a:pt x="1087" y="3245"/>
                    <a:pt x="1270" y="3245"/>
                  </a:cubicBezTo>
                  <a:cubicBezTo>
                    <a:pt x="1298" y="3245"/>
                    <a:pt x="1326" y="3242"/>
                    <a:pt x="1353" y="3236"/>
                  </a:cubicBezTo>
                  <a:cubicBezTo>
                    <a:pt x="2150" y="3050"/>
                    <a:pt x="2990" y="2512"/>
                    <a:pt x="3490" y="1867"/>
                  </a:cubicBezTo>
                  <a:cubicBezTo>
                    <a:pt x="3748" y="1530"/>
                    <a:pt x="3370" y="1089"/>
                    <a:pt x="3350" y="1039"/>
                  </a:cubicBezTo>
                  <a:cubicBezTo>
                    <a:pt x="2726" y="72"/>
                    <a:pt x="2747" y="86"/>
                    <a:pt x="2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2439040" y="2142516"/>
              <a:ext cx="298539" cy="384480"/>
            </a:xfrm>
            <a:custGeom>
              <a:avLst/>
              <a:gdLst/>
              <a:ahLst/>
              <a:cxnLst/>
              <a:rect l="l" t="t" r="r" b="b"/>
              <a:pathLst>
                <a:path w="9070" h="11681" extrusionOk="0">
                  <a:moveTo>
                    <a:pt x="2691" y="0"/>
                  </a:moveTo>
                  <a:cubicBezTo>
                    <a:pt x="2422" y="358"/>
                    <a:pt x="2002" y="742"/>
                    <a:pt x="1481" y="1076"/>
                  </a:cubicBezTo>
                  <a:cubicBezTo>
                    <a:pt x="962" y="1408"/>
                    <a:pt x="438" y="1630"/>
                    <a:pt x="0" y="1725"/>
                  </a:cubicBezTo>
                  <a:lnTo>
                    <a:pt x="438" y="2407"/>
                  </a:lnTo>
                  <a:lnTo>
                    <a:pt x="6378" y="11680"/>
                  </a:lnTo>
                  <a:cubicBezTo>
                    <a:pt x="6400" y="11666"/>
                    <a:pt x="6427" y="11656"/>
                    <a:pt x="6454" y="11648"/>
                  </a:cubicBezTo>
                  <a:cubicBezTo>
                    <a:pt x="6881" y="11557"/>
                    <a:pt x="7381" y="11338"/>
                    <a:pt x="7860" y="11030"/>
                  </a:cubicBezTo>
                  <a:cubicBezTo>
                    <a:pt x="8338" y="10724"/>
                    <a:pt x="8746" y="10363"/>
                    <a:pt x="9009" y="10012"/>
                  </a:cubicBezTo>
                  <a:cubicBezTo>
                    <a:pt x="9027" y="9988"/>
                    <a:pt x="9046" y="9969"/>
                    <a:pt x="9069" y="9955"/>
                  </a:cubicBezTo>
                  <a:lnTo>
                    <a:pt x="8582" y="9196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2486273" y="2215225"/>
              <a:ext cx="178498" cy="276124"/>
            </a:xfrm>
            <a:custGeom>
              <a:avLst/>
              <a:gdLst/>
              <a:ahLst/>
              <a:cxnLst/>
              <a:rect l="l" t="t" r="r" b="b"/>
              <a:pathLst>
                <a:path w="5423" h="8389" extrusionOk="0">
                  <a:moveTo>
                    <a:pt x="138" y="1"/>
                  </a:moveTo>
                  <a:cubicBezTo>
                    <a:pt x="115" y="1"/>
                    <a:pt x="89" y="9"/>
                    <a:pt x="66" y="26"/>
                  </a:cubicBezTo>
                  <a:cubicBezTo>
                    <a:pt x="20" y="53"/>
                    <a:pt x="1" y="100"/>
                    <a:pt x="17" y="129"/>
                  </a:cubicBezTo>
                  <a:cubicBezTo>
                    <a:pt x="412" y="840"/>
                    <a:pt x="828" y="1537"/>
                    <a:pt x="1248" y="2234"/>
                  </a:cubicBezTo>
                  <a:cubicBezTo>
                    <a:pt x="1667" y="2931"/>
                    <a:pt x="2102" y="3616"/>
                    <a:pt x="2529" y="4308"/>
                  </a:cubicBezTo>
                  <a:cubicBezTo>
                    <a:pt x="2970" y="4990"/>
                    <a:pt x="3402" y="5676"/>
                    <a:pt x="3852" y="6353"/>
                  </a:cubicBezTo>
                  <a:cubicBezTo>
                    <a:pt x="4300" y="7030"/>
                    <a:pt x="4752" y="7706"/>
                    <a:pt x="5225" y="8367"/>
                  </a:cubicBezTo>
                  <a:cubicBezTo>
                    <a:pt x="5235" y="8381"/>
                    <a:pt x="5254" y="8388"/>
                    <a:pt x="5276" y="8388"/>
                  </a:cubicBezTo>
                  <a:cubicBezTo>
                    <a:pt x="5300" y="8388"/>
                    <a:pt x="5328" y="8380"/>
                    <a:pt x="5353" y="8362"/>
                  </a:cubicBezTo>
                  <a:cubicBezTo>
                    <a:pt x="5400" y="8331"/>
                    <a:pt x="5422" y="8282"/>
                    <a:pt x="5405" y="8251"/>
                  </a:cubicBezTo>
                  <a:cubicBezTo>
                    <a:pt x="5009" y="7541"/>
                    <a:pt x="4592" y="6842"/>
                    <a:pt x="4171" y="6148"/>
                  </a:cubicBezTo>
                  <a:cubicBezTo>
                    <a:pt x="3751" y="5453"/>
                    <a:pt x="3316" y="4767"/>
                    <a:pt x="2887" y="4078"/>
                  </a:cubicBezTo>
                  <a:cubicBezTo>
                    <a:pt x="2445" y="3397"/>
                    <a:pt x="2011" y="2711"/>
                    <a:pt x="1561" y="2033"/>
                  </a:cubicBezTo>
                  <a:cubicBezTo>
                    <a:pt x="1112" y="1356"/>
                    <a:pt x="660" y="682"/>
                    <a:pt x="187" y="21"/>
                  </a:cubicBezTo>
                  <a:cubicBezTo>
                    <a:pt x="177" y="8"/>
                    <a:pt x="159" y="1"/>
                    <a:pt x="138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2520604" y="2193205"/>
              <a:ext cx="178531" cy="276124"/>
            </a:xfrm>
            <a:custGeom>
              <a:avLst/>
              <a:gdLst/>
              <a:ahLst/>
              <a:cxnLst/>
              <a:rect l="l" t="t" r="r" b="b"/>
              <a:pathLst>
                <a:path w="5424" h="8389" extrusionOk="0">
                  <a:moveTo>
                    <a:pt x="139" y="0"/>
                  </a:moveTo>
                  <a:cubicBezTo>
                    <a:pt x="116" y="0"/>
                    <a:pt x="90" y="9"/>
                    <a:pt x="66" y="25"/>
                  </a:cubicBezTo>
                  <a:cubicBezTo>
                    <a:pt x="22" y="53"/>
                    <a:pt x="0" y="100"/>
                    <a:pt x="17" y="130"/>
                  </a:cubicBezTo>
                  <a:cubicBezTo>
                    <a:pt x="413" y="840"/>
                    <a:pt x="830" y="1537"/>
                    <a:pt x="1248" y="2234"/>
                  </a:cubicBezTo>
                  <a:cubicBezTo>
                    <a:pt x="1667" y="2931"/>
                    <a:pt x="2103" y="3616"/>
                    <a:pt x="2529" y="4308"/>
                  </a:cubicBezTo>
                  <a:cubicBezTo>
                    <a:pt x="2971" y="4990"/>
                    <a:pt x="3403" y="5676"/>
                    <a:pt x="3853" y="6353"/>
                  </a:cubicBezTo>
                  <a:cubicBezTo>
                    <a:pt x="4301" y="7030"/>
                    <a:pt x="4753" y="7706"/>
                    <a:pt x="5225" y="8367"/>
                  </a:cubicBezTo>
                  <a:cubicBezTo>
                    <a:pt x="5236" y="8381"/>
                    <a:pt x="5254" y="8388"/>
                    <a:pt x="5276" y="8388"/>
                  </a:cubicBezTo>
                  <a:cubicBezTo>
                    <a:pt x="5300" y="8388"/>
                    <a:pt x="5328" y="8380"/>
                    <a:pt x="5354" y="8362"/>
                  </a:cubicBezTo>
                  <a:cubicBezTo>
                    <a:pt x="5401" y="8330"/>
                    <a:pt x="5423" y="8281"/>
                    <a:pt x="5406" y="8251"/>
                  </a:cubicBezTo>
                  <a:cubicBezTo>
                    <a:pt x="5009" y="7541"/>
                    <a:pt x="4592" y="6843"/>
                    <a:pt x="4172" y="6148"/>
                  </a:cubicBezTo>
                  <a:cubicBezTo>
                    <a:pt x="3752" y="5452"/>
                    <a:pt x="3317" y="4768"/>
                    <a:pt x="2889" y="4078"/>
                  </a:cubicBezTo>
                  <a:cubicBezTo>
                    <a:pt x="2445" y="3397"/>
                    <a:pt x="2012" y="2711"/>
                    <a:pt x="1562" y="2034"/>
                  </a:cubicBezTo>
                  <a:cubicBezTo>
                    <a:pt x="1113" y="1356"/>
                    <a:pt x="661" y="682"/>
                    <a:pt x="188" y="21"/>
                  </a:cubicBezTo>
                  <a:cubicBezTo>
                    <a:pt x="177" y="7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2453391" y="2221117"/>
              <a:ext cx="284188" cy="305912"/>
            </a:xfrm>
            <a:custGeom>
              <a:avLst/>
              <a:gdLst/>
              <a:ahLst/>
              <a:cxnLst/>
              <a:rect l="l" t="t" r="r" b="b"/>
              <a:pathLst>
                <a:path w="8634" h="9294" extrusionOk="0">
                  <a:moveTo>
                    <a:pt x="237" y="1"/>
                  </a:moveTo>
                  <a:cubicBezTo>
                    <a:pt x="166" y="1"/>
                    <a:pt x="93" y="6"/>
                    <a:pt x="17" y="18"/>
                  </a:cubicBezTo>
                  <a:lnTo>
                    <a:pt x="17" y="18"/>
                  </a:lnTo>
                  <a:cubicBezTo>
                    <a:pt x="15" y="17"/>
                    <a:pt x="14" y="17"/>
                    <a:pt x="12" y="17"/>
                  </a:cubicBezTo>
                  <a:cubicBezTo>
                    <a:pt x="8" y="17"/>
                    <a:pt x="6" y="20"/>
                    <a:pt x="1" y="21"/>
                  </a:cubicBezTo>
                  <a:cubicBezTo>
                    <a:pt x="6" y="20"/>
                    <a:pt x="12" y="19"/>
                    <a:pt x="17" y="18"/>
                  </a:cubicBezTo>
                  <a:lnTo>
                    <a:pt x="17" y="18"/>
                  </a:lnTo>
                  <a:cubicBezTo>
                    <a:pt x="75" y="55"/>
                    <a:pt x="461" y="738"/>
                    <a:pt x="5942" y="9293"/>
                  </a:cubicBezTo>
                  <a:cubicBezTo>
                    <a:pt x="5964" y="9278"/>
                    <a:pt x="5991" y="9268"/>
                    <a:pt x="6018" y="9261"/>
                  </a:cubicBezTo>
                  <a:cubicBezTo>
                    <a:pt x="6445" y="9169"/>
                    <a:pt x="6945" y="8950"/>
                    <a:pt x="7424" y="8642"/>
                  </a:cubicBezTo>
                  <a:cubicBezTo>
                    <a:pt x="7902" y="8336"/>
                    <a:pt x="8310" y="7975"/>
                    <a:pt x="8573" y="7624"/>
                  </a:cubicBezTo>
                  <a:cubicBezTo>
                    <a:pt x="8591" y="7600"/>
                    <a:pt x="8610" y="7581"/>
                    <a:pt x="8633" y="7567"/>
                  </a:cubicBezTo>
                  <a:lnTo>
                    <a:pt x="8146" y="6808"/>
                  </a:lnTo>
                  <a:cubicBezTo>
                    <a:pt x="8097" y="6844"/>
                    <a:pt x="8048" y="6882"/>
                    <a:pt x="7997" y="6917"/>
                  </a:cubicBezTo>
                  <a:cubicBezTo>
                    <a:pt x="7717" y="7107"/>
                    <a:pt x="7385" y="7199"/>
                    <a:pt x="7052" y="7199"/>
                  </a:cubicBezTo>
                  <a:cubicBezTo>
                    <a:pt x="6902" y="7199"/>
                    <a:pt x="6753" y="7181"/>
                    <a:pt x="6608" y="7144"/>
                  </a:cubicBezTo>
                  <a:cubicBezTo>
                    <a:pt x="5014" y="6741"/>
                    <a:pt x="4816" y="5330"/>
                    <a:pt x="2175" y="1549"/>
                  </a:cubicBezTo>
                  <a:cubicBezTo>
                    <a:pt x="1659" y="809"/>
                    <a:pt x="1085" y="1"/>
                    <a:pt x="237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2665265" y="2529496"/>
              <a:ext cx="118988" cy="72676"/>
            </a:xfrm>
            <a:custGeom>
              <a:avLst/>
              <a:gdLst/>
              <a:ahLst/>
              <a:cxnLst/>
              <a:rect l="l" t="t" r="r" b="b"/>
              <a:pathLst>
                <a:path w="3615" h="2208" extrusionOk="0">
                  <a:moveTo>
                    <a:pt x="3350" y="1"/>
                  </a:moveTo>
                  <a:cubicBezTo>
                    <a:pt x="2981" y="464"/>
                    <a:pt x="2643" y="803"/>
                    <a:pt x="2248" y="803"/>
                  </a:cubicBezTo>
                  <a:cubicBezTo>
                    <a:pt x="2067" y="803"/>
                    <a:pt x="1875" y="733"/>
                    <a:pt x="1662" y="571"/>
                  </a:cubicBezTo>
                  <a:cubicBezTo>
                    <a:pt x="1454" y="415"/>
                    <a:pt x="1220" y="330"/>
                    <a:pt x="982" y="292"/>
                  </a:cubicBezTo>
                  <a:cubicBezTo>
                    <a:pt x="646" y="466"/>
                    <a:pt x="310" y="598"/>
                    <a:pt x="0" y="675"/>
                  </a:cubicBezTo>
                  <a:cubicBezTo>
                    <a:pt x="16" y="714"/>
                    <a:pt x="37" y="751"/>
                    <a:pt x="60" y="788"/>
                  </a:cubicBezTo>
                  <a:lnTo>
                    <a:pt x="758" y="1880"/>
                  </a:lnTo>
                  <a:cubicBezTo>
                    <a:pt x="886" y="2082"/>
                    <a:pt x="1087" y="2208"/>
                    <a:pt x="1270" y="2208"/>
                  </a:cubicBezTo>
                  <a:cubicBezTo>
                    <a:pt x="1298" y="2208"/>
                    <a:pt x="1326" y="2205"/>
                    <a:pt x="1353" y="2199"/>
                  </a:cubicBezTo>
                  <a:cubicBezTo>
                    <a:pt x="2150" y="2013"/>
                    <a:pt x="2990" y="1475"/>
                    <a:pt x="3490" y="830"/>
                  </a:cubicBezTo>
                  <a:cubicBezTo>
                    <a:pt x="3615" y="667"/>
                    <a:pt x="3598" y="390"/>
                    <a:pt x="3449" y="156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2423439" y="2082150"/>
              <a:ext cx="365324" cy="524303"/>
            </a:xfrm>
            <a:custGeom>
              <a:avLst/>
              <a:gdLst/>
              <a:ahLst/>
              <a:cxnLst/>
              <a:rect l="l" t="t" r="r" b="b"/>
              <a:pathLst>
                <a:path w="11099" h="15929" extrusionOk="0">
                  <a:moveTo>
                    <a:pt x="1652" y="1091"/>
                  </a:moveTo>
                  <a:lnTo>
                    <a:pt x="1670" y="1101"/>
                  </a:lnTo>
                  <a:lnTo>
                    <a:pt x="2974" y="1870"/>
                  </a:lnTo>
                  <a:lnTo>
                    <a:pt x="2952" y="1894"/>
                  </a:lnTo>
                  <a:cubicBezTo>
                    <a:pt x="2942" y="1904"/>
                    <a:pt x="2932" y="1915"/>
                    <a:pt x="2923" y="1927"/>
                  </a:cubicBezTo>
                  <a:cubicBezTo>
                    <a:pt x="2890" y="1967"/>
                    <a:pt x="2843" y="2020"/>
                    <a:pt x="2697" y="2166"/>
                  </a:cubicBezTo>
                  <a:lnTo>
                    <a:pt x="2695" y="2170"/>
                  </a:lnTo>
                  <a:lnTo>
                    <a:pt x="2684" y="2177"/>
                  </a:lnTo>
                  <a:cubicBezTo>
                    <a:pt x="2454" y="2397"/>
                    <a:pt x="2198" y="2599"/>
                    <a:pt x="1895" y="2793"/>
                  </a:cubicBezTo>
                  <a:lnTo>
                    <a:pt x="1895" y="2794"/>
                  </a:lnTo>
                  <a:lnTo>
                    <a:pt x="1885" y="2801"/>
                  </a:lnTo>
                  <a:cubicBezTo>
                    <a:pt x="1450" y="3078"/>
                    <a:pt x="1013" y="3282"/>
                    <a:pt x="617" y="3390"/>
                  </a:cubicBezTo>
                  <a:lnTo>
                    <a:pt x="585" y="3399"/>
                  </a:lnTo>
                  <a:lnTo>
                    <a:pt x="431" y="1874"/>
                  </a:lnTo>
                  <a:lnTo>
                    <a:pt x="448" y="1866"/>
                  </a:lnTo>
                  <a:cubicBezTo>
                    <a:pt x="862" y="1671"/>
                    <a:pt x="1284" y="1400"/>
                    <a:pt x="1639" y="1102"/>
                  </a:cubicBezTo>
                  <a:lnTo>
                    <a:pt x="1652" y="1091"/>
                  </a:lnTo>
                  <a:close/>
                  <a:moveTo>
                    <a:pt x="3149" y="2054"/>
                  </a:moveTo>
                  <a:lnTo>
                    <a:pt x="3168" y="2085"/>
                  </a:lnTo>
                  <a:cubicBezTo>
                    <a:pt x="3726" y="2947"/>
                    <a:pt x="6580" y="7404"/>
                    <a:pt x="8467" y="10352"/>
                  </a:cubicBezTo>
                  <a:lnTo>
                    <a:pt x="9375" y="11769"/>
                  </a:lnTo>
                  <a:lnTo>
                    <a:pt x="9364" y="11786"/>
                  </a:lnTo>
                  <a:cubicBezTo>
                    <a:pt x="8616" y="12768"/>
                    <a:pt x="7158" y="13352"/>
                    <a:pt x="6922" y="13352"/>
                  </a:cubicBezTo>
                  <a:lnTo>
                    <a:pt x="6913" y="13352"/>
                  </a:lnTo>
                  <a:lnTo>
                    <a:pt x="6901" y="13351"/>
                  </a:lnTo>
                  <a:lnTo>
                    <a:pt x="6892" y="13341"/>
                  </a:lnTo>
                  <a:lnTo>
                    <a:pt x="5115" y="10566"/>
                  </a:lnTo>
                  <a:cubicBezTo>
                    <a:pt x="3354" y="7818"/>
                    <a:pt x="1357" y="4699"/>
                    <a:pt x="698" y="3670"/>
                  </a:cubicBezTo>
                  <a:lnTo>
                    <a:pt x="678" y="3639"/>
                  </a:lnTo>
                  <a:lnTo>
                    <a:pt x="713" y="3629"/>
                  </a:lnTo>
                  <a:cubicBezTo>
                    <a:pt x="1069" y="3532"/>
                    <a:pt x="1530" y="3322"/>
                    <a:pt x="1944" y="3065"/>
                  </a:cubicBezTo>
                  <a:lnTo>
                    <a:pt x="1948" y="3063"/>
                  </a:lnTo>
                  <a:cubicBezTo>
                    <a:pt x="2420" y="2768"/>
                    <a:pt x="2838" y="2420"/>
                    <a:pt x="3126" y="2083"/>
                  </a:cubicBezTo>
                  <a:lnTo>
                    <a:pt x="3149" y="2054"/>
                  </a:lnTo>
                  <a:close/>
                  <a:moveTo>
                    <a:pt x="9520" y="12014"/>
                  </a:moveTo>
                  <a:cubicBezTo>
                    <a:pt x="9525" y="12014"/>
                    <a:pt x="9531" y="12018"/>
                    <a:pt x="9540" y="12030"/>
                  </a:cubicBezTo>
                  <a:lnTo>
                    <a:pt x="9544" y="12028"/>
                  </a:lnTo>
                  <a:lnTo>
                    <a:pt x="9555" y="12045"/>
                  </a:lnTo>
                  <a:lnTo>
                    <a:pt x="9554" y="12046"/>
                  </a:lnTo>
                  <a:cubicBezTo>
                    <a:pt x="9577" y="12080"/>
                    <a:pt x="9621" y="12147"/>
                    <a:pt x="9703" y="12272"/>
                  </a:cubicBezTo>
                  <a:lnTo>
                    <a:pt x="9868" y="12532"/>
                  </a:lnTo>
                  <a:lnTo>
                    <a:pt x="9855" y="12548"/>
                  </a:lnTo>
                  <a:cubicBezTo>
                    <a:pt x="9311" y="13208"/>
                    <a:pt x="8334" y="13836"/>
                    <a:pt x="7422" y="14112"/>
                  </a:cubicBezTo>
                  <a:lnTo>
                    <a:pt x="7422" y="14114"/>
                  </a:lnTo>
                  <a:cubicBezTo>
                    <a:pt x="7418" y="14117"/>
                    <a:pt x="7413" y="14118"/>
                    <a:pt x="7410" y="14118"/>
                  </a:cubicBezTo>
                  <a:cubicBezTo>
                    <a:pt x="7406" y="14118"/>
                    <a:pt x="7398" y="14115"/>
                    <a:pt x="7389" y="14102"/>
                  </a:cubicBezTo>
                  <a:lnTo>
                    <a:pt x="7385" y="14104"/>
                  </a:lnTo>
                  <a:lnTo>
                    <a:pt x="7365" y="14075"/>
                  </a:lnTo>
                  <a:lnTo>
                    <a:pt x="7367" y="14075"/>
                  </a:lnTo>
                  <a:cubicBezTo>
                    <a:pt x="7340" y="14038"/>
                    <a:pt x="7300" y="13972"/>
                    <a:pt x="7227" y="13859"/>
                  </a:cubicBezTo>
                  <a:lnTo>
                    <a:pt x="7050" y="13583"/>
                  </a:lnTo>
                  <a:lnTo>
                    <a:pt x="7087" y="13575"/>
                  </a:lnTo>
                  <a:cubicBezTo>
                    <a:pt x="7245" y="13538"/>
                    <a:pt x="7456" y="13461"/>
                    <a:pt x="7716" y="13348"/>
                  </a:cubicBezTo>
                  <a:cubicBezTo>
                    <a:pt x="7725" y="13344"/>
                    <a:pt x="7733" y="13341"/>
                    <a:pt x="7737" y="13339"/>
                  </a:cubicBezTo>
                  <a:cubicBezTo>
                    <a:pt x="8002" y="13219"/>
                    <a:pt x="8326" y="13034"/>
                    <a:pt x="8642" y="12807"/>
                  </a:cubicBezTo>
                  <a:cubicBezTo>
                    <a:pt x="8957" y="12583"/>
                    <a:pt x="9265" y="12319"/>
                    <a:pt x="9489" y="12043"/>
                  </a:cubicBezTo>
                  <a:lnTo>
                    <a:pt x="9487" y="12035"/>
                  </a:lnTo>
                  <a:lnTo>
                    <a:pt x="9508" y="12019"/>
                  </a:lnTo>
                  <a:cubicBezTo>
                    <a:pt x="9512" y="12016"/>
                    <a:pt x="9516" y="12014"/>
                    <a:pt x="9520" y="12014"/>
                  </a:cubicBezTo>
                  <a:close/>
                  <a:moveTo>
                    <a:pt x="10015" y="12758"/>
                  </a:moveTo>
                  <a:lnTo>
                    <a:pt x="10034" y="12790"/>
                  </a:lnTo>
                  <a:cubicBezTo>
                    <a:pt x="10152" y="13001"/>
                    <a:pt x="10286" y="13199"/>
                    <a:pt x="10406" y="13374"/>
                  </a:cubicBezTo>
                  <a:cubicBezTo>
                    <a:pt x="10687" y="13786"/>
                    <a:pt x="10908" y="14110"/>
                    <a:pt x="10737" y="14341"/>
                  </a:cubicBezTo>
                  <a:cubicBezTo>
                    <a:pt x="10252" y="14965"/>
                    <a:pt x="9442" y="15485"/>
                    <a:pt x="8671" y="15664"/>
                  </a:cubicBezTo>
                  <a:cubicBezTo>
                    <a:pt x="8646" y="15671"/>
                    <a:pt x="8623" y="15673"/>
                    <a:pt x="8600" y="15673"/>
                  </a:cubicBezTo>
                  <a:cubicBezTo>
                    <a:pt x="8354" y="15673"/>
                    <a:pt x="8158" y="15348"/>
                    <a:pt x="7921" y="14946"/>
                  </a:cubicBezTo>
                  <a:cubicBezTo>
                    <a:pt x="7809" y="14757"/>
                    <a:pt x="7692" y="14564"/>
                    <a:pt x="7557" y="14378"/>
                  </a:cubicBezTo>
                  <a:lnTo>
                    <a:pt x="7535" y="14347"/>
                  </a:lnTo>
                  <a:lnTo>
                    <a:pt x="7572" y="14337"/>
                  </a:lnTo>
                  <a:cubicBezTo>
                    <a:pt x="8426" y="14076"/>
                    <a:pt x="9398" y="13452"/>
                    <a:pt x="9991" y="12786"/>
                  </a:cubicBezTo>
                  <a:lnTo>
                    <a:pt x="10015" y="12758"/>
                  </a:lnTo>
                  <a:close/>
                  <a:moveTo>
                    <a:pt x="241" y="0"/>
                  </a:moveTo>
                  <a:cubicBezTo>
                    <a:pt x="197" y="0"/>
                    <a:pt x="152" y="14"/>
                    <a:pt x="114" y="39"/>
                  </a:cubicBezTo>
                  <a:cubicBezTo>
                    <a:pt x="39" y="88"/>
                    <a:pt x="1" y="169"/>
                    <a:pt x="8" y="258"/>
                  </a:cubicBezTo>
                  <a:cubicBezTo>
                    <a:pt x="16" y="298"/>
                    <a:pt x="37" y="516"/>
                    <a:pt x="167" y="1810"/>
                  </a:cubicBezTo>
                  <a:cubicBezTo>
                    <a:pt x="221" y="2276"/>
                    <a:pt x="252" y="2611"/>
                    <a:pt x="277" y="2857"/>
                  </a:cubicBezTo>
                  <a:cubicBezTo>
                    <a:pt x="317" y="3283"/>
                    <a:pt x="335" y="3462"/>
                    <a:pt x="407" y="3644"/>
                  </a:cubicBezTo>
                  <a:cubicBezTo>
                    <a:pt x="477" y="3815"/>
                    <a:pt x="599" y="4003"/>
                    <a:pt x="843" y="4377"/>
                  </a:cubicBezTo>
                  <a:cubicBezTo>
                    <a:pt x="941" y="4527"/>
                    <a:pt x="1059" y="4709"/>
                    <a:pt x="1202" y="4932"/>
                  </a:cubicBezTo>
                  <a:lnTo>
                    <a:pt x="2024" y="6218"/>
                  </a:lnTo>
                  <a:lnTo>
                    <a:pt x="6745" y="13583"/>
                  </a:lnTo>
                  <a:cubicBezTo>
                    <a:pt x="6929" y="13874"/>
                    <a:pt x="7046" y="14055"/>
                    <a:pt x="7119" y="14167"/>
                  </a:cubicBezTo>
                  <a:cubicBezTo>
                    <a:pt x="7229" y="14342"/>
                    <a:pt x="7238" y="14357"/>
                    <a:pt x="7243" y="14360"/>
                  </a:cubicBezTo>
                  <a:lnTo>
                    <a:pt x="7253" y="14371"/>
                  </a:lnTo>
                  <a:lnTo>
                    <a:pt x="7263" y="14390"/>
                  </a:lnTo>
                  <a:cubicBezTo>
                    <a:pt x="7285" y="14429"/>
                    <a:pt x="7285" y="14429"/>
                    <a:pt x="7386" y="14585"/>
                  </a:cubicBezTo>
                  <a:cubicBezTo>
                    <a:pt x="7476" y="14727"/>
                    <a:pt x="7651" y="14998"/>
                    <a:pt x="7997" y="15543"/>
                  </a:cubicBezTo>
                  <a:cubicBezTo>
                    <a:pt x="8108" y="15713"/>
                    <a:pt x="8259" y="15838"/>
                    <a:pt x="8426" y="15895"/>
                  </a:cubicBezTo>
                  <a:cubicBezTo>
                    <a:pt x="8490" y="15918"/>
                    <a:pt x="8553" y="15929"/>
                    <a:pt x="8614" y="15929"/>
                  </a:cubicBezTo>
                  <a:cubicBezTo>
                    <a:pt x="8653" y="15929"/>
                    <a:pt x="8691" y="15924"/>
                    <a:pt x="8727" y="15915"/>
                  </a:cubicBezTo>
                  <a:cubicBezTo>
                    <a:pt x="9555" y="15724"/>
                    <a:pt x="10422" y="15167"/>
                    <a:pt x="10938" y="14501"/>
                  </a:cubicBezTo>
                  <a:cubicBezTo>
                    <a:pt x="11099" y="14290"/>
                    <a:pt x="11084" y="13959"/>
                    <a:pt x="10906" y="13677"/>
                  </a:cubicBezTo>
                  <a:cubicBezTo>
                    <a:pt x="10620" y="13233"/>
                    <a:pt x="10450" y="12968"/>
                    <a:pt x="10345" y="12806"/>
                  </a:cubicBezTo>
                  <a:cubicBezTo>
                    <a:pt x="10184" y="12553"/>
                    <a:pt x="10184" y="12553"/>
                    <a:pt x="10152" y="12513"/>
                  </a:cubicBezTo>
                  <a:lnTo>
                    <a:pt x="10150" y="12505"/>
                  </a:lnTo>
                  <a:cubicBezTo>
                    <a:pt x="10126" y="12464"/>
                    <a:pt x="8982" y="10677"/>
                    <a:pt x="8971" y="10660"/>
                  </a:cubicBezTo>
                  <a:cubicBezTo>
                    <a:pt x="8678" y="10202"/>
                    <a:pt x="8386" y="9745"/>
                    <a:pt x="8092" y="9287"/>
                  </a:cubicBezTo>
                  <a:lnTo>
                    <a:pt x="4279" y="3339"/>
                  </a:lnTo>
                  <a:cubicBezTo>
                    <a:pt x="4066" y="3007"/>
                    <a:pt x="3907" y="2750"/>
                    <a:pt x="3778" y="2543"/>
                  </a:cubicBezTo>
                  <a:cubicBezTo>
                    <a:pt x="3279" y="1741"/>
                    <a:pt x="3279" y="1741"/>
                    <a:pt x="2641" y="1379"/>
                  </a:cubicBezTo>
                  <a:cubicBezTo>
                    <a:pt x="2422" y="1257"/>
                    <a:pt x="2125" y="1086"/>
                    <a:pt x="1704" y="828"/>
                  </a:cubicBezTo>
                  <a:lnTo>
                    <a:pt x="1698" y="824"/>
                  </a:lnTo>
                  <a:lnTo>
                    <a:pt x="1695" y="817"/>
                  </a:lnTo>
                  <a:cubicBezTo>
                    <a:pt x="1686" y="808"/>
                    <a:pt x="1598" y="756"/>
                    <a:pt x="1390" y="636"/>
                  </a:cubicBezTo>
                  <a:cubicBezTo>
                    <a:pt x="1192" y="518"/>
                    <a:pt x="872" y="334"/>
                    <a:pt x="360" y="33"/>
                  </a:cubicBezTo>
                  <a:cubicBezTo>
                    <a:pt x="322" y="11"/>
                    <a:pt x="281" y="0"/>
                    <a:pt x="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36"/>
          <p:cNvGrpSpPr/>
          <p:nvPr/>
        </p:nvGrpSpPr>
        <p:grpSpPr>
          <a:xfrm>
            <a:off x="5183111" y="116587"/>
            <a:ext cx="725249" cy="846837"/>
            <a:chOff x="1511761" y="2053350"/>
            <a:chExt cx="725249" cy="846837"/>
          </a:xfrm>
        </p:grpSpPr>
        <p:sp>
          <p:nvSpPr>
            <p:cNvPr id="1915" name="Google Shape;1915;p36"/>
            <p:cNvSpPr/>
            <p:nvPr/>
          </p:nvSpPr>
          <p:spPr>
            <a:xfrm>
              <a:off x="1516665" y="2075073"/>
              <a:ext cx="717975" cy="820768"/>
            </a:xfrm>
            <a:custGeom>
              <a:avLst/>
              <a:gdLst/>
              <a:ahLst/>
              <a:cxnLst/>
              <a:rect l="l" t="t" r="r" b="b"/>
              <a:pathLst>
                <a:path w="21813" h="24936" extrusionOk="0">
                  <a:moveTo>
                    <a:pt x="7798" y="1"/>
                  </a:moveTo>
                  <a:cubicBezTo>
                    <a:pt x="7547" y="1"/>
                    <a:pt x="7312" y="151"/>
                    <a:pt x="7214" y="397"/>
                  </a:cubicBezTo>
                  <a:cubicBezTo>
                    <a:pt x="7212" y="400"/>
                    <a:pt x="7210" y="402"/>
                    <a:pt x="7209" y="407"/>
                  </a:cubicBezTo>
                  <a:lnTo>
                    <a:pt x="126" y="19020"/>
                  </a:lnTo>
                  <a:cubicBezTo>
                    <a:pt x="1" y="19346"/>
                    <a:pt x="164" y="19709"/>
                    <a:pt x="489" y="19833"/>
                  </a:cubicBezTo>
                  <a:lnTo>
                    <a:pt x="13793" y="24894"/>
                  </a:lnTo>
                  <a:cubicBezTo>
                    <a:pt x="13867" y="24922"/>
                    <a:pt x="13943" y="24936"/>
                    <a:pt x="14018" y="24936"/>
                  </a:cubicBezTo>
                  <a:cubicBezTo>
                    <a:pt x="14271" y="24936"/>
                    <a:pt x="14510" y="24782"/>
                    <a:pt x="14606" y="24530"/>
                  </a:cubicBezTo>
                  <a:lnTo>
                    <a:pt x="21689" y="5917"/>
                  </a:lnTo>
                  <a:cubicBezTo>
                    <a:pt x="21812" y="5592"/>
                    <a:pt x="21649" y="5227"/>
                    <a:pt x="21325" y="5104"/>
                  </a:cubicBezTo>
                  <a:lnTo>
                    <a:pt x="8022" y="42"/>
                  </a:lnTo>
                  <a:cubicBezTo>
                    <a:pt x="7948" y="14"/>
                    <a:pt x="7872" y="1"/>
                    <a:pt x="7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1863753" y="2599539"/>
              <a:ext cx="187714" cy="164015"/>
            </a:xfrm>
            <a:custGeom>
              <a:avLst/>
              <a:gdLst/>
              <a:ahLst/>
              <a:cxnLst/>
              <a:rect l="l" t="t" r="r" b="b"/>
              <a:pathLst>
                <a:path w="5703" h="4983" extrusionOk="0">
                  <a:moveTo>
                    <a:pt x="1531" y="868"/>
                  </a:moveTo>
                  <a:cubicBezTo>
                    <a:pt x="1532" y="868"/>
                    <a:pt x="1533" y="868"/>
                    <a:pt x="1534" y="868"/>
                  </a:cubicBezTo>
                  <a:lnTo>
                    <a:pt x="1910" y="879"/>
                  </a:lnTo>
                  <a:lnTo>
                    <a:pt x="2171" y="888"/>
                  </a:lnTo>
                  <a:lnTo>
                    <a:pt x="2536" y="899"/>
                  </a:lnTo>
                  <a:lnTo>
                    <a:pt x="3290" y="922"/>
                  </a:lnTo>
                  <a:lnTo>
                    <a:pt x="3561" y="931"/>
                  </a:lnTo>
                  <a:lnTo>
                    <a:pt x="3822" y="938"/>
                  </a:lnTo>
                  <a:lnTo>
                    <a:pt x="4110" y="946"/>
                  </a:lnTo>
                  <a:cubicBezTo>
                    <a:pt x="4237" y="951"/>
                    <a:pt x="4312" y="1089"/>
                    <a:pt x="4244" y="1198"/>
                  </a:cubicBezTo>
                  <a:lnTo>
                    <a:pt x="4201" y="1268"/>
                  </a:lnTo>
                  <a:lnTo>
                    <a:pt x="4069" y="1481"/>
                  </a:lnTo>
                  <a:lnTo>
                    <a:pt x="3365" y="2619"/>
                  </a:lnTo>
                  <a:lnTo>
                    <a:pt x="3233" y="2832"/>
                  </a:lnTo>
                  <a:lnTo>
                    <a:pt x="2889" y="3388"/>
                  </a:lnTo>
                  <a:cubicBezTo>
                    <a:pt x="2889" y="3389"/>
                    <a:pt x="2888" y="3390"/>
                    <a:pt x="2887" y="3390"/>
                  </a:cubicBezTo>
                  <a:cubicBezTo>
                    <a:pt x="2853" y="3441"/>
                    <a:pt x="2801" y="3466"/>
                    <a:pt x="2748" y="3466"/>
                  </a:cubicBezTo>
                  <a:cubicBezTo>
                    <a:pt x="2699" y="3466"/>
                    <a:pt x="2651" y="3445"/>
                    <a:pt x="2617" y="3403"/>
                  </a:cubicBezTo>
                  <a:cubicBezTo>
                    <a:pt x="2612" y="3396"/>
                    <a:pt x="2608" y="3387"/>
                    <a:pt x="2603" y="3379"/>
                  </a:cubicBezTo>
                  <a:lnTo>
                    <a:pt x="2070" y="2389"/>
                  </a:lnTo>
                  <a:lnTo>
                    <a:pt x="1893" y="2058"/>
                  </a:lnTo>
                  <a:lnTo>
                    <a:pt x="1795" y="1876"/>
                  </a:lnTo>
                  <a:lnTo>
                    <a:pt x="1641" y="1589"/>
                  </a:lnTo>
                  <a:lnTo>
                    <a:pt x="1383" y="1111"/>
                  </a:lnTo>
                  <a:cubicBezTo>
                    <a:pt x="1324" y="1001"/>
                    <a:pt x="1406" y="868"/>
                    <a:pt x="1531" y="868"/>
                  </a:cubicBezTo>
                  <a:close/>
                  <a:moveTo>
                    <a:pt x="374" y="1"/>
                  </a:moveTo>
                  <a:cubicBezTo>
                    <a:pt x="327" y="1"/>
                    <a:pt x="282" y="10"/>
                    <a:pt x="243" y="27"/>
                  </a:cubicBezTo>
                  <a:cubicBezTo>
                    <a:pt x="83" y="96"/>
                    <a:pt x="0" y="296"/>
                    <a:pt x="93" y="466"/>
                  </a:cubicBezTo>
                  <a:lnTo>
                    <a:pt x="275" y="804"/>
                  </a:lnTo>
                  <a:lnTo>
                    <a:pt x="429" y="1091"/>
                  </a:lnTo>
                  <a:lnTo>
                    <a:pt x="706" y="1606"/>
                  </a:lnTo>
                  <a:lnTo>
                    <a:pt x="883" y="1937"/>
                  </a:lnTo>
                  <a:lnTo>
                    <a:pt x="1250" y="2619"/>
                  </a:lnTo>
                  <a:lnTo>
                    <a:pt x="1405" y="2906"/>
                  </a:lnTo>
                  <a:lnTo>
                    <a:pt x="1833" y="3703"/>
                  </a:lnTo>
                  <a:lnTo>
                    <a:pt x="2011" y="4034"/>
                  </a:lnTo>
                  <a:lnTo>
                    <a:pt x="2228" y="4437"/>
                  </a:lnTo>
                  <a:lnTo>
                    <a:pt x="2382" y="4724"/>
                  </a:lnTo>
                  <a:lnTo>
                    <a:pt x="2431" y="4816"/>
                  </a:lnTo>
                  <a:cubicBezTo>
                    <a:pt x="2491" y="4926"/>
                    <a:pt x="2600" y="4982"/>
                    <a:pt x="2710" y="4982"/>
                  </a:cubicBezTo>
                  <a:cubicBezTo>
                    <a:pt x="2813" y="4982"/>
                    <a:pt x="2916" y="4933"/>
                    <a:pt x="2978" y="4833"/>
                  </a:cubicBezTo>
                  <a:lnTo>
                    <a:pt x="3193" y="4485"/>
                  </a:lnTo>
                  <a:lnTo>
                    <a:pt x="3326" y="4272"/>
                  </a:lnTo>
                  <a:lnTo>
                    <a:pt x="4028" y="3135"/>
                  </a:lnTo>
                  <a:lnTo>
                    <a:pt x="4161" y="2922"/>
                  </a:lnTo>
                  <a:lnTo>
                    <a:pt x="4866" y="1787"/>
                  </a:lnTo>
                  <a:lnTo>
                    <a:pt x="5578" y="635"/>
                  </a:lnTo>
                  <a:cubicBezTo>
                    <a:pt x="5703" y="425"/>
                    <a:pt x="5558" y="159"/>
                    <a:pt x="5317" y="150"/>
                  </a:cubicBezTo>
                  <a:lnTo>
                    <a:pt x="4919" y="138"/>
                  </a:lnTo>
                  <a:lnTo>
                    <a:pt x="4136" y="113"/>
                  </a:lnTo>
                  <a:lnTo>
                    <a:pt x="3875" y="107"/>
                  </a:lnTo>
                  <a:lnTo>
                    <a:pt x="2487" y="64"/>
                  </a:lnTo>
                  <a:lnTo>
                    <a:pt x="2226" y="57"/>
                  </a:lnTo>
                  <a:lnTo>
                    <a:pt x="907" y="17"/>
                  </a:lnTo>
                  <a:lnTo>
                    <a:pt x="381" y="1"/>
                  </a:lnTo>
                  <a:cubicBezTo>
                    <a:pt x="379" y="1"/>
                    <a:pt x="376" y="1"/>
                    <a:pt x="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1844597" y="2240142"/>
              <a:ext cx="75079" cy="42855"/>
            </a:xfrm>
            <a:custGeom>
              <a:avLst/>
              <a:gdLst/>
              <a:ahLst/>
              <a:cxnLst/>
              <a:rect l="l" t="t" r="r" b="b"/>
              <a:pathLst>
                <a:path w="2281" h="1302" extrusionOk="0">
                  <a:moveTo>
                    <a:pt x="755" y="1"/>
                  </a:moveTo>
                  <a:cubicBezTo>
                    <a:pt x="584" y="1"/>
                    <a:pt x="420" y="38"/>
                    <a:pt x="281" y="125"/>
                  </a:cubicBezTo>
                  <a:cubicBezTo>
                    <a:pt x="37" y="276"/>
                    <a:pt x="0" y="604"/>
                    <a:pt x="298" y="901"/>
                  </a:cubicBezTo>
                  <a:cubicBezTo>
                    <a:pt x="575" y="1176"/>
                    <a:pt x="970" y="1302"/>
                    <a:pt x="1302" y="1302"/>
                  </a:cubicBezTo>
                  <a:cubicBezTo>
                    <a:pt x="1540" y="1302"/>
                    <a:pt x="1746" y="1237"/>
                    <a:pt x="1854" y="1118"/>
                  </a:cubicBezTo>
                  <a:cubicBezTo>
                    <a:pt x="2280" y="645"/>
                    <a:pt x="1462" y="1"/>
                    <a:pt x="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1991825" y="2294418"/>
              <a:ext cx="63164" cy="44106"/>
            </a:xfrm>
            <a:custGeom>
              <a:avLst/>
              <a:gdLst/>
              <a:ahLst/>
              <a:cxnLst/>
              <a:rect l="l" t="t" r="r" b="b"/>
              <a:pathLst>
                <a:path w="1919" h="1340" extrusionOk="0">
                  <a:moveTo>
                    <a:pt x="603" y="1"/>
                  </a:moveTo>
                  <a:cubicBezTo>
                    <a:pt x="269" y="1"/>
                    <a:pt x="1" y="143"/>
                    <a:pt x="3" y="468"/>
                  </a:cubicBezTo>
                  <a:cubicBezTo>
                    <a:pt x="5" y="840"/>
                    <a:pt x="597" y="1340"/>
                    <a:pt x="1241" y="1340"/>
                  </a:cubicBezTo>
                  <a:cubicBezTo>
                    <a:pt x="1264" y="1340"/>
                    <a:pt x="1287" y="1339"/>
                    <a:pt x="1310" y="1338"/>
                  </a:cubicBezTo>
                  <a:cubicBezTo>
                    <a:pt x="1730" y="1313"/>
                    <a:pt x="1918" y="1045"/>
                    <a:pt x="1838" y="771"/>
                  </a:cubicBezTo>
                  <a:cubicBezTo>
                    <a:pt x="1699" y="296"/>
                    <a:pt x="1083" y="1"/>
                    <a:pt x="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1928760" y="2234250"/>
              <a:ext cx="69813" cy="54902"/>
            </a:xfrm>
            <a:custGeom>
              <a:avLst/>
              <a:gdLst/>
              <a:ahLst/>
              <a:cxnLst/>
              <a:rect l="l" t="t" r="r" b="b"/>
              <a:pathLst>
                <a:path w="2121" h="1668" extrusionOk="0">
                  <a:moveTo>
                    <a:pt x="263" y="1"/>
                  </a:moveTo>
                  <a:cubicBezTo>
                    <a:pt x="211" y="1"/>
                    <a:pt x="161" y="30"/>
                    <a:pt x="140" y="82"/>
                  </a:cubicBezTo>
                  <a:cubicBezTo>
                    <a:pt x="1" y="421"/>
                    <a:pt x="8" y="826"/>
                    <a:pt x="162" y="1137"/>
                  </a:cubicBezTo>
                  <a:cubicBezTo>
                    <a:pt x="285" y="1390"/>
                    <a:pt x="491" y="1562"/>
                    <a:pt x="756" y="1634"/>
                  </a:cubicBezTo>
                  <a:cubicBezTo>
                    <a:pt x="844" y="1657"/>
                    <a:pt x="929" y="1668"/>
                    <a:pt x="1013" y="1668"/>
                  </a:cubicBezTo>
                  <a:cubicBezTo>
                    <a:pt x="1515" y="1668"/>
                    <a:pt x="1930" y="1269"/>
                    <a:pt x="2095" y="827"/>
                  </a:cubicBezTo>
                  <a:cubicBezTo>
                    <a:pt x="2120" y="760"/>
                    <a:pt x="2086" y="684"/>
                    <a:pt x="2018" y="659"/>
                  </a:cubicBezTo>
                  <a:cubicBezTo>
                    <a:pt x="2003" y="654"/>
                    <a:pt x="1987" y="651"/>
                    <a:pt x="1972" y="651"/>
                  </a:cubicBezTo>
                  <a:cubicBezTo>
                    <a:pt x="1918" y="651"/>
                    <a:pt x="1868" y="683"/>
                    <a:pt x="1848" y="737"/>
                  </a:cubicBezTo>
                  <a:cubicBezTo>
                    <a:pt x="1718" y="1086"/>
                    <a:pt x="1396" y="1405"/>
                    <a:pt x="1012" y="1405"/>
                  </a:cubicBezTo>
                  <a:cubicBezTo>
                    <a:pt x="951" y="1405"/>
                    <a:pt x="889" y="1397"/>
                    <a:pt x="825" y="1380"/>
                  </a:cubicBezTo>
                  <a:cubicBezTo>
                    <a:pt x="586" y="1315"/>
                    <a:pt x="461" y="1150"/>
                    <a:pt x="398" y="1022"/>
                  </a:cubicBezTo>
                  <a:cubicBezTo>
                    <a:pt x="279" y="780"/>
                    <a:pt x="273" y="452"/>
                    <a:pt x="385" y="183"/>
                  </a:cubicBezTo>
                  <a:cubicBezTo>
                    <a:pt x="413" y="115"/>
                    <a:pt x="381" y="38"/>
                    <a:pt x="313" y="10"/>
                  </a:cubicBezTo>
                  <a:cubicBezTo>
                    <a:pt x="296" y="4"/>
                    <a:pt x="279" y="1"/>
                    <a:pt x="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2013582" y="2237508"/>
              <a:ext cx="51973" cy="43678"/>
            </a:xfrm>
            <a:custGeom>
              <a:avLst/>
              <a:gdLst/>
              <a:ahLst/>
              <a:cxnLst/>
              <a:rect l="l" t="t" r="r" b="b"/>
              <a:pathLst>
                <a:path w="1579" h="1327" extrusionOk="0">
                  <a:moveTo>
                    <a:pt x="242" y="0"/>
                  </a:moveTo>
                  <a:cubicBezTo>
                    <a:pt x="190" y="0"/>
                    <a:pt x="140" y="31"/>
                    <a:pt x="119" y="83"/>
                  </a:cubicBezTo>
                  <a:cubicBezTo>
                    <a:pt x="1" y="372"/>
                    <a:pt x="3" y="718"/>
                    <a:pt x="127" y="962"/>
                  </a:cubicBezTo>
                  <a:cubicBezTo>
                    <a:pt x="216" y="1140"/>
                    <a:pt x="358" y="1258"/>
                    <a:pt x="540" y="1304"/>
                  </a:cubicBezTo>
                  <a:cubicBezTo>
                    <a:pt x="597" y="1319"/>
                    <a:pt x="652" y="1326"/>
                    <a:pt x="707" y="1326"/>
                  </a:cubicBezTo>
                  <a:cubicBezTo>
                    <a:pt x="1088" y="1326"/>
                    <a:pt x="1417" y="992"/>
                    <a:pt x="1551" y="629"/>
                  </a:cubicBezTo>
                  <a:cubicBezTo>
                    <a:pt x="1579" y="561"/>
                    <a:pt x="1542" y="486"/>
                    <a:pt x="1474" y="460"/>
                  </a:cubicBezTo>
                  <a:cubicBezTo>
                    <a:pt x="1459" y="455"/>
                    <a:pt x="1444" y="452"/>
                    <a:pt x="1428" y="452"/>
                  </a:cubicBezTo>
                  <a:cubicBezTo>
                    <a:pt x="1375" y="452"/>
                    <a:pt x="1324" y="485"/>
                    <a:pt x="1304" y="539"/>
                  </a:cubicBezTo>
                  <a:cubicBezTo>
                    <a:pt x="1204" y="810"/>
                    <a:pt x="969" y="1063"/>
                    <a:pt x="707" y="1063"/>
                  </a:cubicBezTo>
                  <a:cubicBezTo>
                    <a:pt x="674" y="1063"/>
                    <a:pt x="640" y="1059"/>
                    <a:pt x="606" y="1051"/>
                  </a:cubicBezTo>
                  <a:cubicBezTo>
                    <a:pt x="498" y="1023"/>
                    <a:pt x="416" y="954"/>
                    <a:pt x="362" y="845"/>
                  </a:cubicBezTo>
                  <a:cubicBezTo>
                    <a:pt x="273" y="669"/>
                    <a:pt x="273" y="403"/>
                    <a:pt x="364" y="184"/>
                  </a:cubicBezTo>
                  <a:cubicBezTo>
                    <a:pt x="391" y="116"/>
                    <a:pt x="358" y="39"/>
                    <a:pt x="292" y="10"/>
                  </a:cubicBezTo>
                  <a:cubicBezTo>
                    <a:pt x="276" y="4"/>
                    <a:pt x="259" y="0"/>
                    <a:pt x="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1881659" y="2187313"/>
              <a:ext cx="51940" cy="43645"/>
            </a:xfrm>
            <a:custGeom>
              <a:avLst/>
              <a:gdLst/>
              <a:ahLst/>
              <a:cxnLst/>
              <a:rect l="l" t="t" r="r" b="b"/>
              <a:pathLst>
                <a:path w="1578" h="1326" extrusionOk="0">
                  <a:moveTo>
                    <a:pt x="241" y="0"/>
                  </a:moveTo>
                  <a:cubicBezTo>
                    <a:pt x="189" y="0"/>
                    <a:pt x="140" y="31"/>
                    <a:pt x="119" y="82"/>
                  </a:cubicBezTo>
                  <a:cubicBezTo>
                    <a:pt x="1" y="372"/>
                    <a:pt x="3" y="718"/>
                    <a:pt x="125" y="963"/>
                  </a:cubicBezTo>
                  <a:cubicBezTo>
                    <a:pt x="215" y="1139"/>
                    <a:pt x="357" y="1258"/>
                    <a:pt x="539" y="1304"/>
                  </a:cubicBezTo>
                  <a:cubicBezTo>
                    <a:pt x="595" y="1319"/>
                    <a:pt x="651" y="1326"/>
                    <a:pt x="705" y="1326"/>
                  </a:cubicBezTo>
                  <a:cubicBezTo>
                    <a:pt x="1087" y="1326"/>
                    <a:pt x="1416" y="992"/>
                    <a:pt x="1550" y="629"/>
                  </a:cubicBezTo>
                  <a:cubicBezTo>
                    <a:pt x="1578" y="561"/>
                    <a:pt x="1544" y="485"/>
                    <a:pt x="1474" y="460"/>
                  </a:cubicBezTo>
                  <a:cubicBezTo>
                    <a:pt x="1459" y="454"/>
                    <a:pt x="1444" y="451"/>
                    <a:pt x="1429" y="451"/>
                  </a:cubicBezTo>
                  <a:cubicBezTo>
                    <a:pt x="1375" y="451"/>
                    <a:pt x="1323" y="485"/>
                    <a:pt x="1304" y="538"/>
                  </a:cubicBezTo>
                  <a:cubicBezTo>
                    <a:pt x="1203" y="809"/>
                    <a:pt x="970" y="1063"/>
                    <a:pt x="708" y="1063"/>
                  </a:cubicBezTo>
                  <a:cubicBezTo>
                    <a:pt x="674" y="1063"/>
                    <a:pt x="640" y="1059"/>
                    <a:pt x="605" y="1050"/>
                  </a:cubicBezTo>
                  <a:cubicBezTo>
                    <a:pt x="498" y="1022"/>
                    <a:pt x="416" y="953"/>
                    <a:pt x="363" y="846"/>
                  </a:cubicBezTo>
                  <a:cubicBezTo>
                    <a:pt x="273" y="668"/>
                    <a:pt x="273" y="402"/>
                    <a:pt x="364" y="183"/>
                  </a:cubicBezTo>
                  <a:cubicBezTo>
                    <a:pt x="391" y="115"/>
                    <a:pt x="358" y="38"/>
                    <a:pt x="291" y="11"/>
                  </a:cubicBezTo>
                  <a:cubicBezTo>
                    <a:pt x="275" y="3"/>
                    <a:pt x="258" y="0"/>
                    <a:pt x="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1713299" y="2251794"/>
              <a:ext cx="157037" cy="149829"/>
            </a:xfrm>
            <a:custGeom>
              <a:avLst/>
              <a:gdLst/>
              <a:ahLst/>
              <a:cxnLst/>
              <a:rect l="l" t="t" r="r" b="b"/>
              <a:pathLst>
                <a:path w="4771" h="4552" extrusionOk="0">
                  <a:moveTo>
                    <a:pt x="2502" y="0"/>
                  </a:moveTo>
                  <a:cubicBezTo>
                    <a:pt x="2441" y="0"/>
                    <a:pt x="2380" y="30"/>
                    <a:pt x="2344" y="91"/>
                  </a:cubicBezTo>
                  <a:lnTo>
                    <a:pt x="1679" y="1220"/>
                  </a:lnTo>
                  <a:cubicBezTo>
                    <a:pt x="1649" y="1272"/>
                    <a:pt x="1594" y="1307"/>
                    <a:pt x="1534" y="1310"/>
                  </a:cubicBezTo>
                  <a:lnTo>
                    <a:pt x="227" y="1404"/>
                  </a:lnTo>
                  <a:cubicBezTo>
                    <a:pt x="74" y="1415"/>
                    <a:pt x="1" y="1596"/>
                    <a:pt x="102" y="1709"/>
                  </a:cubicBezTo>
                  <a:lnTo>
                    <a:pt x="970" y="2691"/>
                  </a:lnTo>
                  <a:cubicBezTo>
                    <a:pt x="1011" y="2736"/>
                    <a:pt x="1026" y="2799"/>
                    <a:pt x="1011" y="2857"/>
                  </a:cubicBezTo>
                  <a:lnTo>
                    <a:pt x="695" y="4129"/>
                  </a:lnTo>
                  <a:cubicBezTo>
                    <a:pt x="665" y="4250"/>
                    <a:pt x="760" y="4358"/>
                    <a:pt x="872" y="4358"/>
                  </a:cubicBezTo>
                  <a:cubicBezTo>
                    <a:pt x="896" y="4358"/>
                    <a:pt x="922" y="4353"/>
                    <a:pt x="946" y="4342"/>
                  </a:cubicBezTo>
                  <a:lnTo>
                    <a:pt x="2149" y="3819"/>
                  </a:lnTo>
                  <a:cubicBezTo>
                    <a:pt x="2172" y="3808"/>
                    <a:pt x="2197" y="3803"/>
                    <a:pt x="2222" y="3803"/>
                  </a:cubicBezTo>
                  <a:cubicBezTo>
                    <a:pt x="2255" y="3803"/>
                    <a:pt x="2289" y="3813"/>
                    <a:pt x="2319" y="3831"/>
                  </a:cubicBezTo>
                  <a:lnTo>
                    <a:pt x="3431" y="4524"/>
                  </a:lnTo>
                  <a:cubicBezTo>
                    <a:pt x="3462" y="4543"/>
                    <a:pt x="3495" y="4551"/>
                    <a:pt x="3527" y="4551"/>
                  </a:cubicBezTo>
                  <a:cubicBezTo>
                    <a:pt x="3629" y="4551"/>
                    <a:pt x="3722" y="4465"/>
                    <a:pt x="3712" y="4350"/>
                  </a:cubicBezTo>
                  <a:lnTo>
                    <a:pt x="3585" y="3045"/>
                  </a:lnTo>
                  <a:cubicBezTo>
                    <a:pt x="3580" y="2985"/>
                    <a:pt x="3603" y="2926"/>
                    <a:pt x="3650" y="2887"/>
                  </a:cubicBezTo>
                  <a:lnTo>
                    <a:pt x="4653" y="2044"/>
                  </a:lnTo>
                  <a:cubicBezTo>
                    <a:pt x="4770" y="1946"/>
                    <a:pt x="4723" y="1756"/>
                    <a:pt x="4574" y="1723"/>
                  </a:cubicBezTo>
                  <a:lnTo>
                    <a:pt x="3294" y="1440"/>
                  </a:lnTo>
                  <a:cubicBezTo>
                    <a:pt x="3236" y="1426"/>
                    <a:pt x="3187" y="1385"/>
                    <a:pt x="3165" y="1330"/>
                  </a:cubicBezTo>
                  <a:lnTo>
                    <a:pt x="2672" y="116"/>
                  </a:lnTo>
                  <a:cubicBezTo>
                    <a:pt x="2642" y="40"/>
                    <a:pt x="2572" y="0"/>
                    <a:pt x="2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6"/>
            <p:cNvSpPr/>
            <p:nvPr/>
          </p:nvSpPr>
          <p:spPr>
            <a:xfrm>
              <a:off x="1761190" y="2352283"/>
              <a:ext cx="230208" cy="137256"/>
            </a:xfrm>
            <a:custGeom>
              <a:avLst/>
              <a:gdLst/>
              <a:ahLst/>
              <a:cxnLst/>
              <a:rect l="l" t="t" r="r" b="b"/>
              <a:pathLst>
                <a:path w="6994" h="4170" extrusionOk="0">
                  <a:moveTo>
                    <a:pt x="5559" y="1"/>
                  </a:moveTo>
                  <a:cubicBezTo>
                    <a:pt x="5448" y="1"/>
                    <a:pt x="5335" y="29"/>
                    <a:pt x="5223" y="102"/>
                  </a:cubicBezTo>
                  <a:cubicBezTo>
                    <a:pt x="4890" y="320"/>
                    <a:pt x="4922" y="710"/>
                    <a:pt x="4945" y="993"/>
                  </a:cubicBezTo>
                  <a:cubicBezTo>
                    <a:pt x="4964" y="1231"/>
                    <a:pt x="4971" y="1379"/>
                    <a:pt x="4887" y="1433"/>
                  </a:cubicBezTo>
                  <a:cubicBezTo>
                    <a:pt x="4866" y="1447"/>
                    <a:pt x="4842" y="1453"/>
                    <a:pt x="4815" y="1453"/>
                  </a:cubicBezTo>
                  <a:cubicBezTo>
                    <a:pt x="4732" y="1453"/>
                    <a:pt x="4618" y="1396"/>
                    <a:pt x="4460" y="1312"/>
                  </a:cubicBezTo>
                  <a:cubicBezTo>
                    <a:pt x="4293" y="1223"/>
                    <a:pt x="4085" y="1112"/>
                    <a:pt x="3867" y="1112"/>
                  </a:cubicBezTo>
                  <a:cubicBezTo>
                    <a:pt x="3756" y="1112"/>
                    <a:pt x="3643" y="1141"/>
                    <a:pt x="3531" y="1214"/>
                  </a:cubicBezTo>
                  <a:cubicBezTo>
                    <a:pt x="3199" y="1433"/>
                    <a:pt x="3230" y="1824"/>
                    <a:pt x="3253" y="2107"/>
                  </a:cubicBezTo>
                  <a:cubicBezTo>
                    <a:pt x="3272" y="2344"/>
                    <a:pt x="3279" y="2492"/>
                    <a:pt x="3195" y="2547"/>
                  </a:cubicBezTo>
                  <a:cubicBezTo>
                    <a:pt x="3174" y="2561"/>
                    <a:pt x="3150" y="2567"/>
                    <a:pt x="3123" y="2567"/>
                  </a:cubicBezTo>
                  <a:cubicBezTo>
                    <a:pt x="3040" y="2567"/>
                    <a:pt x="2926" y="2510"/>
                    <a:pt x="2768" y="2426"/>
                  </a:cubicBezTo>
                  <a:cubicBezTo>
                    <a:pt x="2601" y="2336"/>
                    <a:pt x="2394" y="2225"/>
                    <a:pt x="2175" y="2225"/>
                  </a:cubicBezTo>
                  <a:cubicBezTo>
                    <a:pt x="2065" y="2225"/>
                    <a:pt x="1952" y="2254"/>
                    <a:pt x="1839" y="2327"/>
                  </a:cubicBezTo>
                  <a:cubicBezTo>
                    <a:pt x="1506" y="2545"/>
                    <a:pt x="1538" y="2936"/>
                    <a:pt x="1561" y="3219"/>
                  </a:cubicBezTo>
                  <a:cubicBezTo>
                    <a:pt x="1581" y="3455"/>
                    <a:pt x="1586" y="3604"/>
                    <a:pt x="1502" y="3659"/>
                  </a:cubicBezTo>
                  <a:cubicBezTo>
                    <a:pt x="1481" y="3673"/>
                    <a:pt x="1457" y="3679"/>
                    <a:pt x="1430" y="3679"/>
                  </a:cubicBezTo>
                  <a:cubicBezTo>
                    <a:pt x="1347" y="3679"/>
                    <a:pt x="1233" y="3622"/>
                    <a:pt x="1076" y="3538"/>
                  </a:cubicBezTo>
                  <a:cubicBezTo>
                    <a:pt x="908" y="3448"/>
                    <a:pt x="700" y="3337"/>
                    <a:pt x="481" y="3337"/>
                  </a:cubicBezTo>
                  <a:cubicBezTo>
                    <a:pt x="370" y="3337"/>
                    <a:pt x="257" y="3365"/>
                    <a:pt x="146" y="3439"/>
                  </a:cubicBezTo>
                  <a:cubicBezTo>
                    <a:pt x="33" y="3513"/>
                    <a:pt x="1" y="3667"/>
                    <a:pt x="75" y="3779"/>
                  </a:cubicBezTo>
                  <a:cubicBezTo>
                    <a:pt x="105" y="3825"/>
                    <a:pt x="147" y="3857"/>
                    <a:pt x="194" y="3874"/>
                  </a:cubicBezTo>
                  <a:cubicBezTo>
                    <a:pt x="221" y="3885"/>
                    <a:pt x="251" y="3890"/>
                    <a:pt x="281" y="3890"/>
                  </a:cubicBezTo>
                  <a:cubicBezTo>
                    <a:pt x="327" y="3890"/>
                    <a:pt x="374" y="3877"/>
                    <a:pt x="414" y="3848"/>
                  </a:cubicBezTo>
                  <a:cubicBezTo>
                    <a:pt x="435" y="3835"/>
                    <a:pt x="458" y="3829"/>
                    <a:pt x="486" y="3829"/>
                  </a:cubicBezTo>
                  <a:cubicBezTo>
                    <a:pt x="569" y="3829"/>
                    <a:pt x="683" y="3886"/>
                    <a:pt x="840" y="3970"/>
                  </a:cubicBezTo>
                  <a:cubicBezTo>
                    <a:pt x="1008" y="4059"/>
                    <a:pt x="1216" y="4170"/>
                    <a:pt x="1434" y="4170"/>
                  </a:cubicBezTo>
                  <a:cubicBezTo>
                    <a:pt x="1545" y="4170"/>
                    <a:pt x="1658" y="4142"/>
                    <a:pt x="1770" y="4068"/>
                  </a:cubicBezTo>
                  <a:cubicBezTo>
                    <a:pt x="2104" y="3851"/>
                    <a:pt x="2072" y="3460"/>
                    <a:pt x="2050" y="3177"/>
                  </a:cubicBezTo>
                  <a:cubicBezTo>
                    <a:pt x="2030" y="2940"/>
                    <a:pt x="2025" y="2791"/>
                    <a:pt x="2109" y="2737"/>
                  </a:cubicBezTo>
                  <a:cubicBezTo>
                    <a:pt x="2129" y="2723"/>
                    <a:pt x="2153" y="2717"/>
                    <a:pt x="2180" y="2717"/>
                  </a:cubicBezTo>
                  <a:cubicBezTo>
                    <a:pt x="2263" y="2717"/>
                    <a:pt x="2377" y="2774"/>
                    <a:pt x="2535" y="2858"/>
                  </a:cubicBezTo>
                  <a:cubicBezTo>
                    <a:pt x="2702" y="2947"/>
                    <a:pt x="2910" y="3058"/>
                    <a:pt x="3129" y="3058"/>
                  </a:cubicBezTo>
                  <a:cubicBezTo>
                    <a:pt x="3240" y="3058"/>
                    <a:pt x="3353" y="3030"/>
                    <a:pt x="3465" y="2956"/>
                  </a:cubicBezTo>
                  <a:cubicBezTo>
                    <a:pt x="3797" y="2738"/>
                    <a:pt x="3767" y="2348"/>
                    <a:pt x="3743" y="2065"/>
                  </a:cubicBezTo>
                  <a:cubicBezTo>
                    <a:pt x="3725" y="1827"/>
                    <a:pt x="3717" y="1679"/>
                    <a:pt x="3801" y="1625"/>
                  </a:cubicBezTo>
                  <a:cubicBezTo>
                    <a:pt x="3822" y="1611"/>
                    <a:pt x="3846" y="1605"/>
                    <a:pt x="3874" y="1605"/>
                  </a:cubicBezTo>
                  <a:cubicBezTo>
                    <a:pt x="3956" y="1605"/>
                    <a:pt x="4071" y="1662"/>
                    <a:pt x="4228" y="1746"/>
                  </a:cubicBezTo>
                  <a:cubicBezTo>
                    <a:pt x="4395" y="1835"/>
                    <a:pt x="4602" y="1946"/>
                    <a:pt x="4821" y="1946"/>
                  </a:cubicBezTo>
                  <a:cubicBezTo>
                    <a:pt x="4931" y="1946"/>
                    <a:pt x="5045" y="1918"/>
                    <a:pt x="5157" y="1844"/>
                  </a:cubicBezTo>
                  <a:cubicBezTo>
                    <a:pt x="5491" y="1626"/>
                    <a:pt x="5459" y="1236"/>
                    <a:pt x="5434" y="953"/>
                  </a:cubicBezTo>
                  <a:cubicBezTo>
                    <a:pt x="5416" y="715"/>
                    <a:pt x="5409" y="567"/>
                    <a:pt x="5493" y="513"/>
                  </a:cubicBezTo>
                  <a:cubicBezTo>
                    <a:pt x="5514" y="500"/>
                    <a:pt x="5538" y="493"/>
                    <a:pt x="5565" y="493"/>
                  </a:cubicBezTo>
                  <a:cubicBezTo>
                    <a:pt x="5648" y="493"/>
                    <a:pt x="5762" y="550"/>
                    <a:pt x="5920" y="634"/>
                  </a:cubicBezTo>
                  <a:cubicBezTo>
                    <a:pt x="6086" y="723"/>
                    <a:pt x="6294" y="834"/>
                    <a:pt x="6513" y="834"/>
                  </a:cubicBezTo>
                  <a:cubicBezTo>
                    <a:pt x="6623" y="834"/>
                    <a:pt x="6736" y="806"/>
                    <a:pt x="6848" y="732"/>
                  </a:cubicBezTo>
                  <a:cubicBezTo>
                    <a:pt x="6961" y="658"/>
                    <a:pt x="6993" y="506"/>
                    <a:pt x="6919" y="392"/>
                  </a:cubicBezTo>
                  <a:cubicBezTo>
                    <a:pt x="6871" y="320"/>
                    <a:pt x="6793" y="281"/>
                    <a:pt x="6713" y="281"/>
                  </a:cubicBezTo>
                  <a:cubicBezTo>
                    <a:pt x="6667" y="281"/>
                    <a:pt x="6620" y="294"/>
                    <a:pt x="6578" y="322"/>
                  </a:cubicBezTo>
                  <a:cubicBezTo>
                    <a:pt x="6557" y="336"/>
                    <a:pt x="6533" y="342"/>
                    <a:pt x="6506" y="342"/>
                  </a:cubicBezTo>
                  <a:cubicBezTo>
                    <a:pt x="6423" y="342"/>
                    <a:pt x="6309" y="284"/>
                    <a:pt x="6152" y="200"/>
                  </a:cubicBezTo>
                  <a:cubicBezTo>
                    <a:pt x="5985" y="111"/>
                    <a:pt x="5777" y="1"/>
                    <a:pt x="5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6"/>
            <p:cNvSpPr/>
            <p:nvPr/>
          </p:nvSpPr>
          <p:spPr>
            <a:xfrm>
              <a:off x="1914245" y="2458664"/>
              <a:ext cx="41242" cy="36503"/>
            </a:xfrm>
            <a:custGeom>
              <a:avLst/>
              <a:gdLst/>
              <a:ahLst/>
              <a:cxnLst/>
              <a:rect l="l" t="t" r="r" b="b"/>
              <a:pathLst>
                <a:path w="1253" h="1109" extrusionOk="0">
                  <a:moveTo>
                    <a:pt x="627" y="0"/>
                  </a:moveTo>
                  <a:cubicBezTo>
                    <a:pt x="404" y="0"/>
                    <a:pt x="194" y="136"/>
                    <a:pt x="109" y="357"/>
                  </a:cubicBezTo>
                  <a:cubicBezTo>
                    <a:pt x="0" y="643"/>
                    <a:pt x="144" y="962"/>
                    <a:pt x="429" y="1072"/>
                  </a:cubicBezTo>
                  <a:cubicBezTo>
                    <a:pt x="494" y="1096"/>
                    <a:pt x="560" y="1108"/>
                    <a:pt x="626" y="1108"/>
                  </a:cubicBezTo>
                  <a:cubicBezTo>
                    <a:pt x="849" y="1108"/>
                    <a:pt x="1059" y="972"/>
                    <a:pt x="1144" y="752"/>
                  </a:cubicBezTo>
                  <a:cubicBezTo>
                    <a:pt x="1253" y="465"/>
                    <a:pt x="1109" y="146"/>
                    <a:pt x="823" y="37"/>
                  </a:cubicBezTo>
                  <a:cubicBezTo>
                    <a:pt x="758" y="12"/>
                    <a:pt x="692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6"/>
            <p:cNvSpPr/>
            <p:nvPr/>
          </p:nvSpPr>
          <p:spPr>
            <a:xfrm>
              <a:off x="1856545" y="2504679"/>
              <a:ext cx="41275" cy="36503"/>
            </a:xfrm>
            <a:custGeom>
              <a:avLst/>
              <a:gdLst/>
              <a:ahLst/>
              <a:cxnLst/>
              <a:rect l="l" t="t" r="r" b="b"/>
              <a:pathLst>
                <a:path w="1254" h="1109" extrusionOk="0">
                  <a:moveTo>
                    <a:pt x="627" y="0"/>
                  </a:moveTo>
                  <a:cubicBezTo>
                    <a:pt x="403" y="0"/>
                    <a:pt x="193" y="136"/>
                    <a:pt x="110" y="357"/>
                  </a:cubicBezTo>
                  <a:cubicBezTo>
                    <a:pt x="0" y="643"/>
                    <a:pt x="144" y="962"/>
                    <a:pt x="430" y="1072"/>
                  </a:cubicBezTo>
                  <a:cubicBezTo>
                    <a:pt x="495" y="1096"/>
                    <a:pt x="561" y="1108"/>
                    <a:pt x="626" y="1108"/>
                  </a:cubicBezTo>
                  <a:cubicBezTo>
                    <a:pt x="850" y="1108"/>
                    <a:pt x="1060" y="972"/>
                    <a:pt x="1144" y="751"/>
                  </a:cubicBezTo>
                  <a:cubicBezTo>
                    <a:pt x="1253" y="465"/>
                    <a:pt x="1110" y="146"/>
                    <a:pt x="823" y="37"/>
                  </a:cubicBezTo>
                  <a:cubicBezTo>
                    <a:pt x="759" y="12"/>
                    <a:pt x="692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6"/>
            <p:cNvSpPr/>
            <p:nvPr/>
          </p:nvSpPr>
          <p:spPr>
            <a:xfrm>
              <a:off x="1927641" y="2531735"/>
              <a:ext cx="41308" cy="36470"/>
            </a:xfrm>
            <a:custGeom>
              <a:avLst/>
              <a:gdLst/>
              <a:ahLst/>
              <a:cxnLst/>
              <a:rect l="l" t="t" r="r" b="b"/>
              <a:pathLst>
                <a:path w="1255" h="1108" extrusionOk="0">
                  <a:moveTo>
                    <a:pt x="627" y="0"/>
                  </a:moveTo>
                  <a:cubicBezTo>
                    <a:pt x="404" y="0"/>
                    <a:pt x="194" y="136"/>
                    <a:pt x="110" y="357"/>
                  </a:cubicBezTo>
                  <a:cubicBezTo>
                    <a:pt x="1" y="643"/>
                    <a:pt x="144" y="963"/>
                    <a:pt x="431" y="1071"/>
                  </a:cubicBezTo>
                  <a:cubicBezTo>
                    <a:pt x="496" y="1096"/>
                    <a:pt x="563" y="1108"/>
                    <a:pt x="628" y="1108"/>
                  </a:cubicBezTo>
                  <a:cubicBezTo>
                    <a:pt x="851" y="1108"/>
                    <a:pt x="1061" y="972"/>
                    <a:pt x="1145" y="751"/>
                  </a:cubicBezTo>
                  <a:cubicBezTo>
                    <a:pt x="1254" y="465"/>
                    <a:pt x="1111" y="146"/>
                    <a:pt x="824" y="37"/>
                  </a:cubicBezTo>
                  <a:cubicBezTo>
                    <a:pt x="759" y="12"/>
                    <a:pt x="692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6"/>
            <p:cNvSpPr/>
            <p:nvPr/>
          </p:nvSpPr>
          <p:spPr>
            <a:xfrm>
              <a:off x="1755529" y="2291818"/>
              <a:ext cx="71393" cy="68101"/>
            </a:xfrm>
            <a:custGeom>
              <a:avLst/>
              <a:gdLst/>
              <a:ahLst/>
              <a:cxnLst/>
              <a:rect l="l" t="t" r="r" b="b"/>
              <a:pathLst>
                <a:path w="2169" h="2069" extrusionOk="0">
                  <a:moveTo>
                    <a:pt x="1138" y="0"/>
                  </a:moveTo>
                  <a:cubicBezTo>
                    <a:pt x="1110" y="0"/>
                    <a:pt x="1083" y="14"/>
                    <a:pt x="1068" y="41"/>
                  </a:cubicBezTo>
                  <a:lnTo>
                    <a:pt x="766" y="555"/>
                  </a:lnTo>
                  <a:cubicBezTo>
                    <a:pt x="751" y="579"/>
                    <a:pt x="727" y="595"/>
                    <a:pt x="700" y="597"/>
                  </a:cubicBezTo>
                  <a:lnTo>
                    <a:pt x="105" y="639"/>
                  </a:lnTo>
                  <a:cubicBezTo>
                    <a:pt x="36" y="642"/>
                    <a:pt x="1" y="725"/>
                    <a:pt x="47" y="778"/>
                  </a:cubicBezTo>
                  <a:lnTo>
                    <a:pt x="442" y="1222"/>
                  </a:lnTo>
                  <a:cubicBezTo>
                    <a:pt x="461" y="1244"/>
                    <a:pt x="468" y="1272"/>
                    <a:pt x="461" y="1299"/>
                  </a:cubicBezTo>
                  <a:lnTo>
                    <a:pt x="318" y="1876"/>
                  </a:lnTo>
                  <a:cubicBezTo>
                    <a:pt x="304" y="1931"/>
                    <a:pt x="346" y="1980"/>
                    <a:pt x="398" y="1980"/>
                  </a:cubicBezTo>
                  <a:cubicBezTo>
                    <a:pt x="409" y="1980"/>
                    <a:pt x="420" y="1977"/>
                    <a:pt x="432" y="1972"/>
                  </a:cubicBezTo>
                  <a:lnTo>
                    <a:pt x="977" y="1734"/>
                  </a:lnTo>
                  <a:cubicBezTo>
                    <a:pt x="988" y="1729"/>
                    <a:pt x="999" y="1727"/>
                    <a:pt x="1010" y="1727"/>
                  </a:cubicBezTo>
                  <a:cubicBezTo>
                    <a:pt x="1025" y="1727"/>
                    <a:pt x="1040" y="1731"/>
                    <a:pt x="1054" y="1739"/>
                  </a:cubicBezTo>
                  <a:lnTo>
                    <a:pt x="1559" y="2055"/>
                  </a:lnTo>
                  <a:cubicBezTo>
                    <a:pt x="1574" y="2064"/>
                    <a:pt x="1589" y="2068"/>
                    <a:pt x="1604" y="2068"/>
                  </a:cubicBezTo>
                  <a:cubicBezTo>
                    <a:pt x="1650" y="2068"/>
                    <a:pt x="1693" y="2029"/>
                    <a:pt x="1687" y="1977"/>
                  </a:cubicBezTo>
                  <a:lnTo>
                    <a:pt x="1631" y="1383"/>
                  </a:lnTo>
                  <a:cubicBezTo>
                    <a:pt x="1627" y="1356"/>
                    <a:pt x="1638" y="1329"/>
                    <a:pt x="1659" y="1312"/>
                  </a:cubicBezTo>
                  <a:lnTo>
                    <a:pt x="2116" y="929"/>
                  </a:lnTo>
                  <a:cubicBezTo>
                    <a:pt x="2169" y="885"/>
                    <a:pt x="2148" y="799"/>
                    <a:pt x="2080" y="784"/>
                  </a:cubicBezTo>
                  <a:lnTo>
                    <a:pt x="1499" y="655"/>
                  </a:lnTo>
                  <a:cubicBezTo>
                    <a:pt x="1471" y="648"/>
                    <a:pt x="1449" y="630"/>
                    <a:pt x="1439" y="604"/>
                  </a:cubicBezTo>
                  <a:lnTo>
                    <a:pt x="1216" y="52"/>
                  </a:lnTo>
                  <a:cubicBezTo>
                    <a:pt x="1201" y="18"/>
                    <a:pt x="1170" y="0"/>
                    <a:pt x="1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6"/>
            <p:cNvSpPr/>
            <p:nvPr/>
          </p:nvSpPr>
          <p:spPr>
            <a:xfrm>
              <a:off x="1647239" y="2451883"/>
              <a:ext cx="228397" cy="339090"/>
            </a:xfrm>
            <a:custGeom>
              <a:avLst/>
              <a:gdLst/>
              <a:ahLst/>
              <a:cxnLst/>
              <a:rect l="l" t="t" r="r" b="b"/>
              <a:pathLst>
                <a:path w="6939" h="10302" extrusionOk="0">
                  <a:moveTo>
                    <a:pt x="2189" y="1668"/>
                  </a:moveTo>
                  <a:cubicBezTo>
                    <a:pt x="2215" y="1668"/>
                    <a:pt x="2242" y="1669"/>
                    <a:pt x="2269" y="1671"/>
                  </a:cubicBezTo>
                  <a:cubicBezTo>
                    <a:pt x="2500" y="1688"/>
                    <a:pt x="2826" y="1828"/>
                    <a:pt x="3003" y="2059"/>
                  </a:cubicBezTo>
                  <a:cubicBezTo>
                    <a:pt x="3092" y="2173"/>
                    <a:pt x="3126" y="2291"/>
                    <a:pt x="3104" y="2410"/>
                  </a:cubicBezTo>
                  <a:cubicBezTo>
                    <a:pt x="3082" y="2531"/>
                    <a:pt x="3023" y="2678"/>
                    <a:pt x="2750" y="2714"/>
                  </a:cubicBezTo>
                  <a:cubicBezTo>
                    <a:pt x="2712" y="2719"/>
                    <a:pt x="2672" y="2722"/>
                    <a:pt x="2630" y="2722"/>
                  </a:cubicBezTo>
                  <a:cubicBezTo>
                    <a:pt x="2254" y="2722"/>
                    <a:pt x="1745" y="2524"/>
                    <a:pt x="1335" y="2222"/>
                  </a:cubicBezTo>
                  <a:cubicBezTo>
                    <a:pt x="1400" y="2106"/>
                    <a:pt x="1479" y="2003"/>
                    <a:pt x="1566" y="1921"/>
                  </a:cubicBezTo>
                  <a:cubicBezTo>
                    <a:pt x="1743" y="1753"/>
                    <a:pt x="1953" y="1668"/>
                    <a:pt x="2189" y="1668"/>
                  </a:cubicBezTo>
                  <a:close/>
                  <a:moveTo>
                    <a:pt x="3611" y="4259"/>
                  </a:moveTo>
                  <a:cubicBezTo>
                    <a:pt x="3638" y="4259"/>
                    <a:pt x="3665" y="4261"/>
                    <a:pt x="3692" y="4263"/>
                  </a:cubicBezTo>
                  <a:cubicBezTo>
                    <a:pt x="3956" y="4290"/>
                    <a:pt x="4186" y="4460"/>
                    <a:pt x="4277" y="4699"/>
                  </a:cubicBezTo>
                  <a:cubicBezTo>
                    <a:pt x="4325" y="4826"/>
                    <a:pt x="4369" y="5075"/>
                    <a:pt x="4140" y="5322"/>
                  </a:cubicBezTo>
                  <a:cubicBezTo>
                    <a:pt x="3997" y="5473"/>
                    <a:pt x="3767" y="5551"/>
                    <a:pt x="3493" y="5551"/>
                  </a:cubicBezTo>
                  <a:cubicBezTo>
                    <a:pt x="3282" y="5551"/>
                    <a:pt x="3045" y="5505"/>
                    <a:pt x="2800" y="5412"/>
                  </a:cubicBezTo>
                  <a:lnTo>
                    <a:pt x="2799" y="5412"/>
                  </a:lnTo>
                  <a:cubicBezTo>
                    <a:pt x="2636" y="5349"/>
                    <a:pt x="2474" y="5269"/>
                    <a:pt x="2316" y="5168"/>
                  </a:cubicBezTo>
                  <a:cubicBezTo>
                    <a:pt x="2320" y="5157"/>
                    <a:pt x="2324" y="5147"/>
                    <a:pt x="2327" y="5139"/>
                  </a:cubicBezTo>
                  <a:cubicBezTo>
                    <a:pt x="2516" y="4666"/>
                    <a:pt x="3121" y="4259"/>
                    <a:pt x="3611" y="4259"/>
                  </a:cubicBezTo>
                  <a:close/>
                  <a:moveTo>
                    <a:pt x="4806" y="6500"/>
                  </a:moveTo>
                  <a:cubicBezTo>
                    <a:pt x="4929" y="6500"/>
                    <a:pt x="5055" y="6523"/>
                    <a:pt x="5171" y="6567"/>
                  </a:cubicBezTo>
                  <a:cubicBezTo>
                    <a:pt x="5258" y="6600"/>
                    <a:pt x="5341" y="6645"/>
                    <a:pt x="5410" y="6703"/>
                  </a:cubicBezTo>
                  <a:cubicBezTo>
                    <a:pt x="5530" y="6802"/>
                    <a:pt x="5665" y="6976"/>
                    <a:pt x="5610" y="7245"/>
                  </a:cubicBezTo>
                  <a:cubicBezTo>
                    <a:pt x="5555" y="7522"/>
                    <a:pt x="5399" y="7685"/>
                    <a:pt x="5121" y="7758"/>
                  </a:cubicBezTo>
                  <a:cubicBezTo>
                    <a:pt x="5017" y="7786"/>
                    <a:pt x="4902" y="7798"/>
                    <a:pt x="4779" y="7798"/>
                  </a:cubicBezTo>
                  <a:cubicBezTo>
                    <a:pt x="4491" y="7798"/>
                    <a:pt x="4162" y="7729"/>
                    <a:pt x="3848" y="7624"/>
                  </a:cubicBezTo>
                  <a:cubicBezTo>
                    <a:pt x="3901" y="7172"/>
                    <a:pt x="4110" y="6721"/>
                    <a:pt x="4481" y="6561"/>
                  </a:cubicBezTo>
                  <a:cubicBezTo>
                    <a:pt x="4579" y="6520"/>
                    <a:pt x="4691" y="6500"/>
                    <a:pt x="4806" y="6500"/>
                  </a:cubicBezTo>
                  <a:close/>
                  <a:moveTo>
                    <a:pt x="828" y="1"/>
                  </a:moveTo>
                  <a:cubicBezTo>
                    <a:pt x="768" y="1"/>
                    <a:pt x="708" y="23"/>
                    <a:pt x="661" y="66"/>
                  </a:cubicBezTo>
                  <a:cubicBezTo>
                    <a:pt x="136" y="553"/>
                    <a:pt x="1" y="1147"/>
                    <a:pt x="280" y="1741"/>
                  </a:cubicBezTo>
                  <a:cubicBezTo>
                    <a:pt x="388" y="1969"/>
                    <a:pt x="548" y="2179"/>
                    <a:pt x="737" y="2365"/>
                  </a:cubicBezTo>
                  <a:cubicBezTo>
                    <a:pt x="656" y="2612"/>
                    <a:pt x="615" y="2878"/>
                    <a:pt x="622" y="3144"/>
                  </a:cubicBezTo>
                  <a:cubicBezTo>
                    <a:pt x="646" y="4097"/>
                    <a:pt x="1134" y="4864"/>
                    <a:pt x="1756" y="5369"/>
                  </a:cubicBezTo>
                  <a:cubicBezTo>
                    <a:pt x="1649" y="6023"/>
                    <a:pt x="1858" y="6742"/>
                    <a:pt x="2335" y="7294"/>
                  </a:cubicBezTo>
                  <a:cubicBezTo>
                    <a:pt x="2533" y="7523"/>
                    <a:pt x="2907" y="7768"/>
                    <a:pt x="3346" y="7956"/>
                  </a:cubicBezTo>
                  <a:cubicBezTo>
                    <a:pt x="3348" y="7993"/>
                    <a:pt x="3349" y="8031"/>
                    <a:pt x="3353" y="8067"/>
                  </a:cubicBezTo>
                  <a:cubicBezTo>
                    <a:pt x="3420" y="8791"/>
                    <a:pt x="3830" y="9446"/>
                    <a:pt x="4476" y="9865"/>
                  </a:cubicBezTo>
                  <a:cubicBezTo>
                    <a:pt x="4640" y="9971"/>
                    <a:pt x="4811" y="10057"/>
                    <a:pt x="4990" y="10125"/>
                  </a:cubicBezTo>
                  <a:cubicBezTo>
                    <a:pt x="5297" y="10242"/>
                    <a:pt x="5620" y="10302"/>
                    <a:pt x="5940" y="10302"/>
                  </a:cubicBezTo>
                  <a:cubicBezTo>
                    <a:pt x="6214" y="10302"/>
                    <a:pt x="6485" y="10258"/>
                    <a:pt x="6742" y="10169"/>
                  </a:cubicBezTo>
                  <a:cubicBezTo>
                    <a:pt x="6871" y="10125"/>
                    <a:pt x="6939" y="9986"/>
                    <a:pt x="6895" y="9857"/>
                  </a:cubicBezTo>
                  <a:cubicBezTo>
                    <a:pt x="6860" y="9756"/>
                    <a:pt x="6764" y="9691"/>
                    <a:pt x="6662" y="9691"/>
                  </a:cubicBezTo>
                  <a:cubicBezTo>
                    <a:pt x="6635" y="9691"/>
                    <a:pt x="6609" y="9695"/>
                    <a:pt x="6582" y="9704"/>
                  </a:cubicBezTo>
                  <a:cubicBezTo>
                    <a:pt x="6376" y="9775"/>
                    <a:pt x="6158" y="9809"/>
                    <a:pt x="5938" y="9809"/>
                  </a:cubicBezTo>
                  <a:cubicBezTo>
                    <a:pt x="5525" y="9809"/>
                    <a:pt x="5105" y="9687"/>
                    <a:pt x="4741" y="9451"/>
                  </a:cubicBezTo>
                  <a:cubicBezTo>
                    <a:pt x="4259" y="9139"/>
                    <a:pt x="3942" y="8667"/>
                    <a:pt x="3857" y="8141"/>
                  </a:cubicBezTo>
                  <a:lnTo>
                    <a:pt x="3857" y="8141"/>
                  </a:lnTo>
                  <a:cubicBezTo>
                    <a:pt x="4165" y="8233"/>
                    <a:pt x="4483" y="8288"/>
                    <a:pt x="4778" y="8288"/>
                  </a:cubicBezTo>
                  <a:cubicBezTo>
                    <a:pt x="4943" y="8288"/>
                    <a:pt x="5100" y="8271"/>
                    <a:pt x="5245" y="8233"/>
                  </a:cubicBezTo>
                  <a:cubicBezTo>
                    <a:pt x="5705" y="8113"/>
                    <a:pt x="5997" y="7804"/>
                    <a:pt x="6091" y="7341"/>
                  </a:cubicBezTo>
                  <a:cubicBezTo>
                    <a:pt x="6169" y="6949"/>
                    <a:pt x="6033" y="6576"/>
                    <a:pt x="5716" y="6320"/>
                  </a:cubicBezTo>
                  <a:cubicBezTo>
                    <a:pt x="5465" y="6115"/>
                    <a:pt x="5131" y="6005"/>
                    <a:pt x="4804" y="6005"/>
                  </a:cubicBezTo>
                  <a:cubicBezTo>
                    <a:pt x="4624" y="6005"/>
                    <a:pt x="4445" y="6039"/>
                    <a:pt x="4284" y="6108"/>
                  </a:cubicBezTo>
                  <a:cubicBezTo>
                    <a:pt x="3753" y="6334"/>
                    <a:pt x="3468" y="6875"/>
                    <a:pt x="3375" y="7429"/>
                  </a:cubicBezTo>
                  <a:cubicBezTo>
                    <a:pt x="3081" y="7288"/>
                    <a:pt x="2836" y="7123"/>
                    <a:pt x="2704" y="6971"/>
                  </a:cubicBezTo>
                  <a:cubicBezTo>
                    <a:pt x="2385" y="6603"/>
                    <a:pt x="2215" y="6130"/>
                    <a:pt x="2220" y="5684"/>
                  </a:cubicBezTo>
                  <a:lnTo>
                    <a:pt x="2220" y="5684"/>
                  </a:lnTo>
                  <a:cubicBezTo>
                    <a:pt x="2353" y="5757"/>
                    <a:pt x="2487" y="5821"/>
                    <a:pt x="2622" y="5871"/>
                  </a:cubicBezTo>
                  <a:lnTo>
                    <a:pt x="2624" y="5871"/>
                  </a:lnTo>
                  <a:cubicBezTo>
                    <a:pt x="2925" y="5985"/>
                    <a:pt x="3220" y="6042"/>
                    <a:pt x="3490" y="6042"/>
                  </a:cubicBezTo>
                  <a:cubicBezTo>
                    <a:pt x="3903" y="6042"/>
                    <a:pt x="4259" y="5910"/>
                    <a:pt x="4497" y="5656"/>
                  </a:cubicBezTo>
                  <a:cubicBezTo>
                    <a:pt x="4794" y="5338"/>
                    <a:pt x="4883" y="4915"/>
                    <a:pt x="4735" y="4524"/>
                  </a:cubicBezTo>
                  <a:cubicBezTo>
                    <a:pt x="4580" y="4112"/>
                    <a:pt x="4189" y="3816"/>
                    <a:pt x="3737" y="3773"/>
                  </a:cubicBezTo>
                  <a:cubicBezTo>
                    <a:pt x="3696" y="3769"/>
                    <a:pt x="3654" y="3767"/>
                    <a:pt x="3612" y="3767"/>
                  </a:cubicBezTo>
                  <a:cubicBezTo>
                    <a:pt x="2957" y="3767"/>
                    <a:pt x="2213" y="4243"/>
                    <a:pt x="1913" y="4855"/>
                  </a:cubicBezTo>
                  <a:cubicBezTo>
                    <a:pt x="1465" y="4437"/>
                    <a:pt x="1131" y="3846"/>
                    <a:pt x="1113" y="3130"/>
                  </a:cubicBezTo>
                  <a:cubicBezTo>
                    <a:pt x="1109" y="2986"/>
                    <a:pt x="1123" y="2842"/>
                    <a:pt x="1153" y="2702"/>
                  </a:cubicBezTo>
                  <a:cubicBezTo>
                    <a:pt x="1630" y="3023"/>
                    <a:pt x="2190" y="3213"/>
                    <a:pt x="2636" y="3213"/>
                  </a:cubicBezTo>
                  <a:cubicBezTo>
                    <a:pt x="2697" y="3213"/>
                    <a:pt x="2756" y="3210"/>
                    <a:pt x="2812" y="3202"/>
                  </a:cubicBezTo>
                  <a:cubicBezTo>
                    <a:pt x="3235" y="3146"/>
                    <a:pt x="3517" y="2890"/>
                    <a:pt x="3587" y="2496"/>
                  </a:cubicBezTo>
                  <a:cubicBezTo>
                    <a:pt x="3634" y="2240"/>
                    <a:pt x="3566" y="1984"/>
                    <a:pt x="3392" y="1758"/>
                  </a:cubicBezTo>
                  <a:cubicBezTo>
                    <a:pt x="3150" y="1445"/>
                    <a:pt x="2714" y="1213"/>
                    <a:pt x="2306" y="1181"/>
                  </a:cubicBezTo>
                  <a:cubicBezTo>
                    <a:pt x="2265" y="1178"/>
                    <a:pt x="2223" y="1176"/>
                    <a:pt x="2182" y="1176"/>
                  </a:cubicBezTo>
                  <a:cubicBezTo>
                    <a:pt x="1822" y="1176"/>
                    <a:pt x="1494" y="1309"/>
                    <a:pt x="1226" y="1564"/>
                  </a:cubicBezTo>
                  <a:cubicBezTo>
                    <a:pt x="1128" y="1657"/>
                    <a:pt x="1039" y="1766"/>
                    <a:pt x="963" y="1885"/>
                  </a:cubicBezTo>
                  <a:cubicBezTo>
                    <a:pt x="864" y="1774"/>
                    <a:pt x="783" y="1654"/>
                    <a:pt x="724" y="1530"/>
                  </a:cubicBezTo>
                  <a:cubicBezTo>
                    <a:pt x="539" y="1135"/>
                    <a:pt x="630" y="764"/>
                    <a:pt x="994" y="427"/>
                  </a:cubicBezTo>
                  <a:cubicBezTo>
                    <a:pt x="1094" y="335"/>
                    <a:pt x="1099" y="179"/>
                    <a:pt x="1007" y="80"/>
                  </a:cubicBezTo>
                  <a:cubicBezTo>
                    <a:pt x="959" y="27"/>
                    <a:pt x="894" y="1"/>
                    <a:pt x="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6"/>
            <p:cNvSpPr/>
            <p:nvPr/>
          </p:nvSpPr>
          <p:spPr>
            <a:xfrm>
              <a:off x="1984650" y="2373644"/>
              <a:ext cx="76034" cy="158519"/>
            </a:xfrm>
            <a:custGeom>
              <a:avLst/>
              <a:gdLst/>
              <a:ahLst/>
              <a:cxnLst/>
              <a:rect l="l" t="t" r="r" b="b"/>
              <a:pathLst>
                <a:path w="2310" h="4816" extrusionOk="0">
                  <a:moveTo>
                    <a:pt x="1060" y="1"/>
                  </a:moveTo>
                  <a:cubicBezTo>
                    <a:pt x="1022" y="1"/>
                    <a:pt x="985" y="16"/>
                    <a:pt x="960" y="45"/>
                  </a:cubicBezTo>
                  <a:cubicBezTo>
                    <a:pt x="928" y="84"/>
                    <a:pt x="881" y="141"/>
                    <a:pt x="828" y="210"/>
                  </a:cubicBezTo>
                  <a:cubicBezTo>
                    <a:pt x="782" y="270"/>
                    <a:pt x="727" y="340"/>
                    <a:pt x="669" y="413"/>
                  </a:cubicBezTo>
                  <a:cubicBezTo>
                    <a:pt x="451" y="696"/>
                    <a:pt x="185" y="1045"/>
                    <a:pt x="49" y="1226"/>
                  </a:cubicBezTo>
                  <a:cubicBezTo>
                    <a:pt x="1" y="1290"/>
                    <a:pt x="20" y="1380"/>
                    <a:pt x="91" y="1417"/>
                  </a:cubicBezTo>
                  <a:cubicBezTo>
                    <a:pt x="250" y="1500"/>
                    <a:pt x="508" y="1635"/>
                    <a:pt x="642" y="1695"/>
                  </a:cubicBezTo>
                  <a:cubicBezTo>
                    <a:pt x="658" y="1702"/>
                    <a:pt x="675" y="1706"/>
                    <a:pt x="692" y="1706"/>
                  </a:cubicBezTo>
                  <a:cubicBezTo>
                    <a:pt x="695" y="1706"/>
                    <a:pt x="699" y="1706"/>
                    <a:pt x="702" y="1706"/>
                  </a:cubicBezTo>
                  <a:cubicBezTo>
                    <a:pt x="731" y="1705"/>
                    <a:pt x="761" y="1694"/>
                    <a:pt x="783" y="1673"/>
                  </a:cubicBezTo>
                  <a:lnTo>
                    <a:pt x="986" y="1485"/>
                  </a:lnTo>
                  <a:cubicBezTo>
                    <a:pt x="994" y="1478"/>
                    <a:pt x="1003" y="1475"/>
                    <a:pt x="1012" y="1475"/>
                  </a:cubicBezTo>
                  <a:cubicBezTo>
                    <a:pt x="1026" y="1475"/>
                    <a:pt x="1039" y="1483"/>
                    <a:pt x="1045" y="1496"/>
                  </a:cubicBezTo>
                  <a:cubicBezTo>
                    <a:pt x="1049" y="1502"/>
                    <a:pt x="1050" y="1512"/>
                    <a:pt x="1049" y="1522"/>
                  </a:cubicBezTo>
                  <a:lnTo>
                    <a:pt x="969" y="1932"/>
                  </a:lnTo>
                  <a:lnTo>
                    <a:pt x="921" y="2177"/>
                  </a:lnTo>
                  <a:lnTo>
                    <a:pt x="668" y="3486"/>
                  </a:lnTo>
                  <a:lnTo>
                    <a:pt x="620" y="3730"/>
                  </a:lnTo>
                  <a:lnTo>
                    <a:pt x="466" y="4525"/>
                  </a:lnTo>
                  <a:cubicBezTo>
                    <a:pt x="452" y="4597"/>
                    <a:pt x="500" y="4667"/>
                    <a:pt x="571" y="4677"/>
                  </a:cubicBezTo>
                  <a:lnTo>
                    <a:pt x="1198" y="4780"/>
                  </a:lnTo>
                  <a:lnTo>
                    <a:pt x="1395" y="4815"/>
                  </a:lnTo>
                  <a:cubicBezTo>
                    <a:pt x="1402" y="4815"/>
                    <a:pt x="1409" y="4816"/>
                    <a:pt x="1416" y="4816"/>
                  </a:cubicBezTo>
                  <a:cubicBezTo>
                    <a:pt x="1427" y="4816"/>
                    <a:pt x="1439" y="4815"/>
                    <a:pt x="1449" y="4811"/>
                  </a:cubicBezTo>
                  <a:cubicBezTo>
                    <a:pt x="1500" y="4800"/>
                    <a:pt x="1535" y="4762"/>
                    <a:pt x="1546" y="4712"/>
                  </a:cubicBezTo>
                  <a:cubicBezTo>
                    <a:pt x="1565" y="4619"/>
                    <a:pt x="1583" y="4522"/>
                    <a:pt x="1602" y="4420"/>
                  </a:cubicBezTo>
                  <a:cubicBezTo>
                    <a:pt x="1673" y="4033"/>
                    <a:pt x="1755" y="3580"/>
                    <a:pt x="1837" y="3109"/>
                  </a:cubicBezTo>
                  <a:cubicBezTo>
                    <a:pt x="1868" y="2927"/>
                    <a:pt x="1900" y="2745"/>
                    <a:pt x="1932" y="2560"/>
                  </a:cubicBezTo>
                  <a:cubicBezTo>
                    <a:pt x="1945" y="2476"/>
                    <a:pt x="1959" y="2395"/>
                    <a:pt x="1973" y="2313"/>
                  </a:cubicBezTo>
                  <a:cubicBezTo>
                    <a:pt x="2051" y="1847"/>
                    <a:pt x="2126" y="1391"/>
                    <a:pt x="2192" y="991"/>
                  </a:cubicBezTo>
                  <a:cubicBezTo>
                    <a:pt x="2205" y="906"/>
                    <a:pt x="2219" y="822"/>
                    <a:pt x="2232" y="744"/>
                  </a:cubicBezTo>
                  <a:cubicBezTo>
                    <a:pt x="2254" y="600"/>
                    <a:pt x="2278" y="465"/>
                    <a:pt x="2298" y="345"/>
                  </a:cubicBezTo>
                  <a:cubicBezTo>
                    <a:pt x="2310" y="276"/>
                    <a:pt x="2262" y="210"/>
                    <a:pt x="2193" y="197"/>
                  </a:cubicBezTo>
                  <a:lnTo>
                    <a:pt x="1581" y="90"/>
                  </a:lnTo>
                  <a:lnTo>
                    <a:pt x="1333" y="46"/>
                  </a:lnTo>
                  <a:lnTo>
                    <a:pt x="1082" y="2"/>
                  </a:lnTo>
                  <a:cubicBezTo>
                    <a:pt x="1075" y="1"/>
                    <a:pt x="106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6"/>
            <p:cNvSpPr/>
            <p:nvPr/>
          </p:nvSpPr>
          <p:spPr>
            <a:xfrm>
              <a:off x="1784856" y="2057760"/>
              <a:ext cx="42395" cy="56745"/>
            </a:xfrm>
            <a:custGeom>
              <a:avLst/>
              <a:gdLst/>
              <a:ahLst/>
              <a:cxnLst/>
              <a:rect l="l" t="t" r="r" b="b"/>
              <a:pathLst>
                <a:path w="1288" h="1724" extrusionOk="0">
                  <a:moveTo>
                    <a:pt x="810" y="1"/>
                  </a:moveTo>
                  <a:cubicBezTo>
                    <a:pt x="640" y="1"/>
                    <a:pt x="480" y="104"/>
                    <a:pt x="416" y="273"/>
                  </a:cubicBezTo>
                  <a:lnTo>
                    <a:pt x="82" y="1152"/>
                  </a:lnTo>
                  <a:cubicBezTo>
                    <a:pt x="0" y="1369"/>
                    <a:pt x="110" y="1612"/>
                    <a:pt x="327" y="1696"/>
                  </a:cubicBezTo>
                  <a:cubicBezTo>
                    <a:pt x="376" y="1715"/>
                    <a:pt x="427" y="1724"/>
                    <a:pt x="476" y="1724"/>
                  </a:cubicBezTo>
                  <a:cubicBezTo>
                    <a:pt x="647" y="1724"/>
                    <a:pt x="807" y="1621"/>
                    <a:pt x="870" y="1452"/>
                  </a:cubicBezTo>
                  <a:lnTo>
                    <a:pt x="1205" y="572"/>
                  </a:lnTo>
                  <a:cubicBezTo>
                    <a:pt x="1287" y="354"/>
                    <a:pt x="1178" y="111"/>
                    <a:pt x="960" y="28"/>
                  </a:cubicBezTo>
                  <a:cubicBezTo>
                    <a:pt x="911" y="10"/>
                    <a:pt x="860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6"/>
            <p:cNvSpPr/>
            <p:nvPr/>
          </p:nvSpPr>
          <p:spPr>
            <a:xfrm>
              <a:off x="1827843" y="2074152"/>
              <a:ext cx="42395" cy="56745"/>
            </a:xfrm>
            <a:custGeom>
              <a:avLst/>
              <a:gdLst/>
              <a:ahLst/>
              <a:cxnLst/>
              <a:rect l="l" t="t" r="r" b="b"/>
              <a:pathLst>
                <a:path w="1288" h="1724" extrusionOk="0">
                  <a:moveTo>
                    <a:pt x="811" y="0"/>
                  </a:moveTo>
                  <a:cubicBezTo>
                    <a:pt x="641" y="0"/>
                    <a:pt x="481" y="104"/>
                    <a:pt x="417" y="273"/>
                  </a:cubicBezTo>
                  <a:lnTo>
                    <a:pt x="84" y="1152"/>
                  </a:lnTo>
                  <a:cubicBezTo>
                    <a:pt x="1" y="1369"/>
                    <a:pt x="110" y="1611"/>
                    <a:pt x="328" y="1695"/>
                  </a:cubicBezTo>
                  <a:cubicBezTo>
                    <a:pt x="378" y="1714"/>
                    <a:pt x="429" y="1723"/>
                    <a:pt x="478" y="1723"/>
                  </a:cubicBezTo>
                  <a:cubicBezTo>
                    <a:pt x="649" y="1723"/>
                    <a:pt x="809" y="1619"/>
                    <a:pt x="872" y="1451"/>
                  </a:cubicBezTo>
                  <a:lnTo>
                    <a:pt x="1206" y="572"/>
                  </a:lnTo>
                  <a:cubicBezTo>
                    <a:pt x="1288" y="354"/>
                    <a:pt x="1179" y="110"/>
                    <a:pt x="961" y="28"/>
                  </a:cubicBezTo>
                  <a:cubicBezTo>
                    <a:pt x="912" y="9"/>
                    <a:pt x="861" y="0"/>
                    <a:pt x="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6"/>
            <p:cNvSpPr/>
            <p:nvPr/>
          </p:nvSpPr>
          <p:spPr>
            <a:xfrm>
              <a:off x="1870863" y="2090478"/>
              <a:ext cx="42395" cy="56713"/>
            </a:xfrm>
            <a:custGeom>
              <a:avLst/>
              <a:gdLst/>
              <a:ahLst/>
              <a:cxnLst/>
              <a:rect l="l" t="t" r="r" b="b"/>
              <a:pathLst>
                <a:path w="1288" h="1723" extrusionOk="0">
                  <a:moveTo>
                    <a:pt x="810" y="0"/>
                  </a:moveTo>
                  <a:cubicBezTo>
                    <a:pt x="640" y="0"/>
                    <a:pt x="480" y="104"/>
                    <a:pt x="416" y="273"/>
                  </a:cubicBezTo>
                  <a:lnTo>
                    <a:pt x="82" y="1151"/>
                  </a:lnTo>
                  <a:cubicBezTo>
                    <a:pt x="0" y="1370"/>
                    <a:pt x="109" y="1613"/>
                    <a:pt x="327" y="1695"/>
                  </a:cubicBezTo>
                  <a:cubicBezTo>
                    <a:pt x="376" y="1714"/>
                    <a:pt x="427" y="1723"/>
                    <a:pt x="477" y="1723"/>
                  </a:cubicBezTo>
                  <a:cubicBezTo>
                    <a:pt x="647" y="1723"/>
                    <a:pt x="807" y="1619"/>
                    <a:pt x="872" y="1450"/>
                  </a:cubicBezTo>
                  <a:lnTo>
                    <a:pt x="1205" y="572"/>
                  </a:lnTo>
                  <a:cubicBezTo>
                    <a:pt x="1288" y="353"/>
                    <a:pt x="1178" y="110"/>
                    <a:pt x="960" y="28"/>
                  </a:cubicBezTo>
                  <a:cubicBezTo>
                    <a:pt x="910" y="9"/>
                    <a:pt x="860" y="0"/>
                    <a:pt x="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6"/>
            <p:cNvSpPr/>
            <p:nvPr/>
          </p:nvSpPr>
          <p:spPr>
            <a:xfrm>
              <a:off x="1913883" y="2106836"/>
              <a:ext cx="42427" cy="56745"/>
            </a:xfrm>
            <a:custGeom>
              <a:avLst/>
              <a:gdLst/>
              <a:ahLst/>
              <a:cxnLst/>
              <a:rect l="l" t="t" r="r" b="b"/>
              <a:pathLst>
                <a:path w="1289" h="1724" extrusionOk="0">
                  <a:moveTo>
                    <a:pt x="811" y="0"/>
                  </a:moveTo>
                  <a:cubicBezTo>
                    <a:pt x="640" y="0"/>
                    <a:pt x="480" y="104"/>
                    <a:pt x="417" y="272"/>
                  </a:cubicBezTo>
                  <a:lnTo>
                    <a:pt x="83" y="1152"/>
                  </a:lnTo>
                  <a:cubicBezTo>
                    <a:pt x="1" y="1370"/>
                    <a:pt x="109" y="1613"/>
                    <a:pt x="327" y="1696"/>
                  </a:cubicBezTo>
                  <a:cubicBezTo>
                    <a:pt x="377" y="1715"/>
                    <a:pt x="427" y="1723"/>
                    <a:pt x="477" y="1723"/>
                  </a:cubicBezTo>
                  <a:cubicBezTo>
                    <a:pt x="647" y="1723"/>
                    <a:pt x="808" y="1620"/>
                    <a:pt x="871" y="1451"/>
                  </a:cubicBezTo>
                  <a:lnTo>
                    <a:pt x="1205" y="573"/>
                  </a:lnTo>
                  <a:cubicBezTo>
                    <a:pt x="1288" y="354"/>
                    <a:pt x="1178" y="111"/>
                    <a:pt x="960" y="28"/>
                  </a:cubicBezTo>
                  <a:cubicBezTo>
                    <a:pt x="911" y="9"/>
                    <a:pt x="861" y="0"/>
                    <a:pt x="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6"/>
            <p:cNvSpPr/>
            <p:nvPr/>
          </p:nvSpPr>
          <p:spPr>
            <a:xfrm>
              <a:off x="1956870" y="2123195"/>
              <a:ext cx="42395" cy="56745"/>
            </a:xfrm>
            <a:custGeom>
              <a:avLst/>
              <a:gdLst/>
              <a:ahLst/>
              <a:cxnLst/>
              <a:rect l="l" t="t" r="r" b="b"/>
              <a:pathLst>
                <a:path w="1288" h="1724" extrusionOk="0">
                  <a:moveTo>
                    <a:pt x="810" y="1"/>
                  </a:moveTo>
                  <a:cubicBezTo>
                    <a:pt x="640" y="1"/>
                    <a:pt x="480" y="105"/>
                    <a:pt x="416" y="273"/>
                  </a:cubicBezTo>
                  <a:lnTo>
                    <a:pt x="83" y="1152"/>
                  </a:lnTo>
                  <a:cubicBezTo>
                    <a:pt x="0" y="1369"/>
                    <a:pt x="110" y="1614"/>
                    <a:pt x="328" y="1696"/>
                  </a:cubicBezTo>
                  <a:cubicBezTo>
                    <a:pt x="377" y="1715"/>
                    <a:pt x="428" y="1724"/>
                    <a:pt x="478" y="1724"/>
                  </a:cubicBezTo>
                  <a:cubicBezTo>
                    <a:pt x="648" y="1724"/>
                    <a:pt x="807" y="1620"/>
                    <a:pt x="872" y="1451"/>
                  </a:cubicBezTo>
                  <a:lnTo>
                    <a:pt x="1206" y="572"/>
                  </a:lnTo>
                  <a:cubicBezTo>
                    <a:pt x="1288" y="354"/>
                    <a:pt x="1179" y="111"/>
                    <a:pt x="961" y="29"/>
                  </a:cubicBezTo>
                  <a:cubicBezTo>
                    <a:pt x="911" y="10"/>
                    <a:pt x="860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6"/>
            <p:cNvSpPr/>
            <p:nvPr/>
          </p:nvSpPr>
          <p:spPr>
            <a:xfrm>
              <a:off x="1999889" y="2139587"/>
              <a:ext cx="42427" cy="56745"/>
            </a:xfrm>
            <a:custGeom>
              <a:avLst/>
              <a:gdLst/>
              <a:ahLst/>
              <a:cxnLst/>
              <a:rect l="l" t="t" r="r" b="b"/>
              <a:pathLst>
                <a:path w="1289" h="1724" extrusionOk="0">
                  <a:moveTo>
                    <a:pt x="811" y="0"/>
                  </a:moveTo>
                  <a:cubicBezTo>
                    <a:pt x="640" y="0"/>
                    <a:pt x="480" y="103"/>
                    <a:pt x="417" y="272"/>
                  </a:cubicBezTo>
                  <a:lnTo>
                    <a:pt x="83" y="1152"/>
                  </a:lnTo>
                  <a:cubicBezTo>
                    <a:pt x="1" y="1368"/>
                    <a:pt x="109" y="1613"/>
                    <a:pt x="327" y="1696"/>
                  </a:cubicBezTo>
                  <a:cubicBezTo>
                    <a:pt x="377" y="1714"/>
                    <a:pt x="427" y="1723"/>
                    <a:pt x="477" y="1723"/>
                  </a:cubicBezTo>
                  <a:cubicBezTo>
                    <a:pt x="647" y="1723"/>
                    <a:pt x="808" y="1620"/>
                    <a:pt x="872" y="1451"/>
                  </a:cubicBezTo>
                  <a:lnTo>
                    <a:pt x="1205" y="572"/>
                  </a:lnTo>
                  <a:cubicBezTo>
                    <a:pt x="1288" y="354"/>
                    <a:pt x="1179" y="111"/>
                    <a:pt x="960" y="28"/>
                  </a:cubicBezTo>
                  <a:cubicBezTo>
                    <a:pt x="911" y="9"/>
                    <a:pt x="861" y="0"/>
                    <a:pt x="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2042876" y="2155945"/>
              <a:ext cx="42395" cy="56745"/>
            </a:xfrm>
            <a:custGeom>
              <a:avLst/>
              <a:gdLst/>
              <a:ahLst/>
              <a:cxnLst/>
              <a:rect l="l" t="t" r="r" b="b"/>
              <a:pathLst>
                <a:path w="1288" h="1724" extrusionOk="0">
                  <a:moveTo>
                    <a:pt x="811" y="1"/>
                  </a:moveTo>
                  <a:cubicBezTo>
                    <a:pt x="641" y="1"/>
                    <a:pt x="481" y="105"/>
                    <a:pt x="417" y="273"/>
                  </a:cubicBezTo>
                  <a:lnTo>
                    <a:pt x="83" y="1152"/>
                  </a:lnTo>
                  <a:cubicBezTo>
                    <a:pt x="0" y="1369"/>
                    <a:pt x="110" y="1613"/>
                    <a:pt x="328" y="1696"/>
                  </a:cubicBezTo>
                  <a:cubicBezTo>
                    <a:pt x="377" y="1714"/>
                    <a:pt x="428" y="1723"/>
                    <a:pt x="478" y="1723"/>
                  </a:cubicBezTo>
                  <a:cubicBezTo>
                    <a:pt x="648" y="1723"/>
                    <a:pt x="808" y="1620"/>
                    <a:pt x="872" y="1451"/>
                  </a:cubicBezTo>
                  <a:lnTo>
                    <a:pt x="1206" y="572"/>
                  </a:lnTo>
                  <a:cubicBezTo>
                    <a:pt x="1288" y="354"/>
                    <a:pt x="1179" y="110"/>
                    <a:pt x="961" y="28"/>
                  </a:cubicBezTo>
                  <a:cubicBezTo>
                    <a:pt x="911" y="10"/>
                    <a:pt x="861" y="1"/>
                    <a:pt x="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2085863" y="2172337"/>
              <a:ext cx="42427" cy="56713"/>
            </a:xfrm>
            <a:custGeom>
              <a:avLst/>
              <a:gdLst/>
              <a:ahLst/>
              <a:cxnLst/>
              <a:rect l="l" t="t" r="r" b="b"/>
              <a:pathLst>
                <a:path w="1289" h="1723" extrusionOk="0">
                  <a:moveTo>
                    <a:pt x="811" y="0"/>
                  </a:moveTo>
                  <a:cubicBezTo>
                    <a:pt x="641" y="0"/>
                    <a:pt x="481" y="103"/>
                    <a:pt x="417" y="272"/>
                  </a:cubicBezTo>
                  <a:lnTo>
                    <a:pt x="83" y="1152"/>
                  </a:lnTo>
                  <a:cubicBezTo>
                    <a:pt x="1" y="1368"/>
                    <a:pt x="110" y="1612"/>
                    <a:pt x="327" y="1696"/>
                  </a:cubicBezTo>
                  <a:cubicBezTo>
                    <a:pt x="377" y="1714"/>
                    <a:pt x="427" y="1723"/>
                    <a:pt x="477" y="1723"/>
                  </a:cubicBezTo>
                  <a:cubicBezTo>
                    <a:pt x="647" y="1723"/>
                    <a:pt x="808" y="1620"/>
                    <a:pt x="872" y="1451"/>
                  </a:cubicBezTo>
                  <a:lnTo>
                    <a:pt x="1205" y="572"/>
                  </a:lnTo>
                  <a:cubicBezTo>
                    <a:pt x="1288" y="354"/>
                    <a:pt x="1178" y="110"/>
                    <a:pt x="960" y="27"/>
                  </a:cubicBezTo>
                  <a:cubicBezTo>
                    <a:pt x="911" y="9"/>
                    <a:pt x="861" y="0"/>
                    <a:pt x="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2128883" y="2188663"/>
              <a:ext cx="42427" cy="56745"/>
            </a:xfrm>
            <a:custGeom>
              <a:avLst/>
              <a:gdLst/>
              <a:ahLst/>
              <a:cxnLst/>
              <a:rect l="l" t="t" r="r" b="b"/>
              <a:pathLst>
                <a:path w="1289" h="1724" extrusionOk="0">
                  <a:moveTo>
                    <a:pt x="811" y="0"/>
                  </a:moveTo>
                  <a:cubicBezTo>
                    <a:pt x="641" y="0"/>
                    <a:pt x="481" y="104"/>
                    <a:pt x="417" y="273"/>
                  </a:cubicBezTo>
                  <a:lnTo>
                    <a:pt x="83" y="1152"/>
                  </a:lnTo>
                  <a:cubicBezTo>
                    <a:pt x="0" y="1370"/>
                    <a:pt x="110" y="1613"/>
                    <a:pt x="328" y="1695"/>
                  </a:cubicBezTo>
                  <a:cubicBezTo>
                    <a:pt x="377" y="1714"/>
                    <a:pt x="428" y="1723"/>
                    <a:pt x="478" y="1723"/>
                  </a:cubicBezTo>
                  <a:cubicBezTo>
                    <a:pt x="648" y="1723"/>
                    <a:pt x="808" y="1619"/>
                    <a:pt x="872" y="1451"/>
                  </a:cubicBezTo>
                  <a:lnTo>
                    <a:pt x="1206" y="572"/>
                  </a:lnTo>
                  <a:cubicBezTo>
                    <a:pt x="1289" y="354"/>
                    <a:pt x="1179" y="110"/>
                    <a:pt x="961" y="28"/>
                  </a:cubicBezTo>
                  <a:cubicBezTo>
                    <a:pt x="911" y="9"/>
                    <a:pt x="861" y="0"/>
                    <a:pt x="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2171870" y="2205021"/>
              <a:ext cx="42427" cy="56745"/>
            </a:xfrm>
            <a:custGeom>
              <a:avLst/>
              <a:gdLst/>
              <a:ahLst/>
              <a:cxnLst/>
              <a:rect l="l" t="t" r="r" b="b"/>
              <a:pathLst>
                <a:path w="1289" h="1724" extrusionOk="0">
                  <a:moveTo>
                    <a:pt x="811" y="1"/>
                  </a:moveTo>
                  <a:cubicBezTo>
                    <a:pt x="641" y="1"/>
                    <a:pt x="481" y="104"/>
                    <a:pt x="417" y="273"/>
                  </a:cubicBezTo>
                  <a:lnTo>
                    <a:pt x="84" y="1152"/>
                  </a:lnTo>
                  <a:cubicBezTo>
                    <a:pt x="1" y="1370"/>
                    <a:pt x="111" y="1613"/>
                    <a:pt x="328" y="1696"/>
                  </a:cubicBezTo>
                  <a:cubicBezTo>
                    <a:pt x="378" y="1715"/>
                    <a:pt x="428" y="1724"/>
                    <a:pt x="478" y="1724"/>
                  </a:cubicBezTo>
                  <a:cubicBezTo>
                    <a:pt x="648" y="1724"/>
                    <a:pt x="808" y="1620"/>
                    <a:pt x="872" y="1452"/>
                  </a:cubicBezTo>
                  <a:lnTo>
                    <a:pt x="1206" y="572"/>
                  </a:lnTo>
                  <a:cubicBezTo>
                    <a:pt x="1288" y="354"/>
                    <a:pt x="1180" y="111"/>
                    <a:pt x="961" y="28"/>
                  </a:cubicBezTo>
                  <a:cubicBezTo>
                    <a:pt x="912" y="10"/>
                    <a:pt x="861" y="1"/>
                    <a:pt x="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1516665" y="2088108"/>
              <a:ext cx="481843" cy="807734"/>
            </a:xfrm>
            <a:custGeom>
              <a:avLst/>
              <a:gdLst/>
              <a:ahLst/>
              <a:cxnLst/>
              <a:rect l="l" t="t" r="r" b="b"/>
              <a:pathLst>
                <a:path w="14639" h="24540" extrusionOk="0">
                  <a:moveTo>
                    <a:pt x="7213" y="1"/>
                  </a:moveTo>
                  <a:cubicBezTo>
                    <a:pt x="7208" y="1"/>
                    <a:pt x="7123" y="237"/>
                    <a:pt x="126" y="18624"/>
                  </a:cubicBezTo>
                  <a:cubicBezTo>
                    <a:pt x="1" y="18950"/>
                    <a:pt x="164" y="19313"/>
                    <a:pt x="489" y="19437"/>
                  </a:cubicBezTo>
                  <a:lnTo>
                    <a:pt x="13793" y="24498"/>
                  </a:lnTo>
                  <a:cubicBezTo>
                    <a:pt x="13867" y="24526"/>
                    <a:pt x="13943" y="24540"/>
                    <a:pt x="14018" y="24540"/>
                  </a:cubicBezTo>
                  <a:cubicBezTo>
                    <a:pt x="14271" y="24540"/>
                    <a:pt x="14510" y="24386"/>
                    <a:pt x="14606" y="24134"/>
                  </a:cubicBezTo>
                  <a:lnTo>
                    <a:pt x="14638" y="24049"/>
                  </a:lnTo>
                  <a:cubicBezTo>
                    <a:pt x="14401" y="23449"/>
                    <a:pt x="13958" y="22932"/>
                    <a:pt x="13473" y="22519"/>
                  </a:cubicBezTo>
                  <a:cubicBezTo>
                    <a:pt x="13141" y="22236"/>
                    <a:pt x="12768" y="21981"/>
                    <a:pt x="12363" y="21745"/>
                  </a:cubicBezTo>
                  <a:cubicBezTo>
                    <a:pt x="7547" y="18929"/>
                    <a:pt x="2211" y="19621"/>
                    <a:pt x="4731" y="12997"/>
                  </a:cubicBezTo>
                  <a:cubicBezTo>
                    <a:pt x="7112" y="5821"/>
                    <a:pt x="9343" y="1742"/>
                    <a:pt x="7214" y="1"/>
                  </a:cubicBezTo>
                  <a:lnTo>
                    <a:pt x="7214" y="1"/>
                  </a:lnTo>
                  <a:cubicBezTo>
                    <a:pt x="7214" y="1"/>
                    <a:pt x="7214" y="1"/>
                    <a:pt x="7214" y="1"/>
                  </a:cubicBezTo>
                  <a:cubicBezTo>
                    <a:pt x="7214" y="1"/>
                    <a:pt x="7214" y="1"/>
                    <a:pt x="7213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2081387" y="2299388"/>
              <a:ext cx="87883" cy="211643"/>
            </a:xfrm>
            <a:custGeom>
              <a:avLst/>
              <a:gdLst/>
              <a:ahLst/>
              <a:cxnLst/>
              <a:rect l="l" t="t" r="r" b="b"/>
              <a:pathLst>
                <a:path w="2670" h="6430" extrusionOk="0">
                  <a:moveTo>
                    <a:pt x="2512" y="1"/>
                  </a:moveTo>
                  <a:cubicBezTo>
                    <a:pt x="2460" y="1"/>
                    <a:pt x="2409" y="29"/>
                    <a:pt x="2383" y="79"/>
                  </a:cubicBezTo>
                  <a:cubicBezTo>
                    <a:pt x="1537" y="1689"/>
                    <a:pt x="444" y="4587"/>
                    <a:pt x="30" y="6235"/>
                  </a:cubicBezTo>
                  <a:cubicBezTo>
                    <a:pt x="1" y="6349"/>
                    <a:pt x="93" y="6429"/>
                    <a:pt x="185" y="6429"/>
                  </a:cubicBezTo>
                  <a:cubicBezTo>
                    <a:pt x="236" y="6429"/>
                    <a:pt x="288" y="6404"/>
                    <a:pt x="319" y="6346"/>
                  </a:cubicBezTo>
                  <a:cubicBezTo>
                    <a:pt x="1107" y="4835"/>
                    <a:pt x="2215" y="1948"/>
                    <a:pt x="2654" y="183"/>
                  </a:cubicBezTo>
                  <a:cubicBezTo>
                    <a:pt x="2670" y="119"/>
                    <a:pt x="2642" y="50"/>
                    <a:pt x="2579" y="18"/>
                  </a:cubicBezTo>
                  <a:cubicBezTo>
                    <a:pt x="2558" y="6"/>
                    <a:pt x="2535" y="1"/>
                    <a:pt x="251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1511761" y="2053350"/>
              <a:ext cx="725249" cy="846837"/>
            </a:xfrm>
            <a:custGeom>
              <a:avLst/>
              <a:gdLst/>
              <a:ahLst/>
              <a:cxnLst/>
              <a:rect l="l" t="t" r="r" b="b"/>
              <a:pathLst>
                <a:path w="22034" h="25728" extrusionOk="0">
                  <a:moveTo>
                    <a:pt x="9107" y="266"/>
                  </a:moveTo>
                  <a:cubicBezTo>
                    <a:pt x="9143" y="266"/>
                    <a:pt x="9178" y="272"/>
                    <a:pt x="9212" y="285"/>
                  </a:cubicBezTo>
                  <a:cubicBezTo>
                    <a:pt x="9362" y="342"/>
                    <a:pt x="9437" y="509"/>
                    <a:pt x="9380" y="658"/>
                  </a:cubicBezTo>
                  <a:lnTo>
                    <a:pt x="9260" y="974"/>
                  </a:lnTo>
                  <a:lnTo>
                    <a:pt x="9166" y="1220"/>
                  </a:lnTo>
                  <a:lnTo>
                    <a:pt x="9045" y="1536"/>
                  </a:lnTo>
                  <a:cubicBezTo>
                    <a:pt x="9018" y="1608"/>
                    <a:pt x="8964" y="1667"/>
                    <a:pt x="8894" y="1697"/>
                  </a:cubicBezTo>
                  <a:cubicBezTo>
                    <a:pt x="8857" y="1714"/>
                    <a:pt x="8817" y="1723"/>
                    <a:pt x="8776" y="1723"/>
                  </a:cubicBezTo>
                  <a:cubicBezTo>
                    <a:pt x="8741" y="1723"/>
                    <a:pt x="8706" y="1716"/>
                    <a:pt x="8672" y="1704"/>
                  </a:cubicBezTo>
                  <a:cubicBezTo>
                    <a:pt x="8523" y="1646"/>
                    <a:pt x="8448" y="1480"/>
                    <a:pt x="8505" y="1330"/>
                  </a:cubicBezTo>
                  <a:lnTo>
                    <a:pt x="8624" y="1014"/>
                  </a:lnTo>
                  <a:lnTo>
                    <a:pt x="8718" y="769"/>
                  </a:lnTo>
                  <a:lnTo>
                    <a:pt x="8838" y="453"/>
                  </a:lnTo>
                  <a:cubicBezTo>
                    <a:pt x="8866" y="380"/>
                    <a:pt x="8920" y="323"/>
                    <a:pt x="8990" y="291"/>
                  </a:cubicBezTo>
                  <a:cubicBezTo>
                    <a:pt x="9027" y="274"/>
                    <a:pt x="9067" y="266"/>
                    <a:pt x="9107" y="266"/>
                  </a:cubicBezTo>
                  <a:close/>
                  <a:moveTo>
                    <a:pt x="10415" y="763"/>
                  </a:moveTo>
                  <a:cubicBezTo>
                    <a:pt x="10449" y="763"/>
                    <a:pt x="10485" y="770"/>
                    <a:pt x="10518" y="781"/>
                  </a:cubicBezTo>
                  <a:cubicBezTo>
                    <a:pt x="10590" y="810"/>
                    <a:pt x="10648" y="864"/>
                    <a:pt x="10680" y="935"/>
                  </a:cubicBezTo>
                  <a:cubicBezTo>
                    <a:pt x="10710" y="1006"/>
                    <a:pt x="10713" y="1084"/>
                    <a:pt x="10687" y="1157"/>
                  </a:cubicBezTo>
                  <a:lnTo>
                    <a:pt x="10565" y="1472"/>
                  </a:lnTo>
                  <a:lnTo>
                    <a:pt x="10473" y="1718"/>
                  </a:lnTo>
                  <a:lnTo>
                    <a:pt x="10352" y="2034"/>
                  </a:lnTo>
                  <a:cubicBezTo>
                    <a:pt x="10325" y="2106"/>
                    <a:pt x="10271" y="2163"/>
                    <a:pt x="10199" y="2195"/>
                  </a:cubicBezTo>
                  <a:cubicBezTo>
                    <a:pt x="10161" y="2212"/>
                    <a:pt x="10122" y="2220"/>
                    <a:pt x="10080" y="2220"/>
                  </a:cubicBezTo>
                  <a:cubicBezTo>
                    <a:pt x="10047" y="2220"/>
                    <a:pt x="10011" y="2212"/>
                    <a:pt x="9978" y="2201"/>
                  </a:cubicBezTo>
                  <a:cubicBezTo>
                    <a:pt x="9906" y="2173"/>
                    <a:pt x="9848" y="2120"/>
                    <a:pt x="9816" y="2050"/>
                  </a:cubicBezTo>
                  <a:cubicBezTo>
                    <a:pt x="9785" y="1977"/>
                    <a:pt x="9783" y="1899"/>
                    <a:pt x="9810" y="1827"/>
                  </a:cubicBezTo>
                  <a:lnTo>
                    <a:pt x="9930" y="1512"/>
                  </a:lnTo>
                  <a:lnTo>
                    <a:pt x="10024" y="1263"/>
                  </a:lnTo>
                  <a:lnTo>
                    <a:pt x="10144" y="951"/>
                  </a:lnTo>
                  <a:cubicBezTo>
                    <a:pt x="10172" y="879"/>
                    <a:pt x="10225" y="821"/>
                    <a:pt x="10295" y="790"/>
                  </a:cubicBezTo>
                  <a:cubicBezTo>
                    <a:pt x="10335" y="773"/>
                    <a:pt x="10374" y="763"/>
                    <a:pt x="10415" y="763"/>
                  </a:cubicBezTo>
                  <a:close/>
                  <a:moveTo>
                    <a:pt x="11723" y="1261"/>
                  </a:moveTo>
                  <a:cubicBezTo>
                    <a:pt x="11758" y="1261"/>
                    <a:pt x="11792" y="1267"/>
                    <a:pt x="11825" y="1279"/>
                  </a:cubicBezTo>
                  <a:cubicBezTo>
                    <a:pt x="11896" y="1307"/>
                    <a:pt x="11955" y="1360"/>
                    <a:pt x="11987" y="1433"/>
                  </a:cubicBezTo>
                  <a:cubicBezTo>
                    <a:pt x="12018" y="1503"/>
                    <a:pt x="12021" y="1581"/>
                    <a:pt x="11994" y="1653"/>
                  </a:cubicBezTo>
                  <a:lnTo>
                    <a:pt x="11874" y="1969"/>
                  </a:lnTo>
                  <a:lnTo>
                    <a:pt x="11779" y="2217"/>
                  </a:lnTo>
                  <a:lnTo>
                    <a:pt x="11660" y="2533"/>
                  </a:lnTo>
                  <a:cubicBezTo>
                    <a:pt x="11633" y="2604"/>
                    <a:pt x="11577" y="2662"/>
                    <a:pt x="11507" y="2693"/>
                  </a:cubicBezTo>
                  <a:cubicBezTo>
                    <a:pt x="11469" y="2711"/>
                    <a:pt x="11429" y="2719"/>
                    <a:pt x="11388" y="2719"/>
                  </a:cubicBezTo>
                  <a:cubicBezTo>
                    <a:pt x="11353" y="2719"/>
                    <a:pt x="11318" y="2713"/>
                    <a:pt x="11285" y="2701"/>
                  </a:cubicBezTo>
                  <a:cubicBezTo>
                    <a:pt x="11136" y="2644"/>
                    <a:pt x="11061" y="2476"/>
                    <a:pt x="11118" y="2326"/>
                  </a:cubicBezTo>
                  <a:lnTo>
                    <a:pt x="11237" y="2011"/>
                  </a:lnTo>
                  <a:lnTo>
                    <a:pt x="11331" y="1764"/>
                  </a:lnTo>
                  <a:lnTo>
                    <a:pt x="11452" y="1448"/>
                  </a:lnTo>
                  <a:cubicBezTo>
                    <a:pt x="11479" y="1375"/>
                    <a:pt x="11533" y="1318"/>
                    <a:pt x="11603" y="1286"/>
                  </a:cubicBezTo>
                  <a:cubicBezTo>
                    <a:pt x="11642" y="1270"/>
                    <a:pt x="11683" y="1261"/>
                    <a:pt x="11723" y="1261"/>
                  </a:cubicBezTo>
                  <a:close/>
                  <a:moveTo>
                    <a:pt x="13028" y="1757"/>
                  </a:moveTo>
                  <a:cubicBezTo>
                    <a:pt x="13064" y="1757"/>
                    <a:pt x="13098" y="1763"/>
                    <a:pt x="13131" y="1777"/>
                  </a:cubicBezTo>
                  <a:cubicBezTo>
                    <a:pt x="13282" y="1834"/>
                    <a:pt x="13356" y="2001"/>
                    <a:pt x="13300" y="2151"/>
                  </a:cubicBezTo>
                  <a:lnTo>
                    <a:pt x="13181" y="2466"/>
                  </a:lnTo>
                  <a:lnTo>
                    <a:pt x="13086" y="2711"/>
                  </a:lnTo>
                  <a:lnTo>
                    <a:pt x="12966" y="3028"/>
                  </a:lnTo>
                  <a:cubicBezTo>
                    <a:pt x="12938" y="3100"/>
                    <a:pt x="12884" y="3157"/>
                    <a:pt x="12814" y="3189"/>
                  </a:cubicBezTo>
                  <a:cubicBezTo>
                    <a:pt x="12776" y="3206"/>
                    <a:pt x="12736" y="3216"/>
                    <a:pt x="12696" y="3216"/>
                  </a:cubicBezTo>
                  <a:cubicBezTo>
                    <a:pt x="12661" y="3216"/>
                    <a:pt x="12624" y="3208"/>
                    <a:pt x="12591" y="3195"/>
                  </a:cubicBezTo>
                  <a:cubicBezTo>
                    <a:pt x="12519" y="3168"/>
                    <a:pt x="12462" y="3115"/>
                    <a:pt x="12431" y="3044"/>
                  </a:cubicBezTo>
                  <a:cubicBezTo>
                    <a:pt x="12399" y="2974"/>
                    <a:pt x="12396" y="2894"/>
                    <a:pt x="12423" y="2822"/>
                  </a:cubicBezTo>
                  <a:lnTo>
                    <a:pt x="12543" y="2507"/>
                  </a:lnTo>
                  <a:lnTo>
                    <a:pt x="12638" y="2258"/>
                  </a:lnTo>
                  <a:lnTo>
                    <a:pt x="12757" y="1944"/>
                  </a:lnTo>
                  <a:cubicBezTo>
                    <a:pt x="12785" y="1873"/>
                    <a:pt x="12838" y="1816"/>
                    <a:pt x="12910" y="1784"/>
                  </a:cubicBezTo>
                  <a:cubicBezTo>
                    <a:pt x="12948" y="1766"/>
                    <a:pt x="12987" y="1757"/>
                    <a:pt x="13028" y="1757"/>
                  </a:cubicBezTo>
                  <a:close/>
                  <a:moveTo>
                    <a:pt x="14336" y="2254"/>
                  </a:moveTo>
                  <a:cubicBezTo>
                    <a:pt x="14370" y="2254"/>
                    <a:pt x="14405" y="2261"/>
                    <a:pt x="14438" y="2273"/>
                  </a:cubicBezTo>
                  <a:cubicBezTo>
                    <a:pt x="14512" y="2301"/>
                    <a:pt x="14569" y="2355"/>
                    <a:pt x="14601" y="2426"/>
                  </a:cubicBezTo>
                  <a:cubicBezTo>
                    <a:pt x="14631" y="2496"/>
                    <a:pt x="14634" y="2575"/>
                    <a:pt x="14607" y="2646"/>
                  </a:cubicBezTo>
                  <a:lnTo>
                    <a:pt x="14487" y="2964"/>
                  </a:lnTo>
                  <a:lnTo>
                    <a:pt x="14393" y="3209"/>
                  </a:lnTo>
                  <a:lnTo>
                    <a:pt x="14273" y="3524"/>
                  </a:lnTo>
                  <a:cubicBezTo>
                    <a:pt x="14246" y="3597"/>
                    <a:pt x="14191" y="3655"/>
                    <a:pt x="14120" y="3687"/>
                  </a:cubicBezTo>
                  <a:cubicBezTo>
                    <a:pt x="14082" y="3703"/>
                    <a:pt x="14041" y="3711"/>
                    <a:pt x="14000" y="3711"/>
                  </a:cubicBezTo>
                  <a:cubicBezTo>
                    <a:pt x="13966" y="3711"/>
                    <a:pt x="13931" y="3706"/>
                    <a:pt x="13899" y="3693"/>
                  </a:cubicBezTo>
                  <a:cubicBezTo>
                    <a:pt x="13826" y="3666"/>
                    <a:pt x="13769" y="3610"/>
                    <a:pt x="13737" y="3540"/>
                  </a:cubicBezTo>
                  <a:cubicBezTo>
                    <a:pt x="13705" y="3470"/>
                    <a:pt x="13704" y="3391"/>
                    <a:pt x="13731" y="3320"/>
                  </a:cubicBezTo>
                  <a:lnTo>
                    <a:pt x="13852" y="3003"/>
                  </a:lnTo>
                  <a:lnTo>
                    <a:pt x="13944" y="2757"/>
                  </a:lnTo>
                  <a:lnTo>
                    <a:pt x="14065" y="2442"/>
                  </a:lnTo>
                  <a:cubicBezTo>
                    <a:pt x="14092" y="2370"/>
                    <a:pt x="14146" y="2311"/>
                    <a:pt x="14218" y="2280"/>
                  </a:cubicBezTo>
                  <a:cubicBezTo>
                    <a:pt x="14255" y="2262"/>
                    <a:pt x="14296" y="2254"/>
                    <a:pt x="14336" y="2254"/>
                  </a:cubicBezTo>
                  <a:close/>
                  <a:moveTo>
                    <a:pt x="15640" y="2753"/>
                  </a:moveTo>
                  <a:cubicBezTo>
                    <a:pt x="15675" y="2753"/>
                    <a:pt x="15710" y="2760"/>
                    <a:pt x="15744" y="2772"/>
                  </a:cubicBezTo>
                  <a:cubicBezTo>
                    <a:pt x="15895" y="2828"/>
                    <a:pt x="15969" y="2997"/>
                    <a:pt x="15913" y="3145"/>
                  </a:cubicBezTo>
                  <a:lnTo>
                    <a:pt x="15794" y="3460"/>
                  </a:lnTo>
                  <a:lnTo>
                    <a:pt x="15699" y="3706"/>
                  </a:lnTo>
                  <a:lnTo>
                    <a:pt x="15580" y="4023"/>
                  </a:lnTo>
                  <a:cubicBezTo>
                    <a:pt x="15551" y="4094"/>
                    <a:pt x="15497" y="4152"/>
                    <a:pt x="15427" y="4184"/>
                  </a:cubicBezTo>
                  <a:cubicBezTo>
                    <a:pt x="15389" y="4201"/>
                    <a:pt x="15349" y="4209"/>
                    <a:pt x="15309" y="4209"/>
                  </a:cubicBezTo>
                  <a:cubicBezTo>
                    <a:pt x="15274" y="4209"/>
                    <a:pt x="15239" y="4203"/>
                    <a:pt x="15204" y="4190"/>
                  </a:cubicBezTo>
                  <a:cubicBezTo>
                    <a:pt x="15055" y="4134"/>
                    <a:pt x="14981" y="3967"/>
                    <a:pt x="15037" y="3817"/>
                  </a:cubicBezTo>
                  <a:lnTo>
                    <a:pt x="15156" y="3502"/>
                  </a:lnTo>
                  <a:lnTo>
                    <a:pt x="15251" y="3253"/>
                  </a:lnTo>
                  <a:lnTo>
                    <a:pt x="15370" y="2939"/>
                  </a:lnTo>
                  <a:cubicBezTo>
                    <a:pt x="15398" y="2868"/>
                    <a:pt x="15451" y="2810"/>
                    <a:pt x="15523" y="2778"/>
                  </a:cubicBezTo>
                  <a:cubicBezTo>
                    <a:pt x="15560" y="2761"/>
                    <a:pt x="15600" y="2753"/>
                    <a:pt x="15640" y="2753"/>
                  </a:cubicBezTo>
                  <a:close/>
                  <a:moveTo>
                    <a:pt x="16948" y="3249"/>
                  </a:moveTo>
                  <a:cubicBezTo>
                    <a:pt x="16982" y="3249"/>
                    <a:pt x="17018" y="3255"/>
                    <a:pt x="17050" y="3268"/>
                  </a:cubicBezTo>
                  <a:cubicBezTo>
                    <a:pt x="17124" y="3295"/>
                    <a:pt x="17181" y="3350"/>
                    <a:pt x="17213" y="3420"/>
                  </a:cubicBezTo>
                  <a:cubicBezTo>
                    <a:pt x="17243" y="3491"/>
                    <a:pt x="17246" y="3569"/>
                    <a:pt x="17219" y="3642"/>
                  </a:cubicBezTo>
                  <a:lnTo>
                    <a:pt x="17099" y="3957"/>
                  </a:lnTo>
                  <a:lnTo>
                    <a:pt x="17005" y="4204"/>
                  </a:lnTo>
                  <a:lnTo>
                    <a:pt x="16885" y="4519"/>
                  </a:lnTo>
                  <a:cubicBezTo>
                    <a:pt x="16858" y="4592"/>
                    <a:pt x="16803" y="4649"/>
                    <a:pt x="16732" y="4681"/>
                  </a:cubicBezTo>
                  <a:cubicBezTo>
                    <a:pt x="16694" y="4699"/>
                    <a:pt x="16654" y="4705"/>
                    <a:pt x="16613" y="4705"/>
                  </a:cubicBezTo>
                  <a:cubicBezTo>
                    <a:pt x="16580" y="4705"/>
                    <a:pt x="16544" y="4699"/>
                    <a:pt x="16511" y="4686"/>
                  </a:cubicBezTo>
                  <a:cubicBezTo>
                    <a:pt x="16438" y="4658"/>
                    <a:pt x="16381" y="4605"/>
                    <a:pt x="16349" y="4535"/>
                  </a:cubicBezTo>
                  <a:cubicBezTo>
                    <a:pt x="16317" y="4464"/>
                    <a:pt x="16316" y="4385"/>
                    <a:pt x="16343" y="4313"/>
                  </a:cubicBezTo>
                  <a:lnTo>
                    <a:pt x="16463" y="3997"/>
                  </a:lnTo>
                  <a:lnTo>
                    <a:pt x="16556" y="3750"/>
                  </a:lnTo>
                  <a:lnTo>
                    <a:pt x="16677" y="3437"/>
                  </a:lnTo>
                  <a:cubicBezTo>
                    <a:pt x="16704" y="3365"/>
                    <a:pt x="16758" y="3306"/>
                    <a:pt x="16830" y="3275"/>
                  </a:cubicBezTo>
                  <a:cubicBezTo>
                    <a:pt x="16867" y="3258"/>
                    <a:pt x="16908" y="3249"/>
                    <a:pt x="16948" y="3249"/>
                  </a:cubicBezTo>
                  <a:close/>
                  <a:moveTo>
                    <a:pt x="18256" y="3746"/>
                  </a:moveTo>
                  <a:cubicBezTo>
                    <a:pt x="18290" y="3746"/>
                    <a:pt x="18324" y="3752"/>
                    <a:pt x="18358" y="3765"/>
                  </a:cubicBezTo>
                  <a:cubicBezTo>
                    <a:pt x="18430" y="3793"/>
                    <a:pt x="18487" y="3847"/>
                    <a:pt x="18519" y="3917"/>
                  </a:cubicBezTo>
                  <a:cubicBezTo>
                    <a:pt x="18550" y="3988"/>
                    <a:pt x="18552" y="4067"/>
                    <a:pt x="18526" y="4139"/>
                  </a:cubicBezTo>
                  <a:lnTo>
                    <a:pt x="18407" y="4454"/>
                  </a:lnTo>
                  <a:lnTo>
                    <a:pt x="18312" y="4703"/>
                  </a:lnTo>
                  <a:lnTo>
                    <a:pt x="18193" y="5018"/>
                  </a:lnTo>
                  <a:cubicBezTo>
                    <a:pt x="18164" y="5089"/>
                    <a:pt x="18110" y="5148"/>
                    <a:pt x="18040" y="5179"/>
                  </a:cubicBezTo>
                  <a:cubicBezTo>
                    <a:pt x="18001" y="5196"/>
                    <a:pt x="17960" y="5205"/>
                    <a:pt x="17918" y="5205"/>
                  </a:cubicBezTo>
                  <a:cubicBezTo>
                    <a:pt x="17884" y="5205"/>
                    <a:pt x="17850" y="5199"/>
                    <a:pt x="17817" y="5187"/>
                  </a:cubicBezTo>
                  <a:cubicBezTo>
                    <a:pt x="17668" y="5129"/>
                    <a:pt x="17594" y="4962"/>
                    <a:pt x="17650" y="4812"/>
                  </a:cubicBezTo>
                  <a:lnTo>
                    <a:pt x="17769" y="4497"/>
                  </a:lnTo>
                  <a:lnTo>
                    <a:pt x="17864" y="4251"/>
                  </a:lnTo>
                  <a:lnTo>
                    <a:pt x="17984" y="3934"/>
                  </a:lnTo>
                  <a:cubicBezTo>
                    <a:pt x="18012" y="3860"/>
                    <a:pt x="18065" y="3804"/>
                    <a:pt x="18136" y="3772"/>
                  </a:cubicBezTo>
                  <a:cubicBezTo>
                    <a:pt x="18175" y="3755"/>
                    <a:pt x="18215" y="3746"/>
                    <a:pt x="18256" y="3746"/>
                  </a:cubicBezTo>
                  <a:close/>
                  <a:moveTo>
                    <a:pt x="19561" y="4242"/>
                  </a:moveTo>
                  <a:cubicBezTo>
                    <a:pt x="19596" y="4242"/>
                    <a:pt x="19630" y="4249"/>
                    <a:pt x="19663" y="4263"/>
                  </a:cubicBezTo>
                  <a:cubicBezTo>
                    <a:pt x="19814" y="4320"/>
                    <a:pt x="19889" y="4486"/>
                    <a:pt x="19832" y="4636"/>
                  </a:cubicBezTo>
                  <a:lnTo>
                    <a:pt x="19713" y="4951"/>
                  </a:lnTo>
                  <a:lnTo>
                    <a:pt x="19619" y="5198"/>
                  </a:lnTo>
                  <a:lnTo>
                    <a:pt x="19498" y="5514"/>
                  </a:lnTo>
                  <a:cubicBezTo>
                    <a:pt x="19455" y="5629"/>
                    <a:pt x="19344" y="5699"/>
                    <a:pt x="19226" y="5699"/>
                  </a:cubicBezTo>
                  <a:cubicBezTo>
                    <a:pt x="19193" y="5699"/>
                    <a:pt x="19157" y="5693"/>
                    <a:pt x="19124" y="5680"/>
                  </a:cubicBezTo>
                  <a:cubicBezTo>
                    <a:pt x="19051" y="5652"/>
                    <a:pt x="18995" y="5599"/>
                    <a:pt x="18963" y="5529"/>
                  </a:cubicBezTo>
                  <a:cubicBezTo>
                    <a:pt x="18931" y="5458"/>
                    <a:pt x="18929" y="5379"/>
                    <a:pt x="18956" y="5306"/>
                  </a:cubicBezTo>
                  <a:lnTo>
                    <a:pt x="19076" y="4990"/>
                  </a:lnTo>
                  <a:lnTo>
                    <a:pt x="19171" y="4743"/>
                  </a:lnTo>
                  <a:lnTo>
                    <a:pt x="19290" y="4430"/>
                  </a:lnTo>
                  <a:cubicBezTo>
                    <a:pt x="19317" y="4358"/>
                    <a:pt x="19371" y="4301"/>
                    <a:pt x="19443" y="4269"/>
                  </a:cubicBezTo>
                  <a:cubicBezTo>
                    <a:pt x="19480" y="4252"/>
                    <a:pt x="19522" y="4242"/>
                    <a:pt x="19561" y="4242"/>
                  </a:cubicBezTo>
                  <a:close/>
                  <a:moveTo>
                    <a:pt x="20869" y="4741"/>
                  </a:moveTo>
                  <a:cubicBezTo>
                    <a:pt x="20903" y="4741"/>
                    <a:pt x="20939" y="4748"/>
                    <a:pt x="20971" y="4759"/>
                  </a:cubicBezTo>
                  <a:cubicBezTo>
                    <a:pt x="21044" y="4788"/>
                    <a:pt x="21102" y="4842"/>
                    <a:pt x="21132" y="4913"/>
                  </a:cubicBezTo>
                  <a:cubicBezTo>
                    <a:pt x="21163" y="4983"/>
                    <a:pt x="21166" y="5062"/>
                    <a:pt x="21140" y="5134"/>
                  </a:cubicBezTo>
                  <a:lnTo>
                    <a:pt x="21020" y="5449"/>
                  </a:lnTo>
                  <a:lnTo>
                    <a:pt x="20925" y="5698"/>
                  </a:lnTo>
                  <a:lnTo>
                    <a:pt x="20806" y="6013"/>
                  </a:lnTo>
                  <a:cubicBezTo>
                    <a:pt x="20760" y="6129"/>
                    <a:pt x="20651" y="6200"/>
                    <a:pt x="20534" y="6200"/>
                  </a:cubicBezTo>
                  <a:cubicBezTo>
                    <a:pt x="20500" y="6200"/>
                    <a:pt x="20465" y="6194"/>
                    <a:pt x="20431" y="6181"/>
                  </a:cubicBezTo>
                  <a:cubicBezTo>
                    <a:pt x="20359" y="6153"/>
                    <a:pt x="20301" y="6099"/>
                    <a:pt x="20270" y="6029"/>
                  </a:cubicBezTo>
                  <a:cubicBezTo>
                    <a:pt x="20238" y="5957"/>
                    <a:pt x="20237" y="5880"/>
                    <a:pt x="20263" y="5807"/>
                  </a:cubicBezTo>
                  <a:lnTo>
                    <a:pt x="20384" y="5491"/>
                  </a:lnTo>
                  <a:lnTo>
                    <a:pt x="20477" y="5245"/>
                  </a:lnTo>
                  <a:lnTo>
                    <a:pt x="20597" y="4929"/>
                  </a:lnTo>
                  <a:cubicBezTo>
                    <a:pt x="20625" y="4857"/>
                    <a:pt x="20679" y="4799"/>
                    <a:pt x="20750" y="4768"/>
                  </a:cubicBezTo>
                  <a:cubicBezTo>
                    <a:pt x="20788" y="4749"/>
                    <a:pt x="20828" y="4741"/>
                    <a:pt x="20869" y="4741"/>
                  </a:cubicBezTo>
                  <a:close/>
                  <a:moveTo>
                    <a:pt x="7946" y="791"/>
                  </a:moveTo>
                  <a:cubicBezTo>
                    <a:pt x="8004" y="791"/>
                    <a:pt x="8063" y="801"/>
                    <a:pt x="8119" y="823"/>
                  </a:cubicBezTo>
                  <a:lnTo>
                    <a:pt x="8375" y="922"/>
                  </a:lnTo>
                  <a:lnTo>
                    <a:pt x="8256" y="1237"/>
                  </a:lnTo>
                  <a:cubicBezTo>
                    <a:pt x="8231" y="1301"/>
                    <a:pt x="8218" y="1368"/>
                    <a:pt x="8218" y="1433"/>
                  </a:cubicBezTo>
                  <a:cubicBezTo>
                    <a:pt x="8218" y="1656"/>
                    <a:pt x="8356" y="1868"/>
                    <a:pt x="8575" y="1951"/>
                  </a:cubicBezTo>
                  <a:cubicBezTo>
                    <a:pt x="8639" y="1974"/>
                    <a:pt x="8705" y="1986"/>
                    <a:pt x="8773" y="1986"/>
                  </a:cubicBezTo>
                  <a:cubicBezTo>
                    <a:pt x="8850" y="1986"/>
                    <a:pt x="8926" y="1970"/>
                    <a:pt x="8999" y="1938"/>
                  </a:cubicBezTo>
                  <a:cubicBezTo>
                    <a:pt x="9133" y="1876"/>
                    <a:pt x="9237" y="1767"/>
                    <a:pt x="9290" y="1628"/>
                  </a:cubicBezTo>
                  <a:lnTo>
                    <a:pt x="9410" y="1312"/>
                  </a:lnTo>
                  <a:lnTo>
                    <a:pt x="9681" y="1416"/>
                  </a:lnTo>
                  <a:lnTo>
                    <a:pt x="9561" y="1730"/>
                  </a:lnTo>
                  <a:cubicBezTo>
                    <a:pt x="9508" y="1870"/>
                    <a:pt x="9512" y="2020"/>
                    <a:pt x="9574" y="2154"/>
                  </a:cubicBezTo>
                  <a:cubicBezTo>
                    <a:pt x="9633" y="2289"/>
                    <a:pt x="9744" y="2393"/>
                    <a:pt x="9882" y="2445"/>
                  </a:cubicBezTo>
                  <a:cubicBezTo>
                    <a:pt x="9946" y="2470"/>
                    <a:pt x="10012" y="2483"/>
                    <a:pt x="10080" y="2483"/>
                  </a:cubicBezTo>
                  <a:cubicBezTo>
                    <a:pt x="10157" y="2483"/>
                    <a:pt x="10233" y="2466"/>
                    <a:pt x="10306" y="2434"/>
                  </a:cubicBezTo>
                  <a:cubicBezTo>
                    <a:pt x="10441" y="2374"/>
                    <a:pt x="10544" y="2263"/>
                    <a:pt x="10597" y="2125"/>
                  </a:cubicBezTo>
                  <a:lnTo>
                    <a:pt x="10718" y="1808"/>
                  </a:lnTo>
                  <a:lnTo>
                    <a:pt x="10989" y="1912"/>
                  </a:lnTo>
                  <a:lnTo>
                    <a:pt x="10869" y="2227"/>
                  </a:lnTo>
                  <a:cubicBezTo>
                    <a:pt x="10845" y="2291"/>
                    <a:pt x="10831" y="2358"/>
                    <a:pt x="10831" y="2423"/>
                  </a:cubicBezTo>
                  <a:cubicBezTo>
                    <a:pt x="10831" y="2646"/>
                    <a:pt x="10968" y="2858"/>
                    <a:pt x="11188" y="2941"/>
                  </a:cubicBezTo>
                  <a:cubicBezTo>
                    <a:pt x="11252" y="2966"/>
                    <a:pt x="11319" y="2978"/>
                    <a:pt x="11386" y="2978"/>
                  </a:cubicBezTo>
                  <a:cubicBezTo>
                    <a:pt x="11463" y="2978"/>
                    <a:pt x="11539" y="2961"/>
                    <a:pt x="11612" y="2929"/>
                  </a:cubicBezTo>
                  <a:cubicBezTo>
                    <a:pt x="11746" y="2869"/>
                    <a:pt x="11851" y="2759"/>
                    <a:pt x="11904" y="2620"/>
                  </a:cubicBezTo>
                  <a:lnTo>
                    <a:pt x="12023" y="2305"/>
                  </a:lnTo>
                  <a:lnTo>
                    <a:pt x="12294" y="2407"/>
                  </a:lnTo>
                  <a:lnTo>
                    <a:pt x="12175" y="2723"/>
                  </a:lnTo>
                  <a:cubicBezTo>
                    <a:pt x="12122" y="2861"/>
                    <a:pt x="12125" y="3012"/>
                    <a:pt x="12187" y="3147"/>
                  </a:cubicBezTo>
                  <a:cubicBezTo>
                    <a:pt x="12246" y="3282"/>
                    <a:pt x="12357" y="3386"/>
                    <a:pt x="12494" y="3438"/>
                  </a:cubicBezTo>
                  <a:cubicBezTo>
                    <a:pt x="12558" y="3461"/>
                    <a:pt x="12624" y="3475"/>
                    <a:pt x="12692" y="3475"/>
                  </a:cubicBezTo>
                  <a:cubicBezTo>
                    <a:pt x="12769" y="3475"/>
                    <a:pt x="12845" y="3459"/>
                    <a:pt x="12918" y="3426"/>
                  </a:cubicBezTo>
                  <a:cubicBezTo>
                    <a:pt x="13053" y="3366"/>
                    <a:pt x="13156" y="3255"/>
                    <a:pt x="13209" y="3119"/>
                  </a:cubicBezTo>
                  <a:lnTo>
                    <a:pt x="13330" y="2803"/>
                  </a:lnTo>
                  <a:lnTo>
                    <a:pt x="13601" y="2906"/>
                  </a:lnTo>
                  <a:lnTo>
                    <a:pt x="13481" y="3221"/>
                  </a:lnTo>
                  <a:cubicBezTo>
                    <a:pt x="13427" y="3360"/>
                    <a:pt x="13432" y="3510"/>
                    <a:pt x="13492" y="3646"/>
                  </a:cubicBezTo>
                  <a:cubicBezTo>
                    <a:pt x="13553" y="3780"/>
                    <a:pt x="13663" y="3885"/>
                    <a:pt x="13800" y="3936"/>
                  </a:cubicBezTo>
                  <a:cubicBezTo>
                    <a:pt x="13864" y="3960"/>
                    <a:pt x="13931" y="3973"/>
                    <a:pt x="13998" y="3973"/>
                  </a:cubicBezTo>
                  <a:cubicBezTo>
                    <a:pt x="14075" y="3973"/>
                    <a:pt x="14151" y="3956"/>
                    <a:pt x="14224" y="3924"/>
                  </a:cubicBezTo>
                  <a:cubicBezTo>
                    <a:pt x="14358" y="3864"/>
                    <a:pt x="14463" y="3754"/>
                    <a:pt x="14516" y="3617"/>
                  </a:cubicBezTo>
                  <a:lnTo>
                    <a:pt x="14636" y="3301"/>
                  </a:lnTo>
                  <a:lnTo>
                    <a:pt x="14906" y="3404"/>
                  </a:lnTo>
                  <a:lnTo>
                    <a:pt x="14787" y="3720"/>
                  </a:lnTo>
                  <a:cubicBezTo>
                    <a:pt x="14763" y="3784"/>
                    <a:pt x="14750" y="3850"/>
                    <a:pt x="14750" y="3915"/>
                  </a:cubicBezTo>
                  <a:cubicBezTo>
                    <a:pt x="14750" y="4138"/>
                    <a:pt x="14885" y="4350"/>
                    <a:pt x="15106" y="4434"/>
                  </a:cubicBezTo>
                  <a:cubicBezTo>
                    <a:pt x="15170" y="4456"/>
                    <a:pt x="15236" y="4468"/>
                    <a:pt x="15304" y="4468"/>
                  </a:cubicBezTo>
                  <a:cubicBezTo>
                    <a:pt x="15381" y="4468"/>
                    <a:pt x="15457" y="4452"/>
                    <a:pt x="15530" y="4420"/>
                  </a:cubicBezTo>
                  <a:cubicBezTo>
                    <a:pt x="15665" y="4359"/>
                    <a:pt x="15768" y="4249"/>
                    <a:pt x="15821" y="4110"/>
                  </a:cubicBezTo>
                  <a:lnTo>
                    <a:pt x="15941" y="3796"/>
                  </a:lnTo>
                  <a:lnTo>
                    <a:pt x="16213" y="3898"/>
                  </a:lnTo>
                  <a:lnTo>
                    <a:pt x="16093" y="4213"/>
                  </a:lnTo>
                  <a:cubicBezTo>
                    <a:pt x="16039" y="4353"/>
                    <a:pt x="16044" y="4503"/>
                    <a:pt x="16104" y="4637"/>
                  </a:cubicBezTo>
                  <a:cubicBezTo>
                    <a:pt x="16165" y="4771"/>
                    <a:pt x="16274" y="4876"/>
                    <a:pt x="16413" y="4929"/>
                  </a:cubicBezTo>
                  <a:cubicBezTo>
                    <a:pt x="16477" y="4952"/>
                    <a:pt x="16544" y="4966"/>
                    <a:pt x="16612" y="4966"/>
                  </a:cubicBezTo>
                  <a:cubicBezTo>
                    <a:pt x="16688" y="4966"/>
                    <a:pt x="16764" y="4949"/>
                    <a:pt x="16837" y="4917"/>
                  </a:cubicBezTo>
                  <a:cubicBezTo>
                    <a:pt x="16971" y="4855"/>
                    <a:pt x="17076" y="4747"/>
                    <a:pt x="17129" y="4609"/>
                  </a:cubicBezTo>
                  <a:lnTo>
                    <a:pt x="17248" y="4292"/>
                  </a:lnTo>
                  <a:lnTo>
                    <a:pt x="17519" y="4397"/>
                  </a:lnTo>
                  <a:lnTo>
                    <a:pt x="17400" y="4712"/>
                  </a:lnTo>
                  <a:cubicBezTo>
                    <a:pt x="17376" y="4775"/>
                    <a:pt x="17363" y="4842"/>
                    <a:pt x="17363" y="4907"/>
                  </a:cubicBezTo>
                  <a:cubicBezTo>
                    <a:pt x="17363" y="5131"/>
                    <a:pt x="17498" y="5342"/>
                    <a:pt x="17719" y="5425"/>
                  </a:cubicBezTo>
                  <a:cubicBezTo>
                    <a:pt x="17783" y="5450"/>
                    <a:pt x="17849" y="5463"/>
                    <a:pt x="17917" y="5463"/>
                  </a:cubicBezTo>
                  <a:cubicBezTo>
                    <a:pt x="17995" y="5463"/>
                    <a:pt x="18070" y="5446"/>
                    <a:pt x="18144" y="5414"/>
                  </a:cubicBezTo>
                  <a:cubicBezTo>
                    <a:pt x="18278" y="5353"/>
                    <a:pt x="18381" y="5244"/>
                    <a:pt x="18434" y="5104"/>
                  </a:cubicBezTo>
                  <a:lnTo>
                    <a:pt x="18554" y="4789"/>
                  </a:lnTo>
                  <a:lnTo>
                    <a:pt x="18827" y="4891"/>
                  </a:lnTo>
                  <a:lnTo>
                    <a:pt x="18706" y="5207"/>
                  </a:lnTo>
                  <a:cubicBezTo>
                    <a:pt x="18652" y="5346"/>
                    <a:pt x="18657" y="5497"/>
                    <a:pt x="18718" y="5631"/>
                  </a:cubicBezTo>
                  <a:cubicBezTo>
                    <a:pt x="18778" y="5765"/>
                    <a:pt x="18889" y="5870"/>
                    <a:pt x="19027" y="5922"/>
                  </a:cubicBezTo>
                  <a:cubicBezTo>
                    <a:pt x="19091" y="5946"/>
                    <a:pt x="19158" y="5960"/>
                    <a:pt x="19222" y="5960"/>
                  </a:cubicBezTo>
                  <a:cubicBezTo>
                    <a:pt x="19445" y="5960"/>
                    <a:pt x="19657" y="5823"/>
                    <a:pt x="19741" y="5603"/>
                  </a:cubicBezTo>
                  <a:lnTo>
                    <a:pt x="19860" y="5286"/>
                  </a:lnTo>
                  <a:lnTo>
                    <a:pt x="20131" y="5390"/>
                  </a:lnTo>
                  <a:lnTo>
                    <a:pt x="20012" y="5705"/>
                  </a:lnTo>
                  <a:cubicBezTo>
                    <a:pt x="19959" y="5845"/>
                    <a:pt x="19963" y="5995"/>
                    <a:pt x="20024" y="6130"/>
                  </a:cubicBezTo>
                  <a:cubicBezTo>
                    <a:pt x="20083" y="6264"/>
                    <a:pt x="20194" y="6369"/>
                    <a:pt x="20331" y="6420"/>
                  </a:cubicBezTo>
                  <a:cubicBezTo>
                    <a:pt x="20395" y="6445"/>
                    <a:pt x="20463" y="6457"/>
                    <a:pt x="20527" y="6457"/>
                  </a:cubicBezTo>
                  <a:cubicBezTo>
                    <a:pt x="20750" y="6457"/>
                    <a:pt x="20961" y="6322"/>
                    <a:pt x="21045" y="6101"/>
                  </a:cubicBezTo>
                  <a:lnTo>
                    <a:pt x="21166" y="5785"/>
                  </a:lnTo>
                  <a:lnTo>
                    <a:pt x="21419" y="5882"/>
                  </a:lnTo>
                  <a:cubicBezTo>
                    <a:pt x="21544" y="5930"/>
                    <a:pt x="21642" y="6023"/>
                    <a:pt x="21698" y="6144"/>
                  </a:cubicBezTo>
                  <a:cubicBezTo>
                    <a:pt x="21727" y="6207"/>
                    <a:pt x="21741" y="6277"/>
                    <a:pt x="21741" y="6348"/>
                  </a:cubicBezTo>
                  <a:cubicBezTo>
                    <a:pt x="21747" y="6413"/>
                    <a:pt x="21737" y="6472"/>
                    <a:pt x="21714" y="6530"/>
                  </a:cubicBezTo>
                  <a:lnTo>
                    <a:pt x="14631" y="25143"/>
                  </a:lnTo>
                  <a:cubicBezTo>
                    <a:pt x="14555" y="25341"/>
                    <a:pt x="14365" y="25464"/>
                    <a:pt x="14163" y="25464"/>
                  </a:cubicBezTo>
                  <a:cubicBezTo>
                    <a:pt x="14105" y="25464"/>
                    <a:pt x="14045" y="25454"/>
                    <a:pt x="13987" y="25432"/>
                  </a:cubicBezTo>
                  <a:lnTo>
                    <a:pt x="685" y="20369"/>
                  </a:lnTo>
                  <a:cubicBezTo>
                    <a:pt x="428" y="20271"/>
                    <a:pt x="300" y="19983"/>
                    <a:pt x="395" y="19727"/>
                  </a:cubicBezTo>
                  <a:lnTo>
                    <a:pt x="7476" y="1120"/>
                  </a:lnTo>
                  <a:cubicBezTo>
                    <a:pt x="7478" y="1115"/>
                    <a:pt x="7480" y="1110"/>
                    <a:pt x="7483" y="1104"/>
                  </a:cubicBezTo>
                  <a:cubicBezTo>
                    <a:pt x="7560" y="910"/>
                    <a:pt x="7748" y="791"/>
                    <a:pt x="7946" y="791"/>
                  </a:cubicBezTo>
                  <a:close/>
                  <a:moveTo>
                    <a:pt x="9102" y="0"/>
                  </a:moveTo>
                  <a:cubicBezTo>
                    <a:pt x="9025" y="0"/>
                    <a:pt x="8949" y="17"/>
                    <a:pt x="8878" y="49"/>
                  </a:cubicBezTo>
                  <a:cubicBezTo>
                    <a:pt x="8743" y="109"/>
                    <a:pt x="8639" y="220"/>
                    <a:pt x="8587" y="357"/>
                  </a:cubicBezTo>
                  <a:lnTo>
                    <a:pt x="8466" y="672"/>
                  </a:lnTo>
                  <a:lnTo>
                    <a:pt x="8211" y="575"/>
                  </a:lnTo>
                  <a:cubicBezTo>
                    <a:pt x="8123" y="542"/>
                    <a:pt x="8032" y="526"/>
                    <a:pt x="7943" y="526"/>
                  </a:cubicBezTo>
                  <a:cubicBezTo>
                    <a:pt x="7642" y="526"/>
                    <a:pt x="7356" y="705"/>
                    <a:pt x="7236" y="997"/>
                  </a:cubicBezTo>
                  <a:lnTo>
                    <a:pt x="7227" y="1017"/>
                  </a:lnTo>
                  <a:lnTo>
                    <a:pt x="150" y="19632"/>
                  </a:lnTo>
                  <a:cubicBezTo>
                    <a:pt x="1" y="20026"/>
                    <a:pt x="197" y="20467"/>
                    <a:pt x="590" y="20615"/>
                  </a:cubicBezTo>
                  <a:lnTo>
                    <a:pt x="13896" y="25676"/>
                  </a:lnTo>
                  <a:cubicBezTo>
                    <a:pt x="13985" y="25710"/>
                    <a:pt x="14075" y="25727"/>
                    <a:pt x="14166" y="25727"/>
                  </a:cubicBezTo>
                  <a:cubicBezTo>
                    <a:pt x="14473" y="25727"/>
                    <a:pt x="14763" y="25541"/>
                    <a:pt x="14880" y="25235"/>
                  </a:cubicBezTo>
                  <a:lnTo>
                    <a:pt x="21963" y="6621"/>
                  </a:lnTo>
                  <a:cubicBezTo>
                    <a:pt x="22034" y="6434"/>
                    <a:pt x="22027" y="6227"/>
                    <a:pt x="21944" y="6041"/>
                  </a:cubicBezTo>
                  <a:cubicBezTo>
                    <a:pt x="21860" y="5854"/>
                    <a:pt x="21710" y="5715"/>
                    <a:pt x="21520" y="5640"/>
                  </a:cubicBezTo>
                  <a:lnTo>
                    <a:pt x="21266" y="5544"/>
                  </a:lnTo>
                  <a:lnTo>
                    <a:pt x="21386" y="5228"/>
                  </a:lnTo>
                  <a:cubicBezTo>
                    <a:pt x="21438" y="5088"/>
                    <a:pt x="21435" y="4938"/>
                    <a:pt x="21374" y="4804"/>
                  </a:cubicBezTo>
                  <a:cubicBezTo>
                    <a:pt x="21312" y="4669"/>
                    <a:pt x="21204" y="4565"/>
                    <a:pt x="21065" y="4513"/>
                  </a:cubicBezTo>
                  <a:cubicBezTo>
                    <a:pt x="21000" y="4488"/>
                    <a:pt x="20933" y="4476"/>
                    <a:pt x="20865" y="4476"/>
                  </a:cubicBezTo>
                  <a:cubicBezTo>
                    <a:pt x="20789" y="4476"/>
                    <a:pt x="20712" y="4492"/>
                    <a:pt x="20641" y="4524"/>
                  </a:cubicBezTo>
                  <a:cubicBezTo>
                    <a:pt x="20507" y="4586"/>
                    <a:pt x="20401" y="4695"/>
                    <a:pt x="20349" y="4832"/>
                  </a:cubicBezTo>
                  <a:lnTo>
                    <a:pt x="20230" y="5147"/>
                  </a:lnTo>
                  <a:lnTo>
                    <a:pt x="19959" y="5045"/>
                  </a:lnTo>
                  <a:lnTo>
                    <a:pt x="20078" y="4730"/>
                  </a:lnTo>
                  <a:cubicBezTo>
                    <a:pt x="20188" y="4445"/>
                    <a:pt x="20044" y="4123"/>
                    <a:pt x="19758" y="4014"/>
                  </a:cubicBezTo>
                  <a:cubicBezTo>
                    <a:pt x="19694" y="3990"/>
                    <a:pt x="19627" y="3978"/>
                    <a:pt x="19561" y="3978"/>
                  </a:cubicBezTo>
                  <a:cubicBezTo>
                    <a:pt x="19483" y="3978"/>
                    <a:pt x="19406" y="3994"/>
                    <a:pt x="19333" y="4027"/>
                  </a:cubicBezTo>
                  <a:cubicBezTo>
                    <a:pt x="19199" y="4087"/>
                    <a:pt x="19094" y="4198"/>
                    <a:pt x="19042" y="4336"/>
                  </a:cubicBezTo>
                  <a:lnTo>
                    <a:pt x="18923" y="4651"/>
                  </a:lnTo>
                  <a:lnTo>
                    <a:pt x="18651" y="4549"/>
                  </a:lnTo>
                  <a:lnTo>
                    <a:pt x="18770" y="4233"/>
                  </a:lnTo>
                  <a:cubicBezTo>
                    <a:pt x="18823" y="4093"/>
                    <a:pt x="18820" y="3943"/>
                    <a:pt x="18759" y="3809"/>
                  </a:cubicBezTo>
                  <a:cubicBezTo>
                    <a:pt x="18698" y="3674"/>
                    <a:pt x="18589" y="3570"/>
                    <a:pt x="18450" y="3518"/>
                  </a:cubicBezTo>
                  <a:cubicBezTo>
                    <a:pt x="18385" y="3493"/>
                    <a:pt x="18318" y="3481"/>
                    <a:pt x="18251" y="3481"/>
                  </a:cubicBezTo>
                  <a:cubicBezTo>
                    <a:pt x="18175" y="3481"/>
                    <a:pt x="18098" y="3497"/>
                    <a:pt x="18026" y="3530"/>
                  </a:cubicBezTo>
                  <a:cubicBezTo>
                    <a:pt x="17892" y="3589"/>
                    <a:pt x="17786" y="3700"/>
                    <a:pt x="17735" y="3838"/>
                  </a:cubicBezTo>
                  <a:lnTo>
                    <a:pt x="17615" y="4153"/>
                  </a:lnTo>
                  <a:lnTo>
                    <a:pt x="17344" y="4051"/>
                  </a:lnTo>
                  <a:lnTo>
                    <a:pt x="17464" y="3736"/>
                  </a:lnTo>
                  <a:cubicBezTo>
                    <a:pt x="17515" y="3598"/>
                    <a:pt x="17513" y="3445"/>
                    <a:pt x="17451" y="3311"/>
                  </a:cubicBezTo>
                  <a:cubicBezTo>
                    <a:pt x="17391" y="3177"/>
                    <a:pt x="17281" y="3073"/>
                    <a:pt x="17143" y="3020"/>
                  </a:cubicBezTo>
                  <a:cubicBezTo>
                    <a:pt x="17078" y="2996"/>
                    <a:pt x="17011" y="2984"/>
                    <a:pt x="16944" y="2984"/>
                  </a:cubicBezTo>
                  <a:cubicBezTo>
                    <a:pt x="16867" y="2984"/>
                    <a:pt x="16791" y="3000"/>
                    <a:pt x="16719" y="3033"/>
                  </a:cubicBezTo>
                  <a:cubicBezTo>
                    <a:pt x="16584" y="3093"/>
                    <a:pt x="16480" y="3203"/>
                    <a:pt x="16428" y="3342"/>
                  </a:cubicBezTo>
                  <a:lnTo>
                    <a:pt x="16307" y="3657"/>
                  </a:lnTo>
                  <a:lnTo>
                    <a:pt x="16036" y="3554"/>
                  </a:lnTo>
                  <a:lnTo>
                    <a:pt x="16156" y="3238"/>
                  </a:lnTo>
                  <a:cubicBezTo>
                    <a:pt x="16265" y="2954"/>
                    <a:pt x="16121" y="2634"/>
                    <a:pt x="15836" y="2524"/>
                  </a:cubicBezTo>
                  <a:cubicBezTo>
                    <a:pt x="15771" y="2499"/>
                    <a:pt x="15703" y="2487"/>
                    <a:pt x="15637" y="2487"/>
                  </a:cubicBezTo>
                  <a:cubicBezTo>
                    <a:pt x="15560" y="2487"/>
                    <a:pt x="15483" y="2503"/>
                    <a:pt x="15412" y="2536"/>
                  </a:cubicBezTo>
                  <a:cubicBezTo>
                    <a:pt x="15278" y="2596"/>
                    <a:pt x="15172" y="2706"/>
                    <a:pt x="15120" y="2843"/>
                  </a:cubicBezTo>
                  <a:lnTo>
                    <a:pt x="15001" y="3158"/>
                  </a:lnTo>
                  <a:lnTo>
                    <a:pt x="14730" y="3056"/>
                  </a:lnTo>
                  <a:lnTo>
                    <a:pt x="14849" y="2741"/>
                  </a:lnTo>
                  <a:cubicBezTo>
                    <a:pt x="14901" y="2602"/>
                    <a:pt x="14898" y="2451"/>
                    <a:pt x="14837" y="2317"/>
                  </a:cubicBezTo>
                  <a:cubicBezTo>
                    <a:pt x="14775" y="2183"/>
                    <a:pt x="14667" y="2077"/>
                    <a:pt x="14529" y="2025"/>
                  </a:cubicBezTo>
                  <a:cubicBezTo>
                    <a:pt x="14464" y="2001"/>
                    <a:pt x="14397" y="1989"/>
                    <a:pt x="14330" y="1989"/>
                  </a:cubicBezTo>
                  <a:cubicBezTo>
                    <a:pt x="14253" y="1989"/>
                    <a:pt x="14176" y="2005"/>
                    <a:pt x="14104" y="2038"/>
                  </a:cubicBezTo>
                  <a:cubicBezTo>
                    <a:pt x="13970" y="2099"/>
                    <a:pt x="13865" y="2208"/>
                    <a:pt x="13813" y="2348"/>
                  </a:cubicBezTo>
                  <a:lnTo>
                    <a:pt x="13693" y="2662"/>
                  </a:lnTo>
                  <a:lnTo>
                    <a:pt x="13422" y="2559"/>
                  </a:lnTo>
                  <a:lnTo>
                    <a:pt x="13541" y="2243"/>
                  </a:lnTo>
                  <a:cubicBezTo>
                    <a:pt x="13651" y="1959"/>
                    <a:pt x="13507" y="1639"/>
                    <a:pt x="13221" y="1529"/>
                  </a:cubicBezTo>
                  <a:cubicBezTo>
                    <a:pt x="13156" y="1505"/>
                    <a:pt x="13089" y="1492"/>
                    <a:pt x="13022" y="1492"/>
                  </a:cubicBezTo>
                  <a:cubicBezTo>
                    <a:pt x="12945" y="1492"/>
                    <a:pt x="12869" y="1509"/>
                    <a:pt x="12797" y="1541"/>
                  </a:cubicBezTo>
                  <a:cubicBezTo>
                    <a:pt x="12662" y="1602"/>
                    <a:pt x="12557" y="1711"/>
                    <a:pt x="12506" y="1850"/>
                  </a:cubicBezTo>
                  <a:lnTo>
                    <a:pt x="12386" y="2166"/>
                  </a:lnTo>
                  <a:lnTo>
                    <a:pt x="12115" y="2062"/>
                  </a:lnTo>
                  <a:lnTo>
                    <a:pt x="12235" y="1747"/>
                  </a:lnTo>
                  <a:cubicBezTo>
                    <a:pt x="12286" y="1608"/>
                    <a:pt x="12283" y="1458"/>
                    <a:pt x="12222" y="1323"/>
                  </a:cubicBezTo>
                  <a:cubicBezTo>
                    <a:pt x="12161" y="1189"/>
                    <a:pt x="12052" y="1084"/>
                    <a:pt x="11916" y="1032"/>
                  </a:cubicBezTo>
                  <a:cubicBezTo>
                    <a:pt x="11850" y="1008"/>
                    <a:pt x="11782" y="995"/>
                    <a:pt x="11715" y="995"/>
                  </a:cubicBezTo>
                  <a:cubicBezTo>
                    <a:pt x="11638" y="995"/>
                    <a:pt x="11562" y="1011"/>
                    <a:pt x="11491" y="1044"/>
                  </a:cubicBezTo>
                  <a:cubicBezTo>
                    <a:pt x="11357" y="1105"/>
                    <a:pt x="11252" y="1214"/>
                    <a:pt x="11200" y="1352"/>
                  </a:cubicBezTo>
                  <a:lnTo>
                    <a:pt x="11080" y="1668"/>
                  </a:lnTo>
                  <a:lnTo>
                    <a:pt x="10809" y="1564"/>
                  </a:lnTo>
                  <a:lnTo>
                    <a:pt x="10928" y="1248"/>
                  </a:lnTo>
                  <a:cubicBezTo>
                    <a:pt x="10980" y="1110"/>
                    <a:pt x="10976" y="959"/>
                    <a:pt x="10917" y="825"/>
                  </a:cubicBezTo>
                  <a:cubicBezTo>
                    <a:pt x="10855" y="690"/>
                    <a:pt x="10746" y="587"/>
                    <a:pt x="10609" y="534"/>
                  </a:cubicBezTo>
                  <a:cubicBezTo>
                    <a:pt x="10544" y="509"/>
                    <a:pt x="10477" y="497"/>
                    <a:pt x="10411" y="497"/>
                  </a:cubicBezTo>
                  <a:cubicBezTo>
                    <a:pt x="10334" y="497"/>
                    <a:pt x="10257" y="513"/>
                    <a:pt x="10185" y="545"/>
                  </a:cubicBezTo>
                  <a:cubicBezTo>
                    <a:pt x="10051" y="607"/>
                    <a:pt x="9945" y="715"/>
                    <a:pt x="9894" y="855"/>
                  </a:cubicBezTo>
                  <a:lnTo>
                    <a:pt x="9774" y="1171"/>
                  </a:lnTo>
                  <a:lnTo>
                    <a:pt x="9503" y="1068"/>
                  </a:lnTo>
                  <a:lnTo>
                    <a:pt x="9623" y="752"/>
                  </a:lnTo>
                  <a:cubicBezTo>
                    <a:pt x="9731" y="466"/>
                    <a:pt x="9588" y="146"/>
                    <a:pt x="9301" y="38"/>
                  </a:cubicBezTo>
                  <a:cubicBezTo>
                    <a:pt x="9236" y="13"/>
                    <a:pt x="9169" y="0"/>
                    <a:pt x="9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3" name="Google Shape;1943;p36"/>
          <p:cNvGrpSpPr/>
          <p:nvPr/>
        </p:nvGrpSpPr>
        <p:grpSpPr>
          <a:xfrm>
            <a:off x="8553106" y="3918588"/>
            <a:ext cx="135149" cy="444287"/>
            <a:chOff x="2880331" y="2010988"/>
            <a:chExt cx="135149" cy="444287"/>
          </a:xfrm>
        </p:grpSpPr>
        <p:sp>
          <p:nvSpPr>
            <p:cNvPr id="1944" name="Google Shape;1944;p36"/>
            <p:cNvSpPr/>
            <p:nvPr/>
          </p:nvSpPr>
          <p:spPr>
            <a:xfrm>
              <a:off x="2884379" y="2015300"/>
              <a:ext cx="126624" cy="435630"/>
            </a:xfrm>
            <a:custGeom>
              <a:avLst/>
              <a:gdLst/>
              <a:ahLst/>
              <a:cxnLst/>
              <a:rect l="l" t="t" r="r" b="b"/>
              <a:pathLst>
                <a:path w="3847" h="13235" extrusionOk="0">
                  <a:moveTo>
                    <a:pt x="3087" y="0"/>
                  </a:moveTo>
                  <a:cubicBezTo>
                    <a:pt x="2917" y="0"/>
                    <a:pt x="2763" y="105"/>
                    <a:pt x="2706" y="269"/>
                  </a:cubicBezTo>
                  <a:lnTo>
                    <a:pt x="2005" y="2236"/>
                  </a:lnTo>
                  <a:cubicBezTo>
                    <a:pt x="1989" y="2234"/>
                    <a:pt x="1973" y="2233"/>
                    <a:pt x="1958" y="2233"/>
                  </a:cubicBezTo>
                  <a:cubicBezTo>
                    <a:pt x="1800" y="2233"/>
                    <a:pt x="1661" y="2348"/>
                    <a:pt x="1634" y="2509"/>
                  </a:cubicBezTo>
                  <a:lnTo>
                    <a:pt x="29" y="12611"/>
                  </a:lnTo>
                  <a:cubicBezTo>
                    <a:pt x="0" y="12788"/>
                    <a:pt x="122" y="12957"/>
                    <a:pt x="300" y="12985"/>
                  </a:cubicBezTo>
                  <a:lnTo>
                    <a:pt x="1840" y="13230"/>
                  </a:lnTo>
                  <a:cubicBezTo>
                    <a:pt x="1858" y="13233"/>
                    <a:pt x="1875" y="13234"/>
                    <a:pt x="1892" y="13234"/>
                  </a:cubicBezTo>
                  <a:cubicBezTo>
                    <a:pt x="2050" y="13234"/>
                    <a:pt x="2189" y="13120"/>
                    <a:pt x="2216" y="12959"/>
                  </a:cubicBezTo>
                  <a:lnTo>
                    <a:pt x="3820" y="2857"/>
                  </a:lnTo>
                  <a:cubicBezTo>
                    <a:pt x="3847" y="2680"/>
                    <a:pt x="3728" y="2514"/>
                    <a:pt x="3552" y="2483"/>
                  </a:cubicBezTo>
                  <a:lnTo>
                    <a:pt x="3494" y="396"/>
                  </a:lnTo>
                  <a:cubicBezTo>
                    <a:pt x="3489" y="201"/>
                    <a:pt x="3345" y="37"/>
                    <a:pt x="3154" y="7"/>
                  </a:cubicBezTo>
                  <a:lnTo>
                    <a:pt x="3150" y="5"/>
                  </a:lnTo>
                  <a:cubicBezTo>
                    <a:pt x="3129" y="2"/>
                    <a:pt x="3107" y="0"/>
                    <a:pt x="3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2891127" y="2134617"/>
              <a:ext cx="113228" cy="270693"/>
            </a:xfrm>
            <a:custGeom>
              <a:avLst/>
              <a:gdLst/>
              <a:ahLst/>
              <a:cxnLst/>
              <a:rect l="l" t="t" r="r" b="b"/>
              <a:pathLst>
                <a:path w="3440" h="8224" extrusionOk="0">
                  <a:moveTo>
                    <a:pt x="1253" y="1"/>
                  </a:moveTo>
                  <a:lnTo>
                    <a:pt x="1" y="7876"/>
                  </a:lnTo>
                  <a:lnTo>
                    <a:pt x="2187" y="8224"/>
                  </a:lnTo>
                  <a:lnTo>
                    <a:pt x="3439" y="349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2923745" y="2210847"/>
              <a:ext cx="47924" cy="117967"/>
            </a:xfrm>
            <a:custGeom>
              <a:avLst/>
              <a:gdLst/>
              <a:ahLst/>
              <a:cxnLst/>
              <a:rect l="l" t="t" r="r" b="b"/>
              <a:pathLst>
                <a:path w="1456" h="3584" extrusionOk="0">
                  <a:moveTo>
                    <a:pt x="982" y="1"/>
                  </a:moveTo>
                  <a:cubicBezTo>
                    <a:pt x="673" y="1"/>
                    <a:pt x="309" y="744"/>
                    <a:pt x="158" y="1701"/>
                  </a:cubicBezTo>
                  <a:cubicBezTo>
                    <a:pt x="0" y="2690"/>
                    <a:pt x="128" y="3531"/>
                    <a:pt x="443" y="3581"/>
                  </a:cubicBezTo>
                  <a:cubicBezTo>
                    <a:pt x="453" y="3583"/>
                    <a:pt x="463" y="3584"/>
                    <a:pt x="473" y="3584"/>
                  </a:cubicBezTo>
                  <a:cubicBezTo>
                    <a:pt x="783" y="3584"/>
                    <a:pt x="1147" y="2841"/>
                    <a:pt x="1298" y="1883"/>
                  </a:cubicBezTo>
                  <a:cubicBezTo>
                    <a:pt x="1456" y="895"/>
                    <a:pt x="1328" y="53"/>
                    <a:pt x="1012" y="3"/>
                  </a:cubicBezTo>
                  <a:cubicBezTo>
                    <a:pt x="1002" y="2"/>
                    <a:pt x="992" y="1"/>
                    <a:pt x="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2924272" y="2159138"/>
              <a:ext cx="75968" cy="36470"/>
            </a:xfrm>
            <a:custGeom>
              <a:avLst/>
              <a:gdLst/>
              <a:ahLst/>
              <a:cxnLst/>
              <a:rect l="l" t="t" r="r" b="b"/>
              <a:pathLst>
                <a:path w="2308" h="1108" extrusionOk="0">
                  <a:moveTo>
                    <a:pt x="120" y="1"/>
                  </a:moveTo>
                  <a:lnTo>
                    <a:pt x="0" y="759"/>
                  </a:lnTo>
                  <a:lnTo>
                    <a:pt x="2187" y="1107"/>
                  </a:lnTo>
                  <a:lnTo>
                    <a:pt x="2308" y="347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2895011" y="2344120"/>
              <a:ext cx="76001" cy="36437"/>
            </a:xfrm>
            <a:custGeom>
              <a:avLst/>
              <a:gdLst/>
              <a:ahLst/>
              <a:cxnLst/>
              <a:rect l="l" t="t" r="r" b="b"/>
              <a:pathLst>
                <a:path w="2309" h="1107" extrusionOk="0">
                  <a:moveTo>
                    <a:pt x="122" y="0"/>
                  </a:moveTo>
                  <a:lnTo>
                    <a:pt x="1" y="759"/>
                  </a:lnTo>
                  <a:lnTo>
                    <a:pt x="2188" y="1107"/>
                  </a:lnTo>
                  <a:lnTo>
                    <a:pt x="2309" y="347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2884313" y="2142352"/>
              <a:ext cx="78700" cy="308578"/>
            </a:xfrm>
            <a:custGeom>
              <a:avLst/>
              <a:gdLst/>
              <a:ahLst/>
              <a:cxnLst/>
              <a:rect l="l" t="t" r="r" b="b"/>
              <a:pathLst>
                <a:path w="2391" h="9375" extrusionOk="0">
                  <a:moveTo>
                    <a:pt x="1421" y="1"/>
                  </a:moveTo>
                  <a:lnTo>
                    <a:pt x="29" y="8751"/>
                  </a:lnTo>
                  <a:cubicBezTo>
                    <a:pt x="0" y="8930"/>
                    <a:pt x="123" y="9098"/>
                    <a:pt x="300" y="9125"/>
                  </a:cubicBezTo>
                  <a:lnTo>
                    <a:pt x="1841" y="9370"/>
                  </a:lnTo>
                  <a:cubicBezTo>
                    <a:pt x="1859" y="9373"/>
                    <a:pt x="1877" y="9374"/>
                    <a:pt x="1895" y="9374"/>
                  </a:cubicBezTo>
                  <a:cubicBezTo>
                    <a:pt x="2053" y="9374"/>
                    <a:pt x="2191" y="9259"/>
                    <a:pt x="2215" y="9099"/>
                  </a:cubicBezTo>
                  <a:lnTo>
                    <a:pt x="2391" y="7994"/>
                  </a:lnTo>
                  <a:cubicBezTo>
                    <a:pt x="2327" y="7985"/>
                    <a:pt x="2262" y="7975"/>
                    <a:pt x="2199" y="7966"/>
                  </a:cubicBezTo>
                  <a:cubicBezTo>
                    <a:pt x="2011" y="7943"/>
                    <a:pt x="1813" y="7927"/>
                    <a:pt x="1636" y="7863"/>
                  </a:cubicBezTo>
                  <a:cubicBezTo>
                    <a:pt x="1550" y="7833"/>
                    <a:pt x="1469" y="7790"/>
                    <a:pt x="1398" y="7730"/>
                  </a:cubicBezTo>
                  <a:cubicBezTo>
                    <a:pt x="1188" y="7556"/>
                    <a:pt x="1120" y="7290"/>
                    <a:pt x="1118" y="7010"/>
                  </a:cubicBezTo>
                  <a:cubicBezTo>
                    <a:pt x="1116" y="6826"/>
                    <a:pt x="1144" y="6638"/>
                    <a:pt x="1177" y="6463"/>
                  </a:cubicBezTo>
                  <a:lnTo>
                    <a:pt x="1221" y="6247"/>
                  </a:lnTo>
                  <a:cubicBezTo>
                    <a:pt x="1464" y="5059"/>
                    <a:pt x="1805" y="3891"/>
                    <a:pt x="2066" y="2707"/>
                  </a:cubicBezTo>
                  <a:cubicBezTo>
                    <a:pt x="2159" y="2290"/>
                    <a:pt x="2240" y="1853"/>
                    <a:pt x="2223" y="1432"/>
                  </a:cubicBezTo>
                  <a:cubicBezTo>
                    <a:pt x="2212" y="1186"/>
                    <a:pt x="2168" y="943"/>
                    <a:pt x="2072" y="713"/>
                  </a:cubicBezTo>
                  <a:cubicBezTo>
                    <a:pt x="2059" y="682"/>
                    <a:pt x="2045" y="653"/>
                    <a:pt x="2030" y="623"/>
                  </a:cubicBezTo>
                  <a:cubicBezTo>
                    <a:pt x="1899" y="363"/>
                    <a:pt x="1677" y="139"/>
                    <a:pt x="142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2980129" y="2027248"/>
              <a:ext cx="10664" cy="57075"/>
            </a:xfrm>
            <a:custGeom>
              <a:avLst/>
              <a:gdLst/>
              <a:ahLst/>
              <a:cxnLst/>
              <a:rect l="l" t="t" r="r" b="b"/>
              <a:pathLst>
                <a:path w="324" h="1734" extrusionOk="0">
                  <a:moveTo>
                    <a:pt x="177" y="1"/>
                  </a:moveTo>
                  <a:cubicBezTo>
                    <a:pt x="150" y="1"/>
                    <a:pt x="124" y="17"/>
                    <a:pt x="116" y="50"/>
                  </a:cubicBezTo>
                  <a:cubicBezTo>
                    <a:pt x="19" y="477"/>
                    <a:pt x="0" y="1242"/>
                    <a:pt x="81" y="1679"/>
                  </a:cubicBezTo>
                  <a:cubicBezTo>
                    <a:pt x="88" y="1715"/>
                    <a:pt x="118" y="1734"/>
                    <a:pt x="148" y="1734"/>
                  </a:cubicBezTo>
                  <a:cubicBezTo>
                    <a:pt x="176" y="1734"/>
                    <a:pt x="205" y="1716"/>
                    <a:pt x="213" y="1682"/>
                  </a:cubicBezTo>
                  <a:cubicBezTo>
                    <a:pt x="308" y="1256"/>
                    <a:pt x="324" y="496"/>
                    <a:pt x="240" y="52"/>
                  </a:cubicBezTo>
                  <a:cubicBezTo>
                    <a:pt x="233" y="18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2880331" y="2010988"/>
              <a:ext cx="135149" cy="444287"/>
            </a:xfrm>
            <a:custGeom>
              <a:avLst/>
              <a:gdLst/>
              <a:ahLst/>
              <a:cxnLst/>
              <a:rect l="l" t="t" r="r" b="b"/>
              <a:pathLst>
                <a:path w="4106" h="13498" extrusionOk="0">
                  <a:moveTo>
                    <a:pt x="3209" y="265"/>
                  </a:moveTo>
                  <a:cubicBezTo>
                    <a:pt x="3224" y="265"/>
                    <a:pt x="3239" y="266"/>
                    <a:pt x="3255" y="268"/>
                  </a:cubicBezTo>
                  <a:cubicBezTo>
                    <a:pt x="3384" y="290"/>
                    <a:pt x="3480" y="399"/>
                    <a:pt x="3484" y="530"/>
                  </a:cubicBezTo>
                  <a:lnTo>
                    <a:pt x="3537" y="2459"/>
                  </a:lnTo>
                  <a:lnTo>
                    <a:pt x="2302" y="2263"/>
                  </a:lnTo>
                  <a:lnTo>
                    <a:pt x="2951" y="445"/>
                  </a:lnTo>
                  <a:cubicBezTo>
                    <a:pt x="2990" y="336"/>
                    <a:pt x="3094" y="265"/>
                    <a:pt x="3209" y="265"/>
                  </a:cubicBezTo>
                  <a:close/>
                  <a:moveTo>
                    <a:pt x="2079" y="2496"/>
                  </a:moveTo>
                  <a:cubicBezTo>
                    <a:pt x="2089" y="2496"/>
                    <a:pt x="2097" y="2497"/>
                    <a:pt x="2106" y="2497"/>
                  </a:cubicBezTo>
                  <a:lnTo>
                    <a:pt x="3654" y="2743"/>
                  </a:lnTo>
                  <a:cubicBezTo>
                    <a:pt x="3758" y="2762"/>
                    <a:pt x="3829" y="2862"/>
                    <a:pt x="3813" y="2965"/>
                  </a:cubicBezTo>
                  <a:lnTo>
                    <a:pt x="3658" y="3948"/>
                  </a:lnTo>
                  <a:lnTo>
                    <a:pt x="1732" y="3642"/>
                  </a:lnTo>
                  <a:lnTo>
                    <a:pt x="1886" y="2661"/>
                  </a:lnTo>
                  <a:cubicBezTo>
                    <a:pt x="1900" y="2565"/>
                    <a:pt x="1985" y="2496"/>
                    <a:pt x="2079" y="2496"/>
                  </a:cubicBezTo>
                  <a:close/>
                  <a:moveTo>
                    <a:pt x="1690" y="3905"/>
                  </a:moveTo>
                  <a:lnTo>
                    <a:pt x="3615" y="4210"/>
                  </a:lnTo>
                  <a:lnTo>
                    <a:pt x="2404" y="11824"/>
                  </a:lnTo>
                  <a:lnTo>
                    <a:pt x="479" y="11518"/>
                  </a:lnTo>
                  <a:lnTo>
                    <a:pt x="1690" y="3905"/>
                  </a:lnTo>
                  <a:close/>
                  <a:moveTo>
                    <a:pt x="436" y="11780"/>
                  </a:moveTo>
                  <a:lnTo>
                    <a:pt x="2362" y="12086"/>
                  </a:lnTo>
                  <a:lnTo>
                    <a:pt x="2207" y="13068"/>
                  </a:lnTo>
                  <a:cubicBezTo>
                    <a:pt x="2198" y="13121"/>
                    <a:pt x="2170" y="13165"/>
                    <a:pt x="2128" y="13196"/>
                  </a:cubicBezTo>
                  <a:cubicBezTo>
                    <a:pt x="2094" y="13221"/>
                    <a:pt x="2054" y="13233"/>
                    <a:pt x="2013" y="13233"/>
                  </a:cubicBezTo>
                  <a:cubicBezTo>
                    <a:pt x="2003" y="13233"/>
                    <a:pt x="1993" y="13233"/>
                    <a:pt x="1983" y="13231"/>
                  </a:cubicBezTo>
                  <a:lnTo>
                    <a:pt x="443" y="12986"/>
                  </a:lnTo>
                  <a:cubicBezTo>
                    <a:pt x="392" y="12978"/>
                    <a:pt x="346" y="12950"/>
                    <a:pt x="315" y="12908"/>
                  </a:cubicBezTo>
                  <a:cubicBezTo>
                    <a:pt x="285" y="12865"/>
                    <a:pt x="272" y="12815"/>
                    <a:pt x="281" y="12763"/>
                  </a:cubicBezTo>
                  <a:lnTo>
                    <a:pt x="436" y="11780"/>
                  </a:lnTo>
                  <a:close/>
                  <a:moveTo>
                    <a:pt x="3207" y="1"/>
                  </a:moveTo>
                  <a:cubicBezTo>
                    <a:pt x="2983" y="1"/>
                    <a:pt x="2779" y="141"/>
                    <a:pt x="2703" y="358"/>
                  </a:cubicBezTo>
                  <a:lnTo>
                    <a:pt x="2033" y="2237"/>
                  </a:lnTo>
                  <a:cubicBezTo>
                    <a:pt x="1831" y="2258"/>
                    <a:pt x="1659" y="2411"/>
                    <a:pt x="1625" y="2620"/>
                  </a:cubicBezTo>
                  <a:lnTo>
                    <a:pt x="1448" y="3732"/>
                  </a:lnTo>
                  <a:lnTo>
                    <a:pt x="559" y="9329"/>
                  </a:lnTo>
                  <a:lnTo>
                    <a:pt x="20" y="12722"/>
                  </a:lnTo>
                  <a:cubicBezTo>
                    <a:pt x="0" y="12843"/>
                    <a:pt x="29" y="12965"/>
                    <a:pt x="102" y="13063"/>
                  </a:cubicBezTo>
                  <a:cubicBezTo>
                    <a:pt x="174" y="13163"/>
                    <a:pt x="281" y="13228"/>
                    <a:pt x="401" y="13247"/>
                  </a:cubicBezTo>
                  <a:lnTo>
                    <a:pt x="1942" y="13492"/>
                  </a:lnTo>
                  <a:cubicBezTo>
                    <a:pt x="1965" y="13496"/>
                    <a:pt x="1991" y="13497"/>
                    <a:pt x="2015" y="13497"/>
                  </a:cubicBezTo>
                  <a:cubicBezTo>
                    <a:pt x="2111" y="13497"/>
                    <a:pt x="2203" y="13466"/>
                    <a:pt x="2283" y="13409"/>
                  </a:cubicBezTo>
                  <a:cubicBezTo>
                    <a:pt x="2383" y="13338"/>
                    <a:pt x="2448" y="13231"/>
                    <a:pt x="2467" y="13110"/>
                  </a:cubicBezTo>
                  <a:lnTo>
                    <a:pt x="2644" y="11997"/>
                  </a:lnTo>
                  <a:lnTo>
                    <a:pt x="3271" y="8058"/>
                  </a:lnTo>
                  <a:lnTo>
                    <a:pt x="4074" y="3008"/>
                  </a:lnTo>
                  <a:cubicBezTo>
                    <a:pt x="4106" y="2800"/>
                    <a:pt x="3990" y="2601"/>
                    <a:pt x="3804" y="2518"/>
                  </a:cubicBezTo>
                  <a:lnTo>
                    <a:pt x="3749" y="524"/>
                  </a:lnTo>
                  <a:cubicBezTo>
                    <a:pt x="3743" y="266"/>
                    <a:pt x="3552" y="49"/>
                    <a:pt x="3293" y="8"/>
                  </a:cubicBezTo>
                  <a:cubicBezTo>
                    <a:pt x="3264" y="3"/>
                    <a:pt x="3235" y="1"/>
                    <a:pt x="3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36"/>
          <p:cNvGrpSpPr/>
          <p:nvPr/>
        </p:nvGrpSpPr>
        <p:grpSpPr>
          <a:xfrm rot="-1108162">
            <a:off x="6087704" y="-692582"/>
            <a:ext cx="1825512" cy="1849738"/>
            <a:chOff x="1296300" y="3053732"/>
            <a:chExt cx="1825499" cy="1849724"/>
          </a:xfrm>
        </p:grpSpPr>
        <p:sp>
          <p:nvSpPr>
            <p:cNvPr id="1953" name="Google Shape;1953;p36"/>
            <p:cNvSpPr/>
            <p:nvPr/>
          </p:nvSpPr>
          <p:spPr>
            <a:xfrm>
              <a:off x="1309927" y="3265539"/>
              <a:ext cx="1521068" cy="1627976"/>
            </a:xfrm>
            <a:custGeom>
              <a:avLst/>
              <a:gdLst/>
              <a:ahLst/>
              <a:cxnLst/>
              <a:rect l="l" t="t" r="r" b="b"/>
              <a:pathLst>
                <a:path w="46212" h="49460" extrusionOk="0">
                  <a:moveTo>
                    <a:pt x="34178" y="1226"/>
                  </a:moveTo>
                  <a:cubicBezTo>
                    <a:pt x="34301" y="1226"/>
                    <a:pt x="34369" y="1307"/>
                    <a:pt x="34360" y="1474"/>
                  </a:cubicBezTo>
                  <a:cubicBezTo>
                    <a:pt x="34354" y="1550"/>
                    <a:pt x="34315" y="1625"/>
                    <a:pt x="34198" y="1630"/>
                  </a:cubicBezTo>
                  <a:cubicBezTo>
                    <a:pt x="34195" y="1631"/>
                    <a:pt x="34193" y="1631"/>
                    <a:pt x="34190" y="1631"/>
                  </a:cubicBezTo>
                  <a:cubicBezTo>
                    <a:pt x="34074" y="1631"/>
                    <a:pt x="33984" y="1520"/>
                    <a:pt x="33994" y="1391"/>
                  </a:cubicBezTo>
                  <a:cubicBezTo>
                    <a:pt x="34003" y="1279"/>
                    <a:pt x="34067" y="1226"/>
                    <a:pt x="34178" y="1226"/>
                  </a:cubicBezTo>
                  <a:close/>
                  <a:moveTo>
                    <a:pt x="36444" y="1289"/>
                  </a:moveTo>
                  <a:cubicBezTo>
                    <a:pt x="36448" y="1289"/>
                    <a:pt x="36453" y="1290"/>
                    <a:pt x="36458" y="1290"/>
                  </a:cubicBezTo>
                  <a:cubicBezTo>
                    <a:pt x="36555" y="1300"/>
                    <a:pt x="36631" y="1400"/>
                    <a:pt x="36626" y="1511"/>
                  </a:cubicBezTo>
                  <a:cubicBezTo>
                    <a:pt x="36621" y="1624"/>
                    <a:pt x="36553" y="1691"/>
                    <a:pt x="36443" y="1691"/>
                  </a:cubicBezTo>
                  <a:cubicBezTo>
                    <a:pt x="36438" y="1691"/>
                    <a:pt x="36432" y="1690"/>
                    <a:pt x="36426" y="1690"/>
                  </a:cubicBezTo>
                  <a:cubicBezTo>
                    <a:pt x="36310" y="1683"/>
                    <a:pt x="36246" y="1604"/>
                    <a:pt x="36258" y="1482"/>
                  </a:cubicBezTo>
                  <a:cubicBezTo>
                    <a:pt x="36268" y="1376"/>
                    <a:pt x="36353" y="1289"/>
                    <a:pt x="36444" y="1289"/>
                  </a:cubicBezTo>
                  <a:close/>
                  <a:moveTo>
                    <a:pt x="32477" y="1647"/>
                  </a:moveTo>
                  <a:cubicBezTo>
                    <a:pt x="32605" y="1647"/>
                    <a:pt x="32710" y="1753"/>
                    <a:pt x="32715" y="1891"/>
                  </a:cubicBezTo>
                  <a:cubicBezTo>
                    <a:pt x="32720" y="2041"/>
                    <a:pt x="32602" y="2187"/>
                    <a:pt x="32466" y="2195"/>
                  </a:cubicBezTo>
                  <a:cubicBezTo>
                    <a:pt x="32462" y="2196"/>
                    <a:pt x="32457" y="2196"/>
                    <a:pt x="32453" y="2196"/>
                  </a:cubicBezTo>
                  <a:cubicBezTo>
                    <a:pt x="32328" y="2196"/>
                    <a:pt x="32199" y="2066"/>
                    <a:pt x="32202" y="1939"/>
                  </a:cubicBezTo>
                  <a:cubicBezTo>
                    <a:pt x="32202" y="1800"/>
                    <a:pt x="32341" y="1651"/>
                    <a:pt x="32473" y="1647"/>
                  </a:cubicBezTo>
                  <a:cubicBezTo>
                    <a:pt x="32475" y="1647"/>
                    <a:pt x="32476" y="1647"/>
                    <a:pt x="32477" y="1647"/>
                  </a:cubicBezTo>
                  <a:close/>
                  <a:moveTo>
                    <a:pt x="37936" y="1750"/>
                  </a:moveTo>
                  <a:cubicBezTo>
                    <a:pt x="38020" y="1750"/>
                    <a:pt x="38063" y="1812"/>
                    <a:pt x="38055" y="1933"/>
                  </a:cubicBezTo>
                  <a:cubicBezTo>
                    <a:pt x="38044" y="1971"/>
                    <a:pt x="38030" y="2020"/>
                    <a:pt x="38016" y="2069"/>
                  </a:cubicBezTo>
                  <a:cubicBezTo>
                    <a:pt x="37981" y="2183"/>
                    <a:pt x="37993" y="2272"/>
                    <a:pt x="38085" y="2366"/>
                  </a:cubicBezTo>
                  <a:cubicBezTo>
                    <a:pt x="38211" y="2499"/>
                    <a:pt x="38168" y="2635"/>
                    <a:pt x="37987" y="2653"/>
                  </a:cubicBezTo>
                  <a:cubicBezTo>
                    <a:pt x="37833" y="2669"/>
                    <a:pt x="37756" y="2736"/>
                    <a:pt x="37704" y="2866"/>
                  </a:cubicBezTo>
                  <a:cubicBezTo>
                    <a:pt x="37691" y="2897"/>
                    <a:pt x="37672" y="2927"/>
                    <a:pt x="37650" y="2951"/>
                  </a:cubicBezTo>
                  <a:cubicBezTo>
                    <a:pt x="37617" y="2987"/>
                    <a:pt x="37583" y="3005"/>
                    <a:pt x="37551" y="3005"/>
                  </a:cubicBezTo>
                  <a:cubicBezTo>
                    <a:pt x="37511" y="3005"/>
                    <a:pt x="37475" y="2975"/>
                    <a:pt x="37455" y="2918"/>
                  </a:cubicBezTo>
                  <a:cubicBezTo>
                    <a:pt x="37440" y="2878"/>
                    <a:pt x="37444" y="2833"/>
                    <a:pt x="37435" y="2791"/>
                  </a:cubicBezTo>
                  <a:cubicBezTo>
                    <a:pt x="37406" y="2669"/>
                    <a:pt x="37355" y="2583"/>
                    <a:pt x="37205" y="2559"/>
                  </a:cubicBezTo>
                  <a:cubicBezTo>
                    <a:pt x="37007" y="2528"/>
                    <a:pt x="36982" y="2432"/>
                    <a:pt x="37132" y="2289"/>
                  </a:cubicBezTo>
                  <a:cubicBezTo>
                    <a:pt x="37237" y="2189"/>
                    <a:pt x="37312" y="2093"/>
                    <a:pt x="37299" y="1938"/>
                  </a:cubicBezTo>
                  <a:cubicBezTo>
                    <a:pt x="37292" y="1861"/>
                    <a:pt x="37339" y="1789"/>
                    <a:pt x="37399" y="1789"/>
                  </a:cubicBezTo>
                  <a:cubicBezTo>
                    <a:pt x="37417" y="1789"/>
                    <a:pt x="37436" y="1796"/>
                    <a:pt x="37456" y="1810"/>
                  </a:cubicBezTo>
                  <a:cubicBezTo>
                    <a:pt x="37507" y="1850"/>
                    <a:pt x="37553" y="1864"/>
                    <a:pt x="37595" y="1864"/>
                  </a:cubicBezTo>
                  <a:cubicBezTo>
                    <a:pt x="37678" y="1864"/>
                    <a:pt x="37748" y="1809"/>
                    <a:pt x="37827" y="1775"/>
                  </a:cubicBezTo>
                  <a:cubicBezTo>
                    <a:pt x="37868" y="1758"/>
                    <a:pt x="37905" y="1750"/>
                    <a:pt x="37936" y="1750"/>
                  </a:cubicBezTo>
                  <a:close/>
                  <a:moveTo>
                    <a:pt x="32007" y="3238"/>
                  </a:moveTo>
                  <a:cubicBezTo>
                    <a:pt x="32009" y="3238"/>
                    <a:pt x="32011" y="3238"/>
                    <a:pt x="32014" y="3238"/>
                  </a:cubicBezTo>
                  <a:cubicBezTo>
                    <a:pt x="32245" y="3242"/>
                    <a:pt x="32412" y="3430"/>
                    <a:pt x="32410" y="3679"/>
                  </a:cubicBezTo>
                  <a:cubicBezTo>
                    <a:pt x="32406" y="3929"/>
                    <a:pt x="32231" y="4109"/>
                    <a:pt x="31987" y="4109"/>
                  </a:cubicBezTo>
                  <a:cubicBezTo>
                    <a:pt x="31982" y="4109"/>
                    <a:pt x="31977" y="4108"/>
                    <a:pt x="31972" y="4108"/>
                  </a:cubicBezTo>
                  <a:cubicBezTo>
                    <a:pt x="31737" y="4102"/>
                    <a:pt x="31570" y="3918"/>
                    <a:pt x="31572" y="3668"/>
                  </a:cubicBezTo>
                  <a:cubicBezTo>
                    <a:pt x="31575" y="3414"/>
                    <a:pt x="31754" y="3238"/>
                    <a:pt x="32007" y="3238"/>
                  </a:cubicBezTo>
                  <a:close/>
                  <a:moveTo>
                    <a:pt x="37289" y="3957"/>
                  </a:moveTo>
                  <a:cubicBezTo>
                    <a:pt x="37382" y="3957"/>
                    <a:pt x="37443" y="4022"/>
                    <a:pt x="37447" y="4126"/>
                  </a:cubicBezTo>
                  <a:cubicBezTo>
                    <a:pt x="37450" y="4249"/>
                    <a:pt x="37363" y="4354"/>
                    <a:pt x="37264" y="4354"/>
                  </a:cubicBezTo>
                  <a:cubicBezTo>
                    <a:pt x="37262" y="4354"/>
                    <a:pt x="37260" y="4354"/>
                    <a:pt x="37258" y="4354"/>
                  </a:cubicBezTo>
                  <a:cubicBezTo>
                    <a:pt x="37171" y="4350"/>
                    <a:pt x="37088" y="4263"/>
                    <a:pt x="37086" y="4166"/>
                  </a:cubicBezTo>
                  <a:cubicBezTo>
                    <a:pt x="37082" y="4063"/>
                    <a:pt x="37166" y="3967"/>
                    <a:pt x="37270" y="3958"/>
                  </a:cubicBezTo>
                  <a:cubicBezTo>
                    <a:pt x="37276" y="3958"/>
                    <a:pt x="37283" y="3957"/>
                    <a:pt x="37289" y="3957"/>
                  </a:cubicBezTo>
                  <a:close/>
                  <a:moveTo>
                    <a:pt x="35577" y="1852"/>
                  </a:moveTo>
                  <a:cubicBezTo>
                    <a:pt x="35673" y="1852"/>
                    <a:pt x="35737" y="1931"/>
                    <a:pt x="35738" y="2073"/>
                  </a:cubicBezTo>
                  <a:cubicBezTo>
                    <a:pt x="35738" y="2252"/>
                    <a:pt x="35715" y="2431"/>
                    <a:pt x="35692" y="2609"/>
                  </a:cubicBezTo>
                  <a:cubicBezTo>
                    <a:pt x="35673" y="2753"/>
                    <a:pt x="35730" y="2826"/>
                    <a:pt x="35860" y="2882"/>
                  </a:cubicBezTo>
                  <a:cubicBezTo>
                    <a:pt x="35993" y="2938"/>
                    <a:pt x="36137" y="2976"/>
                    <a:pt x="36246" y="3082"/>
                  </a:cubicBezTo>
                  <a:cubicBezTo>
                    <a:pt x="36380" y="3211"/>
                    <a:pt x="36387" y="3280"/>
                    <a:pt x="36231" y="3387"/>
                  </a:cubicBezTo>
                  <a:cubicBezTo>
                    <a:pt x="36034" y="3523"/>
                    <a:pt x="35828" y="3652"/>
                    <a:pt x="35601" y="3729"/>
                  </a:cubicBezTo>
                  <a:cubicBezTo>
                    <a:pt x="35452" y="3781"/>
                    <a:pt x="35385" y="3857"/>
                    <a:pt x="35365" y="4017"/>
                  </a:cubicBezTo>
                  <a:cubicBezTo>
                    <a:pt x="35346" y="4184"/>
                    <a:pt x="35290" y="4349"/>
                    <a:pt x="35237" y="4513"/>
                  </a:cubicBezTo>
                  <a:cubicBezTo>
                    <a:pt x="35193" y="4654"/>
                    <a:pt x="35140" y="4724"/>
                    <a:pt x="35069" y="4724"/>
                  </a:cubicBezTo>
                  <a:cubicBezTo>
                    <a:pt x="35017" y="4724"/>
                    <a:pt x="34955" y="4686"/>
                    <a:pt x="34881" y="4609"/>
                  </a:cubicBezTo>
                  <a:cubicBezTo>
                    <a:pt x="34750" y="4476"/>
                    <a:pt x="34604" y="4350"/>
                    <a:pt x="34512" y="4184"/>
                  </a:cubicBezTo>
                  <a:cubicBezTo>
                    <a:pt x="34458" y="4089"/>
                    <a:pt x="34385" y="4055"/>
                    <a:pt x="34281" y="4055"/>
                  </a:cubicBezTo>
                  <a:cubicBezTo>
                    <a:pt x="34274" y="4055"/>
                    <a:pt x="34266" y="4055"/>
                    <a:pt x="34258" y="4055"/>
                  </a:cubicBezTo>
                  <a:cubicBezTo>
                    <a:pt x="34163" y="4060"/>
                    <a:pt x="34069" y="4063"/>
                    <a:pt x="33974" y="4063"/>
                  </a:cubicBezTo>
                  <a:cubicBezTo>
                    <a:pt x="33889" y="4063"/>
                    <a:pt x="33803" y="4061"/>
                    <a:pt x="33718" y="4055"/>
                  </a:cubicBezTo>
                  <a:cubicBezTo>
                    <a:pt x="33501" y="4041"/>
                    <a:pt x="33445" y="3935"/>
                    <a:pt x="33555" y="3748"/>
                  </a:cubicBezTo>
                  <a:cubicBezTo>
                    <a:pt x="33634" y="3616"/>
                    <a:pt x="33720" y="3483"/>
                    <a:pt x="33828" y="3376"/>
                  </a:cubicBezTo>
                  <a:cubicBezTo>
                    <a:pt x="33953" y="3254"/>
                    <a:pt x="33939" y="3149"/>
                    <a:pt x="33862" y="3016"/>
                  </a:cubicBezTo>
                  <a:cubicBezTo>
                    <a:pt x="33787" y="2891"/>
                    <a:pt x="33725" y="2758"/>
                    <a:pt x="33663" y="2626"/>
                  </a:cubicBezTo>
                  <a:cubicBezTo>
                    <a:pt x="33544" y="2372"/>
                    <a:pt x="33576" y="2300"/>
                    <a:pt x="33833" y="2300"/>
                  </a:cubicBezTo>
                  <a:cubicBezTo>
                    <a:pt x="33848" y="2300"/>
                    <a:pt x="33863" y="2300"/>
                    <a:pt x="33880" y="2301"/>
                  </a:cubicBezTo>
                  <a:cubicBezTo>
                    <a:pt x="34078" y="2301"/>
                    <a:pt x="34271" y="2344"/>
                    <a:pt x="34461" y="2387"/>
                  </a:cubicBezTo>
                  <a:cubicBezTo>
                    <a:pt x="34506" y="2397"/>
                    <a:pt x="34549" y="2403"/>
                    <a:pt x="34589" y="2403"/>
                  </a:cubicBezTo>
                  <a:cubicBezTo>
                    <a:pt x="34685" y="2403"/>
                    <a:pt x="34770" y="2371"/>
                    <a:pt x="34860" y="2294"/>
                  </a:cubicBezTo>
                  <a:cubicBezTo>
                    <a:pt x="35034" y="2145"/>
                    <a:pt x="35234" y="2021"/>
                    <a:pt x="35431" y="1901"/>
                  </a:cubicBezTo>
                  <a:cubicBezTo>
                    <a:pt x="35484" y="1868"/>
                    <a:pt x="35534" y="1852"/>
                    <a:pt x="35577" y="1852"/>
                  </a:cubicBezTo>
                  <a:close/>
                  <a:moveTo>
                    <a:pt x="36394" y="4625"/>
                  </a:moveTo>
                  <a:cubicBezTo>
                    <a:pt x="36529" y="4625"/>
                    <a:pt x="36658" y="4741"/>
                    <a:pt x="36665" y="4870"/>
                  </a:cubicBezTo>
                  <a:cubicBezTo>
                    <a:pt x="36671" y="4999"/>
                    <a:pt x="36545" y="5127"/>
                    <a:pt x="36406" y="5134"/>
                  </a:cubicBezTo>
                  <a:cubicBezTo>
                    <a:pt x="36401" y="5134"/>
                    <a:pt x="36397" y="5134"/>
                    <a:pt x="36393" y="5134"/>
                  </a:cubicBezTo>
                  <a:cubicBezTo>
                    <a:pt x="36249" y="5134"/>
                    <a:pt x="36155" y="5030"/>
                    <a:pt x="36156" y="4877"/>
                  </a:cubicBezTo>
                  <a:cubicBezTo>
                    <a:pt x="36157" y="4731"/>
                    <a:pt x="36247" y="4630"/>
                    <a:pt x="36385" y="4625"/>
                  </a:cubicBezTo>
                  <a:cubicBezTo>
                    <a:pt x="36388" y="4625"/>
                    <a:pt x="36391" y="4625"/>
                    <a:pt x="36394" y="4625"/>
                  </a:cubicBezTo>
                  <a:close/>
                  <a:moveTo>
                    <a:pt x="31948" y="5233"/>
                  </a:moveTo>
                  <a:lnTo>
                    <a:pt x="31948" y="5233"/>
                  </a:lnTo>
                  <a:cubicBezTo>
                    <a:pt x="31975" y="5486"/>
                    <a:pt x="31801" y="5663"/>
                    <a:pt x="31795" y="5897"/>
                  </a:cubicBezTo>
                  <a:cubicBezTo>
                    <a:pt x="31994" y="5866"/>
                    <a:pt x="32163" y="5776"/>
                    <a:pt x="32378" y="5769"/>
                  </a:cubicBezTo>
                  <a:lnTo>
                    <a:pt x="32378" y="5769"/>
                  </a:lnTo>
                  <a:cubicBezTo>
                    <a:pt x="32250" y="5937"/>
                    <a:pt x="32045" y="5950"/>
                    <a:pt x="31899" y="6081"/>
                  </a:cubicBezTo>
                  <a:cubicBezTo>
                    <a:pt x="32039" y="6215"/>
                    <a:pt x="32250" y="6227"/>
                    <a:pt x="32373" y="6401"/>
                  </a:cubicBezTo>
                  <a:cubicBezTo>
                    <a:pt x="32342" y="6409"/>
                    <a:pt x="32312" y="6413"/>
                    <a:pt x="32283" y="6413"/>
                  </a:cubicBezTo>
                  <a:cubicBezTo>
                    <a:pt x="32139" y="6413"/>
                    <a:pt x="32011" y="6332"/>
                    <a:pt x="31868" y="6332"/>
                  </a:cubicBezTo>
                  <a:cubicBezTo>
                    <a:pt x="31867" y="6332"/>
                    <a:pt x="31867" y="6332"/>
                    <a:pt x="31866" y="6332"/>
                  </a:cubicBezTo>
                  <a:cubicBezTo>
                    <a:pt x="31820" y="6480"/>
                    <a:pt x="31979" y="6601"/>
                    <a:pt x="31914" y="6754"/>
                  </a:cubicBezTo>
                  <a:cubicBezTo>
                    <a:pt x="31735" y="6679"/>
                    <a:pt x="31709" y="6487"/>
                    <a:pt x="31602" y="6354"/>
                  </a:cubicBezTo>
                  <a:cubicBezTo>
                    <a:pt x="31487" y="6473"/>
                    <a:pt x="31481" y="6648"/>
                    <a:pt x="31345" y="6768"/>
                  </a:cubicBezTo>
                  <a:cubicBezTo>
                    <a:pt x="31281" y="6593"/>
                    <a:pt x="31434" y="6467"/>
                    <a:pt x="31403" y="6304"/>
                  </a:cubicBezTo>
                  <a:lnTo>
                    <a:pt x="31403" y="6304"/>
                  </a:lnTo>
                  <a:cubicBezTo>
                    <a:pt x="31224" y="6337"/>
                    <a:pt x="31070" y="6435"/>
                    <a:pt x="30870" y="6456"/>
                  </a:cubicBezTo>
                  <a:cubicBezTo>
                    <a:pt x="30921" y="6243"/>
                    <a:pt x="31135" y="6247"/>
                    <a:pt x="31249" y="6119"/>
                  </a:cubicBezTo>
                  <a:cubicBezTo>
                    <a:pt x="31165" y="5986"/>
                    <a:pt x="30949" y="6002"/>
                    <a:pt x="30883" y="5832"/>
                  </a:cubicBezTo>
                  <a:cubicBezTo>
                    <a:pt x="30927" y="5812"/>
                    <a:pt x="30970" y="5804"/>
                    <a:pt x="31011" y="5804"/>
                  </a:cubicBezTo>
                  <a:cubicBezTo>
                    <a:pt x="31143" y="5804"/>
                    <a:pt x="31263" y="5883"/>
                    <a:pt x="31397" y="5885"/>
                  </a:cubicBezTo>
                  <a:cubicBezTo>
                    <a:pt x="31453" y="5684"/>
                    <a:pt x="31236" y="5533"/>
                    <a:pt x="31292" y="5313"/>
                  </a:cubicBezTo>
                  <a:lnTo>
                    <a:pt x="31292" y="5313"/>
                  </a:lnTo>
                  <a:cubicBezTo>
                    <a:pt x="31466" y="5432"/>
                    <a:pt x="31480" y="5634"/>
                    <a:pt x="31606" y="5780"/>
                  </a:cubicBezTo>
                  <a:cubicBezTo>
                    <a:pt x="31762" y="5635"/>
                    <a:pt x="31745" y="5382"/>
                    <a:pt x="31948" y="5233"/>
                  </a:cubicBezTo>
                  <a:close/>
                  <a:moveTo>
                    <a:pt x="33440" y="5779"/>
                  </a:moveTo>
                  <a:cubicBezTo>
                    <a:pt x="33492" y="5779"/>
                    <a:pt x="33532" y="5823"/>
                    <a:pt x="33569" y="5860"/>
                  </a:cubicBezTo>
                  <a:cubicBezTo>
                    <a:pt x="33661" y="5949"/>
                    <a:pt x="33752" y="6039"/>
                    <a:pt x="33838" y="6134"/>
                  </a:cubicBezTo>
                  <a:cubicBezTo>
                    <a:pt x="33884" y="6183"/>
                    <a:pt x="33928" y="6207"/>
                    <a:pt x="33977" y="6207"/>
                  </a:cubicBezTo>
                  <a:cubicBezTo>
                    <a:pt x="34011" y="6207"/>
                    <a:pt x="34048" y="6195"/>
                    <a:pt x="34087" y="6172"/>
                  </a:cubicBezTo>
                  <a:cubicBezTo>
                    <a:pt x="34168" y="6126"/>
                    <a:pt x="34257" y="6092"/>
                    <a:pt x="34342" y="6051"/>
                  </a:cubicBezTo>
                  <a:cubicBezTo>
                    <a:pt x="34384" y="6031"/>
                    <a:pt x="34428" y="6012"/>
                    <a:pt x="34471" y="6012"/>
                  </a:cubicBezTo>
                  <a:cubicBezTo>
                    <a:pt x="34501" y="6012"/>
                    <a:pt x="34530" y="6021"/>
                    <a:pt x="34559" y="6045"/>
                  </a:cubicBezTo>
                  <a:cubicBezTo>
                    <a:pt x="34631" y="6105"/>
                    <a:pt x="34603" y="6183"/>
                    <a:pt x="34575" y="6256"/>
                  </a:cubicBezTo>
                  <a:cubicBezTo>
                    <a:pt x="34546" y="6328"/>
                    <a:pt x="34529" y="6406"/>
                    <a:pt x="34486" y="6469"/>
                  </a:cubicBezTo>
                  <a:cubicBezTo>
                    <a:pt x="34376" y="6626"/>
                    <a:pt x="34417" y="6752"/>
                    <a:pt x="34538" y="6877"/>
                  </a:cubicBezTo>
                  <a:cubicBezTo>
                    <a:pt x="34580" y="6919"/>
                    <a:pt x="34617" y="6967"/>
                    <a:pt x="34649" y="7018"/>
                  </a:cubicBezTo>
                  <a:cubicBezTo>
                    <a:pt x="34766" y="7198"/>
                    <a:pt x="34724" y="7283"/>
                    <a:pt x="34513" y="7295"/>
                  </a:cubicBezTo>
                  <a:cubicBezTo>
                    <a:pt x="34504" y="7295"/>
                    <a:pt x="34496" y="7295"/>
                    <a:pt x="34487" y="7295"/>
                  </a:cubicBezTo>
                  <a:cubicBezTo>
                    <a:pt x="34470" y="7295"/>
                    <a:pt x="34453" y="7295"/>
                    <a:pt x="34436" y="7295"/>
                  </a:cubicBezTo>
                  <a:lnTo>
                    <a:pt x="34436" y="7294"/>
                  </a:lnTo>
                  <a:cubicBezTo>
                    <a:pt x="34426" y="7294"/>
                    <a:pt x="34415" y="7296"/>
                    <a:pt x="34405" y="7296"/>
                  </a:cubicBezTo>
                  <a:cubicBezTo>
                    <a:pt x="34398" y="7296"/>
                    <a:pt x="34391" y="7295"/>
                    <a:pt x="34385" y="7292"/>
                  </a:cubicBezTo>
                  <a:cubicBezTo>
                    <a:pt x="34323" y="7267"/>
                    <a:pt x="34267" y="7255"/>
                    <a:pt x="34217" y="7255"/>
                  </a:cubicBezTo>
                  <a:cubicBezTo>
                    <a:pt x="34053" y="7255"/>
                    <a:pt x="33953" y="7380"/>
                    <a:pt x="33876" y="7554"/>
                  </a:cubicBezTo>
                  <a:cubicBezTo>
                    <a:pt x="33842" y="7631"/>
                    <a:pt x="33788" y="7701"/>
                    <a:pt x="33720" y="7757"/>
                  </a:cubicBezTo>
                  <a:cubicBezTo>
                    <a:pt x="33675" y="7792"/>
                    <a:pt x="33634" y="7810"/>
                    <a:pt x="33599" y="7810"/>
                  </a:cubicBezTo>
                  <a:cubicBezTo>
                    <a:pt x="33543" y="7810"/>
                    <a:pt x="33502" y="7764"/>
                    <a:pt x="33486" y="7671"/>
                  </a:cubicBezTo>
                  <a:cubicBezTo>
                    <a:pt x="33461" y="7529"/>
                    <a:pt x="33439" y="7385"/>
                    <a:pt x="33431" y="7241"/>
                  </a:cubicBezTo>
                  <a:cubicBezTo>
                    <a:pt x="33423" y="7136"/>
                    <a:pt x="33380" y="7091"/>
                    <a:pt x="33283" y="7091"/>
                  </a:cubicBezTo>
                  <a:cubicBezTo>
                    <a:pt x="33278" y="7091"/>
                    <a:pt x="33274" y="7091"/>
                    <a:pt x="33269" y="7092"/>
                  </a:cubicBezTo>
                  <a:cubicBezTo>
                    <a:pt x="33245" y="7092"/>
                    <a:pt x="33222" y="7092"/>
                    <a:pt x="33198" y="7092"/>
                  </a:cubicBezTo>
                  <a:cubicBezTo>
                    <a:pt x="33136" y="7092"/>
                    <a:pt x="33075" y="7091"/>
                    <a:pt x="33013" y="7088"/>
                  </a:cubicBezTo>
                  <a:cubicBezTo>
                    <a:pt x="32948" y="7086"/>
                    <a:pt x="32897" y="7058"/>
                    <a:pt x="32878" y="6993"/>
                  </a:cubicBezTo>
                  <a:cubicBezTo>
                    <a:pt x="32857" y="6924"/>
                    <a:pt x="32897" y="6875"/>
                    <a:pt x="32947" y="6842"/>
                  </a:cubicBezTo>
                  <a:cubicBezTo>
                    <a:pt x="33023" y="6789"/>
                    <a:pt x="33106" y="6742"/>
                    <a:pt x="33192" y="6701"/>
                  </a:cubicBezTo>
                  <a:cubicBezTo>
                    <a:pt x="33298" y="6651"/>
                    <a:pt x="33343" y="6578"/>
                    <a:pt x="33335" y="6459"/>
                  </a:cubicBezTo>
                  <a:cubicBezTo>
                    <a:pt x="33325" y="6296"/>
                    <a:pt x="33326" y="6134"/>
                    <a:pt x="33322" y="5971"/>
                  </a:cubicBezTo>
                  <a:cubicBezTo>
                    <a:pt x="33321" y="5902"/>
                    <a:pt x="33319" y="5828"/>
                    <a:pt x="33392" y="5791"/>
                  </a:cubicBezTo>
                  <a:cubicBezTo>
                    <a:pt x="33409" y="5783"/>
                    <a:pt x="33425" y="5779"/>
                    <a:pt x="33440" y="5779"/>
                  </a:cubicBezTo>
                  <a:close/>
                  <a:moveTo>
                    <a:pt x="13806" y="306"/>
                  </a:moveTo>
                  <a:cubicBezTo>
                    <a:pt x="13883" y="306"/>
                    <a:pt x="13963" y="324"/>
                    <a:pt x="14047" y="344"/>
                  </a:cubicBezTo>
                  <a:cubicBezTo>
                    <a:pt x="13957" y="414"/>
                    <a:pt x="13871" y="494"/>
                    <a:pt x="13773" y="557"/>
                  </a:cubicBezTo>
                  <a:cubicBezTo>
                    <a:pt x="13076" y="1010"/>
                    <a:pt x="12436" y="1536"/>
                    <a:pt x="11808" y="2077"/>
                  </a:cubicBezTo>
                  <a:cubicBezTo>
                    <a:pt x="11580" y="2271"/>
                    <a:pt x="11349" y="2466"/>
                    <a:pt x="11137" y="2673"/>
                  </a:cubicBezTo>
                  <a:cubicBezTo>
                    <a:pt x="10858" y="2949"/>
                    <a:pt x="10578" y="3228"/>
                    <a:pt x="10324" y="3530"/>
                  </a:cubicBezTo>
                  <a:cubicBezTo>
                    <a:pt x="9867" y="4072"/>
                    <a:pt x="9445" y="4642"/>
                    <a:pt x="9062" y="5241"/>
                  </a:cubicBezTo>
                  <a:cubicBezTo>
                    <a:pt x="8578" y="5998"/>
                    <a:pt x="8091" y="6753"/>
                    <a:pt x="7673" y="7550"/>
                  </a:cubicBezTo>
                  <a:cubicBezTo>
                    <a:pt x="7453" y="7967"/>
                    <a:pt x="7235" y="8385"/>
                    <a:pt x="7027" y="8808"/>
                  </a:cubicBezTo>
                  <a:cubicBezTo>
                    <a:pt x="6590" y="9700"/>
                    <a:pt x="6208" y="10616"/>
                    <a:pt x="5850" y="11542"/>
                  </a:cubicBezTo>
                  <a:cubicBezTo>
                    <a:pt x="5563" y="12276"/>
                    <a:pt x="5296" y="13017"/>
                    <a:pt x="5059" y="13769"/>
                  </a:cubicBezTo>
                  <a:cubicBezTo>
                    <a:pt x="4902" y="14274"/>
                    <a:pt x="4761" y="14785"/>
                    <a:pt x="4643" y="15302"/>
                  </a:cubicBezTo>
                  <a:cubicBezTo>
                    <a:pt x="4474" y="16042"/>
                    <a:pt x="4269" y="16777"/>
                    <a:pt x="4086" y="17515"/>
                  </a:cubicBezTo>
                  <a:cubicBezTo>
                    <a:pt x="3841" y="18501"/>
                    <a:pt x="3648" y="19498"/>
                    <a:pt x="3472" y="20499"/>
                  </a:cubicBezTo>
                  <a:cubicBezTo>
                    <a:pt x="3362" y="21121"/>
                    <a:pt x="3245" y="21741"/>
                    <a:pt x="3141" y="22362"/>
                  </a:cubicBezTo>
                  <a:cubicBezTo>
                    <a:pt x="3083" y="22698"/>
                    <a:pt x="3059" y="23039"/>
                    <a:pt x="3018" y="23378"/>
                  </a:cubicBezTo>
                  <a:cubicBezTo>
                    <a:pt x="2974" y="23741"/>
                    <a:pt x="2928" y="24106"/>
                    <a:pt x="2881" y="24469"/>
                  </a:cubicBezTo>
                  <a:cubicBezTo>
                    <a:pt x="2856" y="24665"/>
                    <a:pt x="2840" y="24858"/>
                    <a:pt x="2818" y="25054"/>
                  </a:cubicBezTo>
                  <a:cubicBezTo>
                    <a:pt x="2758" y="25613"/>
                    <a:pt x="2675" y="26170"/>
                    <a:pt x="2621" y="26730"/>
                  </a:cubicBezTo>
                  <a:cubicBezTo>
                    <a:pt x="2596" y="26975"/>
                    <a:pt x="2556" y="27219"/>
                    <a:pt x="2550" y="27469"/>
                  </a:cubicBezTo>
                  <a:cubicBezTo>
                    <a:pt x="2545" y="27723"/>
                    <a:pt x="2499" y="27978"/>
                    <a:pt x="2467" y="28231"/>
                  </a:cubicBezTo>
                  <a:cubicBezTo>
                    <a:pt x="2441" y="28435"/>
                    <a:pt x="2419" y="28643"/>
                    <a:pt x="2414" y="28843"/>
                  </a:cubicBezTo>
                  <a:cubicBezTo>
                    <a:pt x="2405" y="29194"/>
                    <a:pt x="2364" y="29543"/>
                    <a:pt x="2340" y="29891"/>
                  </a:cubicBezTo>
                  <a:cubicBezTo>
                    <a:pt x="2319" y="30186"/>
                    <a:pt x="2327" y="30490"/>
                    <a:pt x="2258" y="30782"/>
                  </a:cubicBezTo>
                  <a:cubicBezTo>
                    <a:pt x="2244" y="30840"/>
                    <a:pt x="2247" y="30901"/>
                    <a:pt x="2247" y="30962"/>
                  </a:cubicBezTo>
                  <a:cubicBezTo>
                    <a:pt x="2247" y="31338"/>
                    <a:pt x="2190" y="31709"/>
                    <a:pt x="2155" y="32082"/>
                  </a:cubicBezTo>
                  <a:cubicBezTo>
                    <a:pt x="2128" y="32363"/>
                    <a:pt x="2158" y="32649"/>
                    <a:pt x="2141" y="32931"/>
                  </a:cubicBezTo>
                  <a:cubicBezTo>
                    <a:pt x="2052" y="34439"/>
                    <a:pt x="2094" y="35948"/>
                    <a:pt x="2099" y="37455"/>
                  </a:cubicBezTo>
                  <a:cubicBezTo>
                    <a:pt x="2100" y="37880"/>
                    <a:pt x="2138" y="38306"/>
                    <a:pt x="2181" y="38732"/>
                  </a:cubicBezTo>
                  <a:cubicBezTo>
                    <a:pt x="2208" y="39003"/>
                    <a:pt x="2238" y="39277"/>
                    <a:pt x="2245" y="39549"/>
                  </a:cubicBezTo>
                  <a:cubicBezTo>
                    <a:pt x="2250" y="39733"/>
                    <a:pt x="2254" y="39811"/>
                    <a:pt x="2315" y="39811"/>
                  </a:cubicBezTo>
                  <a:cubicBezTo>
                    <a:pt x="2356" y="39811"/>
                    <a:pt x="2425" y="39775"/>
                    <a:pt x="2538" y="39711"/>
                  </a:cubicBezTo>
                  <a:cubicBezTo>
                    <a:pt x="2798" y="39562"/>
                    <a:pt x="3063" y="39427"/>
                    <a:pt x="3341" y="39311"/>
                  </a:cubicBezTo>
                  <a:cubicBezTo>
                    <a:pt x="4085" y="39002"/>
                    <a:pt x="4835" y="38716"/>
                    <a:pt x="5605" y="38475"/>
                  </a:cubicBezTo>
                  <a:cubicBezTo>
                    <a:pt x="6400" y="38227"/>
                    <a:pt x="7214" y="38082"/>
                    <a:pt x="8030" y="37944"/>
                  </a:cubicBezTo>
                  <a:cubicBezTo>
                    <a:pt x="8490" y="37865"/>
                    <a:pt x="8961" y="37840"/>
                    <a:pt x="9431" y="37819"/>
                  </a:cubicBezTo>
                  <a:cubicBezTo>
                    <a:pt x="10209" y="37782"/>
                    <a:pt x="10987" y="37776"/>
                    <a:pt x="11765" y="37776"/>
                  </a:cubicBezTo>
                  <a:cubicBezTo>
                    <a:pt x="12132" y="37776"/>
                    <a:pt x="12499" y="37777"/>
                    <a:pt x="12866" y="37777"/>
                  </a:cubicBezTo>
                  <a:cubicBezTo>
                    <a:pt x="13015" y="37777"/>
                    <a:pt x="13163" y="37777"/>
                    <a:pt x="13312" y="37776"/>
                  </a:cubicBezTo>
                  <a:cubicBezTo>
                    <a:pt x="13320" y="37776"/>
                    <a:pt x="13329" y="37776"/>
                    <a:pt x="13337" y="37776"/>
                  </a:cubicBezTo>
                  <a:cubicBezTo>
                    <a:pt x="13695" y="37776"/>
                    <a:pt x="14051" y="37821"/>
                    <a:pt x="14408" y="37868"/>
                  </a:cubicBezTo>
                  <a:cubicBezTo>
                    <a:pt x="14475" y="37878"/>
                    <a:pt x="14544" y="37875"/>
                    <a:pt x="14612" y="37878"/>
                  </a:cubicBezTo>
                  <a:cubicBezTo>
                    <a:pt x="15091" y="37883"/>
                    <a:pt x="15563" y="37952"/>
                    <a:pt x="16037" y="38016"/>
                  </a:cubicBezTo>
                  <a:cubicBezTo>
                    <a:pt x="16383" y="38062"/>
                    <a:pt x="16729" y="38112"/>
                    <a:pt x="17078" y="38140"/>
                  </a:cubicBezTo>
                  <a:cubicBezTo>
                    <a:pt x="17459" y="38173"/>
                    <a:pt x="17836" y="38258"/>
                    <a:pt x="18212" y="38337"/>
                  </a:cubicBezTo>
                  <a:cubicBezTo>
                    <a:pt x="18704" y="38441"/>
                    <a:pt x="19208" y="38480"/>
                    <a:pt x="19699" y="38596"/>
                  </a:cubicBezTo>
                  <a:cubicBezTo>
                    <a:pt x="20747" y="38844"/>
                    <a:pt x="21803" y="39048"/>
                    <a:pt x="22841" y="39343"/>
                  </a:cubicBezTo>
                  <a:cubicBezTo>
                    <a:pt x="23649" y="39571"/>
                    <a:pt x="24445" y="39828"/>
                    <a:pt x="25225" y="40144"/>
                  </a:cubicBezTo>
                  <a:cubicBezTo>
                    <a:pt x="25701" y="40335"/>
                    <a:pt x="26188" y="40511"/>
                    <a:pt x="26643" y="40745"/>
                  </a:cubicBezTo>
                  <a:cubicBezTo>
                    <a:pt x="27509" y="41190"/>
                    <a:pt x="28405" y="41585"/>
                    <a:pt x="29210" y="42144"/>
                  </a:cubicBezTo>
                  <a:cubicBezTo>
                    <a:pt x="29278" y="42192"/>
                    <a:pt x="29329" y="42272"/>
                    <a:pt x="29438" y="42282"/>
                  </a:cubicBezTo>
                  <a:cubicBezTo>
                    <a:pt x="29497" y="42189"/>
                    <a:pt x="29474" y="42101"/>
                    <a:pt x="29474" y="42017"/>
                  </a:cubicBezTo>
                  <a:cubicBezTo>
                    <a:pt x="29475" y="41426"/>
                    <a:pt x="29475" y="40833"/>
                    <a:pt x="29474" y="40242"/>
                  </a:cubicBezTo>
                  <a:cubicBezTo>
                    <a:pt x="29474" y="40104"/>
                    <a:pt x="29485" y="39968"/>
                    <a:pt x="29435" y="39835"/>
                  </a:cubicBezTo>
                  <a:cubicBezTo>
                    <a:pt x="29423" y="39804"/>
                    <a:pt x="29423" y="39767"/>
                    <a:pt x="29426" y="39732"/>
                  </a:cubicBezTo>
                  <a:cubicBezTo>
                    <a:pt x="29482" y="39032"/>
                    <a:pt x="29401" y="38332"/>
                    <a:pt x="29419" y="37633"/>
                  </a:cubicBezTo>
                  <a:cubicBezTo>
                    <a:pt x="29438" y="36938"/>
                    <a:pt x="29391" y="36241"/>
                    <a:pt x="29432" y="35549"/>
                  </a:cubicBezTo>
                  <a:cubicBezTo>
                    <a:pt x="29487" y="34606"/>
                    <a:pt x="29428" y="33662"/>
                    <a:pt x="29487" y="32724"/>
                  </a:cubicBezTo>
                  <a:cubicBezTo>
                    <a:pt x="29531" y="32012"/>
                    <a:pt x="29482" y="31300"/>
                    <a:pt x="29535" y="30593"/>
                  </a:cubicBezTo>
                  <a:cubicBezTo>
                    <a:pt x="29571" y="30123"/>
                    <a:pt x="29540" y="29650"/>
                    <a:pt x="29588" y="29183"/>
                  </a:cubicBezTo>
                  <a:cubicBezTo>
                    <a:pt x="29630" y="28788"/>
                    <a:pt x="29584" y="28393"/>
                    <a:pt x="29639" y="28005"/>
                  </a:cubicBezTo>
                  <a:cubicBezTo>
                    <a:pt x="29694" y="27614"/>
                    <a:pt x="29661" y="27220"/>
                    <a:pt x="29716" y="26830"/>
                  </a:cubicBezTo>
                  <a:cubicBezTo>
                    <a:pt x="29755" y="26554"/>
                    <a:pt x="29782" y="26270"/>
                    <a:pt x="29784" y="25988"/>
                  </a:cubicBezTo>
                  <a:cubicBezTo>
                    <a:pt x="29788" y="25621"/>
                    <a:pt x="29841" y="25256"/>
                    <a:pt x="29875" y="24892"/>
                  </a:cubicBezTo>
                  <a:cubicBezTo>
                    <a:pt x="29901" y="24628"/>
                    <a:pt x="29903" y="24363"/>
                    <a:pt x="29932" y="24101"/>
                  </a:cubicBezTo>
                  <a:cubicBezTo>
                    <a:pt x="29983" y="23610"/>
                    <a:pt x="30038" y="23118"/>
                    <a:pt x="30078" y="22626"/>
                  </a:cubicBezTo>
                  <a:cubicBezTo>
                    <a:pt x="30126" y="22063"/>
                    <a:pt x="30230" y="21510"/>
                    <a:pt x="30306" y="20953"/>
                  </a:cubicBezTo>
                  <a:cubicBezTo>
                    <a:pt x="30366" y="20522"/>
                    <a:pt x="30470" y="20097"/>
                    <a:pt x="30565" y="19672"/>
                  </a:cubicBezTo>
                  <a:cubicBezTo>
                    <a:pt x="30799" y="18604"/>
                    <a:pt x="31025" y="17535"/>
                    <a:pt x="31280" y="16472"/>
                  </a:cubicBezTo>
                  <a:cubicBezTo>
                    <a:pt x="31545" y="15356"/>
                    <a:pt x="31887" y="14264"/>
                    <a:pt x="32226" y="13168"/>
                  </a:cubicBezTo>
                  <a:cubicBezTo>
                    <a:pt x="32528" y="12185"/>
                    <a:pt x="32885" y="11222"/>
                    <a:pt x="33242" y="10259"/>
                  </a:cubicBezTo>
                  <a:cubicBezTo>
                    <a:pt x="33433" y="9739"/>
                    <a:pt x="33613" y="9208"/>
                    <a:pt x="33949" y="8753"/>
                  </a:cubicBezTo>
                  <a:cubicBezTo>
                    <a:pt x="34000" y="8685"/>
                    <a:pt x="34042" y="8611"/>
                    <a:pt x="34130" y="8577"/>
                  </a:cubicBezTo>
                  <a:lnTo>
                    <a:pt x="34130" y="8577"/>
                  </a:lnTo>
                  <a:cubicBezTo>
                    <a:pt x="34177" y="8652"/>
                    <a:pt x="34138" y="8723"/>
                    <a:pt x="34099" y="8785"/>
                  </a:cubicBezTo>
                  <a:cubicBezTo>
                    <a:pt x="33789" y="9276"/>
                    <a:pt x="33625" y="9828"/>
                    <a:pt x="33432" y="10366"/>
                  </a:cubicBezTo>
                  <a:cubicBezTo>
                    <a:pt x="33009" y="11553"/>
                    <a:pt x="32657" y="12762"/>
                    <a:pt x="32284" y="13962"/>
                  </a:cubicBezTo>
                  <a:cubicBezTo>
                    <a:pt x="31989" y="14909"/>
                    <a:pt x="31715" y="15863"/>
                    <a:pt x="31500" y="16833"/>
                  </a:cubicBezTo>
                  <a:cubicBezTo>
                    <a:pt x="31282" y="17808"/>
                    <a:pt x="31069" y="18783"/>
                    <a:pt x="30869" y="19762"/>
                  </a:cubicBezTo>
                  <a:cubicBezTo>
                    <a:pt x="30734" y="20431"/>
                    <a:pt x="30608" y="21103"/>
                    <a:pt x="30513" y="21777"/>
                  </a:cubicBezTo>
                  <a:cubicBezTo>
                    <a:pt x="30463" y="22139"/>
                    <a:pt x="30412" y="22504"/>
                    <a:pt x="30389" y="22871"/>
                  </a:cubicBezTo>
                  <a:cubicBezTo>
                    <a:pt x="30363" y="23312"/>
                    <a:pt x="30297" y="23752"/>
                    <a:pt x="30250" y="24192"/>
                  </a:cubicBezTo>
                  <a:cubicBezTo>
                    <a:pt x="30223" y="24431"/>
                    <a:pt x="30217" y="24671"/>
                    <a:pt x="30204" y="24908"/>
                  </a:cubicBezTo>
                  <a:cubicBezTo>
                    <a:pt x="30184" y="25257"/>
                    <a:pt x="30134" y="25605"/>
                    <a:pt x="30131" y="25957"/>
                  </a:cubicBezTo>
                  <a:cubicBezTo>
                    <a:pt x="30130" y="26271"/>
                    <a:pt x="30077" y="26586"/>
                    <a:pt x="30046" y="26899"/>
                  </a:cubicBezTo>
                  <a:cubicBezTo>
                    <a:pt x="30025" y="27102"/>
                    <a:pt x="29996" y="27311"/>
                    <a:pt x="29993" y="27510"/>
                  </a:cubicBezTo>
                  <a:cubicBezTo>
                    <a:pt x="29991" y="28006"/>
                    <a:pt x="29917" y="28499"/>
                    <a:pt x="29926" y="28996"/>
                  </a:cubicBezTo>
                  <a:cubicBezTo>
                    <a:pt x="29934" y="29441"/>
                    <a:pt x="29921" y="29891"/>
                    <a:pt x="29864" y="30327"/>
                  </a:cubicBezTo>
                  <a:cubicBezTo>
                    <a:pt x="29761" y="31123"/>
                    <a:pt x="29790" y="31916"/>
                    <a:pt x="29775" y="32710"/>
                  </a:cubicBezTo>
                  <a:cubicBezTo>
                    <a:pt x="29772" y="32915"/>
                    <a:pt x="29794" y="33122"/>
                    <a:pt x="29734" y="33324"/>
                  </a:cubicBezTo>
                  <a:cubicBezTo>
                    <a:pt x="29716" y="33378"/>
                    <a:pt x="29721" y="33444"/>
                    <a:pt x="29732" y="33503"/>
                  </a:cubicBezTo>
                  <a:cubicBezTo>
                    <a:pt x="29800" y="33878"/>
                    <a:pt x="29799" y="34251"/>
                    <a:pt x="29732" y="34625"/>
                  </a:cubicBezTo>
                  <a:cubicBezTo>
                    <a:pt x="29719" y="34700"/>
                    <a:pt x="29726" y="34779"/>
                    <a:pt x="29726" y="34857"/>
                  </a:cubicBezTo>
                  <a:cubicBezTo>
                    <a:pt x="29725" y="36152"/>
                    <a:pt x="29730" y="37448"/>
                    <a:pt x="29722" y="38743"/>
                  </a:cubicBezTo>
                  <a:cubicBezTo>
                    <a:pt x="29721" y="38950"/>
                    <a:pt x="29793" y="39147"/>
                    <a:pt x="29777" y="39354"/>
                  </a:cubicBezTo>
                  <a:cubicBezTo>
                    <a:pt x="29731" y="39926"/>
                    <a:pt x="29791" y="40497"/>
                    <a:pt x="29782" y="41069"/>
                  </a:cubicBezTo>
                  <a:cubicBezTo>
                    <a:pt x="29769" y="41652"/>
                    <a:pt x="29778" y="42235"/>
                    <a:pt x="29777" y="42820"/>
                  </a:cubicBezTo>
                  <a:cubicBezTo>
                    <a:pt x="29777" y="43394"/>
                    <a:pt x="29783" y="43970"/>
                    <a:pt x="29775" y="44544"/>
                  </a:cubicBezTo>
                  <a:cubicBezTo>
                    <a:pt x="29769" y="45036"/>
                    <a:pt x="29668" y="45513"/>
                    <a:pt x="29483" y="45967"/>
                  </a:cubicBezTo>
                  <a:cubicBezTo>
                    <a:pt x="29308" y="46396"/>
                    <a:pt x="28969" y="46693"/>
                    <a:pt x="28588" y="46930"/>
                  </a:cubicBezTo>
                  <a:cubicBezTo>
                    <a:pt x="27975" y="47310"/>
                    <a:pt x="27290" y="47504"/>
                    <a:pt x="26582" y="47593"/>
                  </a:cubicBezTo>
                  <a:cubicBezTo>
                    <a:pt x="26152" y="47649"/>
                    <a:pt x="25719" y="47667"/>
                    <a:pt x="25285" y="47667"/>
                  </a:cubicBezTo>
                  <a:cubicBezTo>
                    <a:pt x="24982" y="47667"/>
                    <a:pt x="24679" y="47658"/>
                    <a:pt x="24376" y="47646"/>
                  </a:cubicBezTo>
                  <a:cubicBezTo>
                    <a:pt x="23857" y="47624"/>
                    <a:pt x="23336" y="47588"/>
                    <a:pt x="22817" y="47540"/>
                  </a:cubicBezTo>
                  <a:cubicBezTo>
                    <a:pt x="22309" y="47492"/>
                    <a:pt x="21795" y="47491"/>
                    <a:pt x="21289" y="47402"/>
                  </a:cubicBezTo>
                  <a:cubicBezTo>
                    <a:pt x="21253" y="47395"/>
                    <a:pt x="21215" y="47394"/>
                    <a:pt x="21178" y="47394"/>
                  </a:cubicBezTo>
                  <a:cubicBezTo>
                    <a:pt x="21129" y="47394"/>
                    <a:pt x="21081" y="47397"/>
                    <a:pt x="21033" y="47397"/>
                  </a:cubicBezTo>
                  <a:cubicBezTo>
                    <a:pt x="21029" y="47397"/>
                    <a:pt x="21025" y="47397"/>
                    <a:pt x="21021" y="47397"/>
                  </a:cubicBezTo>
                  <a:cubicBezTo>
                    <a:pt x="20674" y="47397"/>
                    <a:pt x="20332" y="47351"/>
                    <a:pt x="19989" y="47304"/>
                  </a:cubicBezTo>
                  <a:cubicBezTo>
                    <a:pt x="19803" y="47278"/>
                    <a:pt x="19615" y="47270"/>
                    <a:pt x="19429" y="47254"/>
                  </a:cubicBezTo>
                  <a:cubicBezTo>
                    <a:pt x="19013" y="47217"/>
                    <a:pt x="18597" y="47171"/>
                    <a:pt x="18182" y="47131"/>
                  </a:cubicBezTo>
                  <a:cubicBezTo>
                    <a:pt x="17784" y="47092"/>
                    <a:pt x="17385" y="47056"/>
                    <a:pt x="16987" y="46999"/>
                  </a:cubicBezTo>
                  <a:cubicBezTo>
                    <a:pt x="16702" y="46958"/>
                    <a:pt x="16409" y="46975"/>
                    <a:pt x="16119" y="46938"/>
                  </a:cubicBezTo>
                  <a:cubicBezTo>
                    <a:pt x="15721" y="46887"/>
                    <a:pt x="15322" y="46855"/>
                    <a:pt x="14925" y="46802"/>
                  </a:cubicBezTo>
                  <a:cubicBezTo>
                    <a:pt x="14527" y="46749"/>
                    <a:pt x="14132" y="46685"/>
                    <a:pt x="13735" y="46626"/>
                  </a:cubicBezTo>
                  <a:cubicBezTo>
                    <a:pt x="13239" y="46554"/>
                    <a:pt x="12741" y="46474"/>
                    <a:pt x="12244" y="46401"/>
                  </a:cubicBezTo>
                  <a:cubicBezTo>
                    <a:pt x="12024" y="46368"/>
                    <a:pt x="11804" y="46337"/>
                    <a:pt x="11584" y="46320"/>
                  </a:cubicBezTo>
                  <a:cubicBezTo>
                    <a:pt x="11277" y="46295"/>
                    <a:pt x="10979" y="46220"/>
                    <a:pt x="10671" y="46195"/>
                  </a:cubicBezTo>
                  <a:cubicBezTo>
                    <a:pt x="10350" y="46171"/>
                    <a:pt x="10031" y="46105"/>
                    <a:pt x="9710" y="46060"/>
                  </a:cubicBezTo>
                  <a:cubicBezTo>
                    <a:pt x="9246" y="45993"/>
                    <a:pt x="8782" y="45927"/>
                    <a:pt x="8318" y="45865"/>
                  </a:cubicBezTo>
                  <a:cubicBezTo>
                    <a:pt x="8005" y="45823"/>
                    <a:pt x="7690" y="45796"/>
                    <a:pt x="7378" y="45747"/>
                  </a:cubicBezTo>
                  <a:cubicBezTo>
                    <a:pt x="7092" y="45701"/>
                    <a:pt x="6809" y="45632"/>
                    <a:pt x="6525" y="45576"/>
                  </a:cubicBezTo>
                  <a:cubicBezTo>
                    <a:pt x="5885" y="45450"/>
                    <a:pt x="5266" y="45254"/>
                    <a:pt x="4654" y="45034"/>
                  </a:cubicBezTo>
                  <a:cubicBezTo>
                    <a:pt x="4241" y="44885"/>
                    <a:pt x="3861" y="44662"/>
                    <a:pt x="3527" y="44379"/>
                  </a:cubicBezTo>
                  <a:cubicBezTo>
                    <a:pt x="3249" y="44144"/>
                    <a:pt x="3073" y="43823"/>
                    <a:pt x="2899" y="43509"/>
                  </a:cubicBezTo>
                  <a:cubicBezTo>
                    <a:pt x="2596" y="42960"/>
                    <a:pt x="2346" y="42387"/>
                    <a:pt x="2228" y="41766"/>
                  </a:cubicBezTo>
                  <a:cubicBezTo>
                    <a:pt x="2155" y="41380"/>
                    <a:pt x="2096" y="40993"/>
                    <a:pt x="2035" y="40607"/>
                  </a:cubicBezTo>
                  <a:cubicBezTo>
                    <a:pt x="1984" y="40285"/>
                    <a:pt x="1942" y="39965"/>
                    <a:pt x="1897" y="39645"/>
                  </a:cubicBezTo>
                  <a:cubicBezTo>
                    <a:pt x="1861" y="39400"/>
                    <a:pt x="1860" y="39151"/>
                    <a:pt x="1840" y="38905"/>
                  </a:cubicBezTo>
                  <a:cubicBezTo>
                    <a:pt x="1794" y="38325"/>
                    <a:pt x="1745" y="37745"/>
                    <a:pt x="1778" y="37162"/>
                  </a:cubicBezTo>
                  <a:cubicBezTo>
                    <a:pt x="1792" y="36937"/>
                    <a:pt x="1711" y="36723"/>
                    <a:pt x="1725" y="36498"/>
                  </a:cubicBezTo>
                  <a:cubicBezTo>
                    <a:pt x="1802" y="35223"/>
                    <a:pt x="1757" y="33944"/>
                    <a:pt x="1791" y="32670"/>
                  </a:cubicBezTo>
                  <a:cubicBezTo>
                    <a:pt x="1799" y="32342"/>
                    <a:pt x="1808" y="32006"/>
                    <a:pt x="1866" y="31675"/>
                  </a:cubicBezTo>
                  <a:cubicBezTo>
                    <a:pt x="1914" y="31399"/>
                    <a:pt x="1893" y="31113"/>
                    <a:pt x="1926" y="30831"/>
                  </a:cubicBezTo>
                  <a:cubicBezTo>
                    <a:pt x="1969" y="30459"/>
                    <a:pt x="1985" y="30084"/>
                    <a:pt x="2026" y="29710"/>
                  </a:cubicBezTo>
                  <a:cubicBezTo>
                    <a:pt x="2054" y="29457"/>
                    <a:pt x="2062" y="29199"/>
                    <a:pt x="2081" y="28944"/>
                  </a:cubicBezTo>
                  <a:cubicBezTo>
                    <a:pt x="2121" y="28426"/>
                    <a:pt x="2190" y="27910"/>
                    <a:pt x="2230" y="27390"/>
                  </a:cubicBezTo>
                  <a:cubicBezTo>
                    <a:pt x="2262" y="26990"/>
                    <a:pt x="2319" y="26595"/>
                    <a:pt x="2350" y="26193"/>
                  </a:cubicBezTo>
                  <a:cubicBezTo>
                    <a:pt x="2379" y="25813"/>
                    <a:pt x="2451" y="25433"/>
                    <a:pt x="2488" y="25052"/>
                  </a:cubicBezTo>
                  <a:cubicBezTo>
                    <a:pt x="2520" y="24712"/>
                    <a:pt x="2560" y="24373"/>
                    <a:pt x="2599" y="24034"/>
                  </a:cubicBezTo>
                  <a:cubicBezTo>
                    <a:pt x="2665" y="23451"/>
                    <a:pt x="2720" y="22863"/>
                    <a:pt x="2818" y="22284"/>
                  </a:cubicBezTo>
                  <a:cubicBezTo>
                    <a:pt x="2932" y="21603"/>
                    <a:pt x="3043" y="20921"/>
                    <a:pt x="3177" y="20244"/>
                  </a:cubicBezTo>
                  <a:cubicBezTo>
                    <a:pt x="3334" y="19448"/>
                    <a:pt x="3490" y="18653"/>
                    <a:pt x="3677" y="17863"/>
                  </a:cubicBezTo>
                  <a:cubicBezTo>
                    <a:pt x="3935" y="16782"/>
                    <a:pt x="4169" y="15696"/>
                    <a:pt x="4456" y="14622"/>
                  </a:cubicBezTo>
                  <a:cubicBezTo>
                    <a:pt x="4688" y="13754"/>
                    <a:pt x="4990" y="12905"/>
                    <a:pt x="5292" y="12059"/>
                  </a:cubicBezTo>
                  <a:cubicBezTo>
                    <a:pt x="5488" y="11511"/>
                    <a:pt x="5683" y="10962"/>
                    <a:pt x="5897" y="10423"/>
                  </a:cubicBezTo>
                  <a:cubicBezTo>
                    <a:pt x="6084" y="9953"/>
                    <a:pt x="6291" y="9493"/>
                    <a:pt x="6500" y="9032"/>
                  </a:cubicBezTo>
                  <a:cubicBezTo>
                    <a:pt x="6676" y="8643"/>
                    <a:pt x="6856" y="8254"/>
                    <a:pt x="7054" y="7876"/>
                  </a:cubicBezTo>
                  <a:cubicBezTo>
                    <a:pt x="7367" y="7276"/>
                    <a:pt x="7687" y="6680"/>
                    <a:pt x="8047" y="6106"/>
                  </a:cubicBezTo>
                  <a:cubicBezTo>
                    <a:pt x="8405" y="5534"/>
                    <a:pt x="8775" y="4967"/>
                    <a:pt x="9187" y="4431"/>
                  </a:cubicBezTo>
                  <a:cubicBezTo>
                    <a:pt x="9515" y="4004"/>
                    <a:pt x="9841" y="3574"/>
                    <a:pt x="10230" y="3199"/>
                  </a:cubicBezTo>
                  <a:cubicBezTo>
                    <a:pt x="10409" y="3025"/>
                    <a:pt x="10577" y="2844"/>
                    <a:pt x="10734" y="2651"/>
                  </a:cubicBezTo>
                  <a:cubicBezTo>
                    <a:pt x="10954" y="2376"/>
                    <a:pt x="11244" y="2168"/>
                    <a:pt x="11505" y="1935"/>
                  </a:cubicBezTo>
                  <a:cubicBezTo>
                    <a:pt x="11773" y="1696"/>
                    <a:pt x="12057" y="1475"/>
                    <a:pt x="12335" y="1250"/>
                  </a:cubicBezTo>
                  <a:cubicBezTo>
                    <a:pt x="12734" y="927"/>
                    <a:pt x="13166" y="648"/>
                    <a:pt x="13595" y="366"/>
                  </a:cubicBezTo>
                  <a:cubicBezTo>
                    <a:pt x="13663" y="322"/>
                    <a:pt x="13733" y="306"/>
                    <a:pt x="13806" y="306"/>
                  </a:cubicBezTo>
                  <a:close/>
                  <a:moveTo>
                    <a:pt x="18340" y="1"/>
                  </a:moveTo>
                  <a:cubicBezTo>
                    <a:pt x="18251" y="1"/>
                    <a:pt x="18162" y="1"/>
                    <a:pt x="18073" y="2"/>
                  </a:cubicBezTo>
                  <a:cubicBezTo>
                    <a:pt x="17560" y="5"/>
                    <a:pt x="17048" y="31"/>
                    <a:pt x="16536" y="31"/>
                  </a:cubicBezTo>
                  <a:cubicBezTo>
                    <a:pt x="16499" y="31"/>
                    <a:pt x="16463" y="31"/>
                    <a:pt x="16426" y="30"/>
                  </a:cubicBezTo>
                  <a:cubicBezTo>
                    <a:pt x="16344" y="30"/>
                    <a:pt x="16262" y="29"/>
                    <a:pt x="16181" y="29"/>
                  </a:cubicBezTo>
                  <a:cubicBezTo>
                    <a:pt x="14975" y="29"/>
                    <a:pt x="13773" y="101"/>
                    <a:pt x="12573" y="207"/>
                  </a:cubicBezTo>
                  <a:cubicBezTo>
                    <a:pt x="12177" y="242"/>
                    <a:pt x="11785" y="302"/>
                    <a:pt x="11437" y="509"/>
                  </a:cubicBezTo>
                  <a:cubicBezTo>
                    <a:pt x="10648" y="980"/>
                    <a:pt x="9891" y="1499"/>
                    <a:pt x="9219" y="2130"/>
                  </a:cubicBezTo>
                  <a:cubicBezTo>
                    <a:pt x="8035" y="3249"/>
                    <a:pt x="7004" y="4493"/>
                    <a:pt x="6152" y="5885"/>
                  </a:cubicBezTo>
                  <a:cubicBezTo>
                    <a:pt x="5017" y="7737"/>
                    <a:pt x="4132" y="9701"/>
                    <a:pt x="3466" y="11767"/>
                  </a:cubicBezTo>
                  <a:cubicBezTo>
                    <a:pt x="2732" y="14038"/>
                    <a:pt x="2221" y="16366"/>
                    <a:pt x="1720" y="18696"/>
                  </a:cubicBezTo>
                  <a:cubicBezTo>
                    <a:pt x="1431" y="20036"/>
                    <a:pt x="1236" y="21395"/>
                    <a:pt x="978" y="22743"/>
                  </a:cubicBezTo>
                  <a:cubicBezTo>
                    <a:pt x="593" y="24759"/>
                    <a:pt x="383" y="26797"/>
                    <a:pt x="237" y="28841"/>
                  </a:cubicBezTo>
                  <a:cubicBezTo>
                    <a:pt x="130" y="30337"/>
                    <a:pt x="68" y="31838"/>
                    <a:pt x="39" y="33338"/>
                  </a:cubicBezTo>
                  <a:cubicBezTo>
                    <a:pt x="8" y="35037"/>
                    <a:pt x="0" y="36736"/>
                    <a:pt x="34" y="38433"/>
                  </a:cubicBezTo>
                  <a:cubicBezTo>
                    <a:pt x="51" y="39340"/>
                    <a:pt x="37" y="40252"/>
                    <a:pt x="175" y="41154"/>
                  </a:cubicBezTo>
                  <a:cubicBezTo>
                    <a:pt x="338" y="42226"/>
                    <a:pt x="601" y="43272"/>
                    <a:pt x="998" y="44280"/>
                  </a:cubicBezTo>
                  <a:cubicBezTo>
                    <a:pt x="1356" y="45194"/>
                    <a:pt x="2004" y="45822"/>
                    <a:pt x="2917" y="46172"/>
                  </a:cubicBezTo>
                  <a:cubicBezTo>
                    <a:pt x="3309" y="46322"/>
                    <a:pt x="3717" y="46426"/>
                    <a:pt x="4127" y="46521"/>
                  </a:cubicBezTo>
                  <a:cubicBezTo>
                    <a:pt x="5180" y="46765"/>
                    <a:pt x="6242" y="46959"/>
                    <a:pt x="7311" y="47114"/>
                  </a:cubicBezTo>
                  <a:cubicBezTo>
                    <a:pt x="8338" y="47263"/>
                    <a:pt x="9362" y="47422"/>
                    <a:pt x="10392" y="47550"/>
                  </a:cubicBezTo>
                  <a:cubicBezTo>
                    <a:pt x="11574" y="47696"/>
                    <a:pt x="12753" y="47868"/>
                    <a:pt x="13931" y="48043"/>
                  </a:cubicBezTo>
                  <a:cubicBezTo>
                    <a:pt x="15177" y="48227"/>
                    <a:pt x="16427" y="48395"/>
                    <a:pt x="17681" y="48533"/>
                  </a:cubicBezTo>
                  <a:cubicBezTo>
                    <a:pt x="18328" y="48604"/>
                    <a:pt x="18975" y="48676"/>
                    <a:pt x="19622" y="48753"/>
                  </a:cubicBezTo>
                  <a:cubicBezTo>
                    <a:pt x="20421" y="48849"/>
                    <a:pt x="21220" y="48949"/>
                    <a:pt x="22020" y="49048"/>
                  </a:cubicBezTo>
                  <a:cubicBezTo>
                    <a:pt x="22446" y="49101"/>
                    <a:pt x="22875" y="49103"/>
                    <a:pt x="23299" y="49173"/>
                  </a:cubicBezTo>
                  <a:cubicBezTo>
                    <a:pt x="24112" y="49312"/>
                    <a:pt x="24931" y="49395"/>
                    <a:pt x="25753" y="49433"/>
                  </a:cubicBezTo>
                  <a:cubicBezTo>
                    <a:pt x="26156" y="49452"/>
                    <a:pt x="26560" y="49460"/>
                    <a:pt x="26965" y="49460"/>
                  </a:cubicBezTo>
                  <a:cubicBezTo>
                    <a:pt x="27264" y="49460"/>
                    <a:pt x="27564" y="49456"/>
                    <a:pt x="27862" y="49448"/>
                  </a:cubicBezTo>
                  <a:cubicBezTo>
                    <a:pt x="28821" y="49422"/>
                    <a:pt x="29694" y="49150"/>
                    <a:pt x="30444" y="48516"/>
                  </a:cubicBezTo>
                  <a:cubicBezTo>
                    <a:pt x="30955" y="48083"/>
                    <a:pt x="31246" y="47538"/>
                    <a:pt x="31364" y="46897"/>
                  </a:cubicBezTo>
                  <a:cubicBezTo>
                    <a:pt x="31513" y="46089"/>
                    <a:pt x="31482" y="45273"/>
                    <a:pt x="31452" y="44459"/>
                  </a:cubicBezTo>
                  <a:cubicBezTo>
                    <a:pt x="31406" y="43267"/>
                    <a:pt x="31357" y="42077"/>
                    <a:pt x="31321" y="40885"/>
                  </a:cubicBezTo>
                  <a:cubicBezTo>
                    <a:pt x="31297" y="40088"/>
                    <a:pt x="31295" y="39290"/>
                    <a:pt x="31285" y="38493"/>
                  </a:cubicBezTo>
                  <a:cubicBezTo>
                    <a:pt x="31256" y="36091"/>
                    <a:pt x="31237" y="33689"/>
                    <a:pt x="31322" y="31289"/>
                  </a:cubicBezTo>
                  <a:cubicBezTo>
                    <a:pt x="31353" y="30441"/>
                    <a:pt x="31420" y="29593"/>
                    <a:pt x="31474" y="28746"/>
                  </a:cubicBezTo>
                  <a:cubicBezTo>
                    <a:pt x="31511" y="28198"/>
                    <a:pt x="31549" y="27651"/>
                    <a:pt x="31592" y="27105"/>
                  </a:cubicBezTo>
                  <a:cubicBezTo>
                    <a:pt x="31677" y="26063"/>
                    <a:pt x="31756" y="25020"/>
                    <a:pt x="31884" y="23980"/>
                  </a:cubicBezTo>
                  <a:cubicBezTo>
                    <a:pt x="31991" y="23096"/>
                    <a:pt x="32103" y="22212"/>
                    <a:pt x="32221" y="21329"/>
                  </a:cubicBezTo>
                  <a:cubicBezTo>
                    <a:pt x="32312" y="20658"/>
                    <a:pt x="32476" y="19999"/>
                    <a:pt x="32607" y="19335"/>
                  </a:cubicBezTo>
                  <a:cubicBezTo>
                    <a:pt x="32789" y="18419"/>
                    <a:pt x="32973" y="17504"/>
                    <a:pt x="33218" y="16601"/>
                  </a:cubicBezTo>
                  <a:cubicBezTo>
                    <a:pt x="33544" y="15392"/>
                    <a:pt x="33912" y="14197"/>
                    <a:pt x="34236" y="12988"/>
                  </a:cubicBezTo>
                  <a:cubicBezTo>
                    <a:pt x="34557" y="11793"/>
                    <a:pt x="34959" y="10626"/>
                    <a:pt x="35384" y="9468"/>
                  </a:cubicBezTo>
                  <a:cubicBezTo>
                    <a:pt x="35859" y="8180"/>
                    <a:pt x="36470" y="6951"/>
                    <a:pt x="37151" y="5759"/>
                  </a:cubicBezTo>
                  <a:cubicBezTo>
                    <a:pt x="37874" y="4493"/>
                    <a:pt x="38763" y="3376"/>
                    <a:pt x="39913" y="2471"/>
                  </a:cubicBezTo>
                  <a:cubicBezTo>
                    <a:pt x="40566" y="1957"/>
                    <a:pt x="41278" y="1622"/>
                    <a:pt x="42109" y="1553"/>
                  </a:cubicBezTo>
                  <a:cubicBezTo>
                    <a:pt x="42254" y="1541"/>
                    <a:pt x="42398" y="1534"/>
                    <a:pt x="42541" y="1534"/>
                  </a:cubicBezTo>
                  <a:cubicBezTo>
                    <a:pt x="42918" y="1534"/>
                    <a:pt x="43288" y="1584"/>
                    <a:pt x="43652" y="1730"/>
                  </a:cubicBezTo>
                  <a:cubicBezTo>
                    <a:pt x="44217" y="1957"/>
                    <a:pt x="44655" y="2302"/>
                    <a:pt x="44914" y="2871"/>
                  </a:cubicBezTo>
                  <a:cubicBezTo>
                    <a:pt x="45067" y="3207"/>
                    <a:pt x="45127" y="3558"/>
                    <a:pt x="45155" y="3917"/>
                  </a:cubicBezTo>
                  <a:cubicBezTo>
                    <a:pt x="45210" y="4617"/>
                    <a:pt x="45155" y="5322"/>
                    <a:pt x="45204" y="6024"/>
                  </a:cubicBezTo>
                  <a:cubicBezTo>
                    <a:pt x="45233" y="6461"/>
                    <a:pt x="45205" y="6899"/>
                    <a:pt x="45230" y="7335"/>
                  </a:cubicBezTo>
                  <a:cubicBezTo>
                    <a:pt x="45284" y="8381"/>
                    <a:pt x="45292" y="9428"/>
                    <a:pt x="45302" y="10473"/>
                  </a:cubicBezTo>
                  <a:cubicBezTo>
                    <a:pt x="45327" y="12883"/>
                    <a:pt x="45318" y="15293"/>
                    <a:pt x="45315" y="17703"/>
                  </a:cubicBezTo>
                  <a:cubicBezTo>
                    <a:pt x="45312" y="19599"/>
                    <a:pt x="45292" y="21495"/>
                    <a:pt x="45285" y="23390"/>
                  </a:cubicBezTo>
                  <a:cubicBezTo>
                    <a:pt x="45283" y="24240"/>
                    <a:pt x="45300" y="25089"/>
                    <a:pt x="45296" y="25937"/>
                  </a:cubicBezTo>
                  <a:cubicBezTo>
                    <a:pt x="45294" y="26692"/>
                    <a:pt x="45281" y="27447"/>
                    <a:pt x="45264" y="28202"/>
                  </a:cubicBezTo>
                  <a:cubicBezTo>
                    <a:pt x="45238" y="29257"/>
                    <a:pt x="45304" y="30313"/>
                    <a:pt x="45258" y="31367"/>
                  </a:cubicBezTo>
                  <a:cubicBezTo>
                    <a:pt x="45235" y="31882"/>
                    <a:pt x="45203" y="32395"/>
                    <a:pt x="45211" y="32910"/>
                  </a:cubicBezTo>
                  <a:cubicBezTo>
                    <a:pt x="45227" y="34180"/>
                    <a:pt x="45246" y="35449"/>
                    <a:pt x="45221" y="36719"/>
                  </a:cubicBezTo>
                  <a:cubicBezTo>
                    <a:pt x="45189" y="38416"/>
                    <a:pt x="45169" y="40115"/>
                    <a:pt x="44906" y="41798"/>
                  </a:cubicBezTo>
                  <a:cubicBezTo>
                    <a:pt x="44799" y="42484"/>
                    <a:pt x="44658" y="43162"/>
                    <a:pt x="44352" y="43796"/>
                  </a:cubicBezTo>
                  <a:cubicBezTo>
                    <a:pt x="44127" y="44264"/>
                    <a:pt x="43807" y="44656"/>
                    <a:pt x="43386" y="44944"/>
                  </a:cubicBezTo>
                  <a:cubicBezTo>
                    <a:pt x="43063" y="45167"/>
                    <a:pt x="42709" y="45348"/>
                    <a:pt x="42339" y="45490"/>
                  </a:cubicBezTo>
                  <a:cubicBezTo>
                    <a:pt x="41579" y="45779"/>
                    <a:pt x="40828" y="46099"/>
                    <a:pt x="40056" y="46358"/>
                  </a:cubicBezTo>
                  <a:cubicBezTo>
                    <a:pt x="39987" y="46381"/>
                    <a:pt x="39918" y="46406"/>
                    <a:pt x="39850" y="46429"/>
                  </a:cubicBezTo>
                  <a:cubicBezTo>
                    <a:pt x="39853" y="46445"/>
                    <a:pt x="39857" y="46461"/>
                    <a:pt x="39859" y="46477"/>
                  </a:cubicBezTo>
                  <a:cubicBezTo>
                    <a:pt x="40013" y="46477"/>
                    <a:pt x="40167" y="46469"/>
                    <a:pt x="40321" y="46469"/>
                  </a:cubicBezTo>
                  <a:cubicBezTo>
                    <a:pt x="40412" y="46469"/>
                    <a:pt x="40503" y="46472"/>
                    <a:pt x="40593" y="46482"/>
                  </a:cubicBezTo>
                  <a:cubicBezTo>
                    <a:pt x="40888" y="46515"/>
                    <a:pt x="41184" y="46526"/>
                    <a:pt x="41479" y="46526"/>
                  </a:cubicBezTo>
                  <a:cubicBezTo>
                    <a:pt x="41689" y="46526"/>
                    <a:pt x="41899" y="46521"/>
                    <a:pt x="42109" y="46514"/>
                  </a:cubicBezTo>
                  <a:cubicBezTo>
                    <a:pt x="43100" y="46479"/>
                    <a:pt x="43863" y="46019"/>
                    <a:pt x="44429" y="45230"/>
                  </a:cubicBezTo>
                  <a:cubicBezTo>
                    <a:pt x="44767" y="44763"/>
                    <a:pt x="45017" y="44246"/>
                    <a:pt x="45216" y="43704"/>
                  </a:cubicBezTo>
                  <a:cubicBezTo>
                    <a:pt x="45652" y="42517"/>
                    <a:pt x="45860" y="41286"/>
                    <a:pt x="45936" y="40032"/>
                  </a:cubicBezTo>
                  <a:cubicBezTo>
                    <a:pt x="46023" y="38662"/>
                    <a:pt x="46015" y="37288"/>
                    <a:pt x="46076" y="35917"/>
                  </a:cubicBezTo>
                  <a:cubicBezTo>
                    <a:pt x="46123" y="34821"/>
                    <a:pt x="46108" y="33722"/>
                    <a:pt x="46121" y="32624"/>
                  </a:cubicBezTo>
                  <a:cubicBezTo>
                    <a:pt x="46152" y="30300"/>
                    <a:pt x="46142" y="27974"/>
                    <a:pt x="46168" y="25652"/>
                  </a:cubicBezTo>
                  <a:cubicBezTo>
                    <a:pt x="46184" y="24253"/>
                    <a:pt x="46178" y="22855"/>
                    <a:pt x="46189" y="21457"/>
                  </a:cubicBezTo>
                  <a:cubicBezTo>
                    <a:pt x="46212" y="18429"/>
                    <a:pt x="46195" y="15401"/>
                    <a:pt x="46158" y="12374"/>
                  </a:cubicBezTo>
                  <a:cubicBezTo>
                    <a:pt x="46143" y="11156"/>
                    <a:pt x="46144" y="9938"/>
                    <a:pt x="46106" y="8720"/>
                  </a:cubicBezTo>
                  <a:cubicBezTo>
                    <a:pt x="46061" y="7288"/>
                    <a:pt x="46061" y="5855"/>
                    <a:pt x="46024" y="4423"/>
                  </a:cubicBezTo>
                  <a:cubicBezTo>
                    <a:pt x="46003" y="3640"/>
                    <a:pt x="45886" y="2875"/>
                    <a:pt x="45574" y="2141"/>
                  </a:cubicBezTo>
                  <a:cubicBezTo>
                    <a:pt x="45312" y="1525"/>
                    <a:pt x="44875" y="1169"/>
                    <a:pt x="44234" y="1021"/>
                  </a:cubicBezTo>
                  <a:cubicBezTo>
                    <a:pt x="43722" y="903"/>
                    <a:pt x="43204" y="840"/>
                    <a:pt x="42683" y="811"/>
                  </a:cubicBezTo>
                  <a:cubicBezTo>
                    <a:pt x="41784" y="762"/>
                    <a:pt x="40886" y="701"/>
                    <a:pt x="39985" y="682"/>
                  </a:cubicBezTo>
                  <a:cubicBezTo>
                    <a:pt x="38363" y="647"/>
                    <a:pt x="36745" y="563"/>
                    <a:pt x="35124" y="525"/>
                  </a:cubicBezTo>
                  <a:cubicBezTo>
                    <a:pt x="33092" y="476"/>
                    <a:pt x="31059" y="451"/>
                    <a:pt x="29027" y="363"/>
                  </a:cubicBezTo>
                  <a:cubicBezTo>
                    <a:pt x="27742" y="307"/>
                    <a:pt x="26455" y="279"/>
                    <a:pt x="25168" y="236"/>
                  </a:cubicBezTo>
                  <a:cubicBezTo>
                    <a:pt x="24689" y="220"/>
                    <a:pt x="24209" y="206"/>
                    <a:pt x="23730" y="174"/>
                  </a:cubicBezTo>
                  <a:cubicBezTo>
                    <a:pt x="22729" y="108"/>
                    <a:pt x="21726" y="73"/>
                    <a:pt x="20723" y="44"/>
                  </a:cubicBezTo>
                  <a:cubicBezTo>
                    <a:pt x="19929" y="21"/>
                    <a:pt x="19135" y="1"/>
                    <a:pt x="1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2342435" y="3363296"/>
              <a:ext cx="432141" cy="1484368"/>
            </a:xfrm>
            <a:custGeom>
              <a:avLst/>
              <a:gdLst/>
              <a:ahLst/>
              <a:cxnLst/>
              <a:rect l="l" t="t" r="r" b="b"/>
              <a:pathLst>
                <a:path w="13129" h="45097" extrusionOk="0">
                  <a:moveTo>
                    <a:pt x="8547" y="30113"/>
                  </a:moveTo>
                  <a:cubicBezTo>
                    <a:pt x="8662" y="30113"/>
                    <a:pt x="8779" y="30124"/>
                    <a:pt x="8894" y="30124"/>
                  </a:cubicBezTo>
                  <a:cubicBezTo>
                    <a:pt x="8955" y="30120"/>
                    <a:pt x="9014" y="30118"/>
                    <a:pt x="9073" y="30118"/>
                  </a:cubicBezTo>
                  <a:cubicBezTo>
                    <a:pt x="9800" y="30118"/>
                    <a:pt x="10430" y="30405"/>
                    <a:pt x="11001" y="30851"/>
                  </a:cubicBezTo>
                  <a:cubicBezTo>
                    <a:pt x="11795" y="31472"/>
                    <a:pt x="12257" y="32303"/>
                    <a:pt x="12501" y="33268"/>
                  </a:cubicBezTo>
                  <a:cubicBezTo>
                    <a:pt x="12601" y="33657"/>
                    <a:pt x="12667" y="34057"/>
                    <a:pt x="12655" y="34456"/>
                  </a:cubicBezTo>
                  <a:cubicBezTo>
                    <a:pt x="12635" y="35109"/>
                    <a:pt x="12507" y="35738"/>
                    <a:pt x="12257" y="36350"/>
                  </a:cubicBezTo>
                  <a:cubicBezTo>
                    <a:pt x="11983" y="37021"/>
                    <a:pt x="11550" y="37568"/>
                    <a:pt x="11004" y="38015"/>
                  </a:cubicBezTo>
                  <a:cubicBezTo>
                    <a:pt x="10437" y="38478"/>
                    <a:pt x="9778" y="38742"/>
                    <a:pt x="9026" y="38772"/>
                  </a:cubicBezTo>
                  <a:cubicBezTo>
                    <a:pt x="8973" y="38774"/>
                    <a:pt x="8920" y="38775"/>
                    <a:pt x="8867" y="38775"/>
                  </a:cubicBezTo>
                  <a:cubicBezTo>
                    <a:pt x="8118" y="38775"/>
                    <a:pt x="7450" y="38550"/>
                    <a:pt x="6832" y="38121"/>
                  </a:cubicBezTo>
                  <a:cubicBezTo>
                    <a:pt x="6204" y="37680"/>
                    <a:pt x="5776" y="37082"/>
                    <a:pt x="5467" y="36393"/>
                  </a:cubicBezTo>
                  <a:cubicBezTo>
                    <a:pt x="5128" y="35642"/>
                    <a:pt x="5027" y="34841"/>
                    <a:pt x="5107" y="34034"/>
                  </a:cubicBezTo>
                  <a:cubicBezTo>
                    <a:pt x="5203" y="33079"/>
                    <a:pt x="5474" y="32180"/>
                    <a:pt x="6122" y="31423"/>
                  </a:cubicBezTo>
                  <a:cubicBezTo>
                    <a:pt x="6720" y="30725"/>
                    <a:pt x="7454" y="30285"/>
                    <a:pt x="8356" y="30127"/>
                  </a:cubicBezTo>
                  <a:cubicBezTo>
                    <a:pt x="8419" y="30117"/>
                    <a:pt x="8483" y="30113"/>
                    <a:pt x="8547" y="30113"/>
                  </a:cubicBezTo>
                  <a:close/>
                  <a:moveTo>
                    <a:pt x="10383" y="1"/>
                  </a:moveTo>
                  <a:cubicBezTo>
                    <a:pt x="10097" y="1"/>
                    <a:pt x="9812" y="19"/>
                    <a:pt x="9537" y="112"/>
                  </a:cubicBezTo>
                  <a:cubicBezTo>
                    <a:pt x="8896" y="329"/>
                    <a:pt x="8275" y="591"/>
                    <a:pt x="7750" y="1037"/>
                  </a:cubicBezTo>
                  <a:cubicBezTo>
                    <a:pt x="7484" y="1263"/>
                    <a:pt x="7209" y="1479"/>
                    <a:pt x="6940" y="1698"/>
                  </a:cubicBezTo>
                  <a:cubicBezTo>
                    <a:pt x="6895" y="1750"/>
                    <a:pt x="6846" y="1798"/>
                    <a:pt x="6808" y="1853"/>
                  </a:cubicBezTo>
                  <a:cubicBezTo>
                    <a:pt x="6080" y="2911"/>
                    <a:pt x="5468" y="4033"/>
                    <a:pt x="4921" y="5193"/>
                  </a:cubicBezTo>
                  <a:cubicBezTo>
                    <a:pt x="4826" y="5393"/>
                    <a:pt x="4740" y="5597"/>
                    <a:pt x="4680" y="5813"/>
                  </a:cubicBezTo>
                  <a:cubicBezTo>
                    <a:pt x="4619" y="6329"/>
                    <a:pt x="4559" y="6846"/>
                    <a:pt x="4498" y="7362"/>
                  </a:cubicBezTo>
                  <a:cubicBezTo>
                    <a:pt x="4493" y="7405"/>
                    <a:pt x="4486" y="7447"/>
                    <a:pt x="4487" y="7490"/>
                  </a:cubicBezTo>
                  <a:cubicBezTo>
                    <a:pt x="4510" y="8082"/>
                    <a:pt x="4455" y="8671"/>
                    <a:pt x="4425" y="9260"/>
                  </a:cubicBezTo>
                  <a:cubicBezTo>
                    <a:pt x="4339" y="10863"/>
                    <a:pt x="4429" y="12465"/>
                    <a:pt x="4369" y="14066"/>
                  </a:cubicBezTo>
                  <a:cubicBezTo>
                    <a:pt x="4304" y="15832"/>
                    <a:pt x="4382" y="17598"/>
                    <a:pt x="4317" y="19362"/>
                  </a:cubicBezTo>
                  <a:cubicBezTo>
                    <a:pt x="4280" y="20373"/>
                    <a:pt x="4325" y="21385"/>
                    <a:pt x="4265" y="22393"/>
                  </a:cubicBezTo>
                  <a:cubicBezTo>
                    <a:pt x="4217" y="23216"/>
                    <a:pt x="4278" y="24039"/>
                    <a:pt x="4213" y="24859"/>
                  </a:cubicBezTo>
                  <a:cubicBezTo>
                    <a:pt x="4170" y="25414"/>
                    <a:pt x="4207" y="25971"/>
                    <a:pt x="4138" y="26525"/>
                  </a:cubicBezTo>
                  <a:cubicBezTo>
                    <a:pt x="4097" y="26838"/>
                    <a:pt x="4126" y="27158"/>
                    <a:pt x="4124" y="27476"/>
                  </a:cubicBezTo>
                  <a:cubicBezTo>
                    <a:pt x="4123" y="27939"/>
                    <a:pt x="4145" y="28404"/>
                    <a:pt x="4115" y="28865"/>
                  </a:cubicBezTo>
                  <a:cubicBezTo>
                    <a:pt x="4042" y="29954"/>
                    <a:pt x="4115" y="31042"/>
                    <a:pt x="4060" y="32128"/>
                  </a:cubicBezTo>
                  <a:cubicBezTo>
                    <a:pt x="3996" y="33404"/>
                    <a:pt x="4057" y="34681"/>
                    <a:pt x="4011" y="35958"/>
                  </a:cubicBezTo>
                  <a:cubicBezTo>
                    <a:pt x="3986" y="36669"/>
                    <a:pt x="3991" y="37380"/>
                    <a:pt x="3958" y="38089"/>
                  </a:cubicBezTo>
                  <a:cubicBezTo>
                    <a:pt x="3938" y="38522"/>
                    <a:pt x="3943" y="38956"/>
                    <a:pt x="3927" y="39389"/>
                  </a:cubicBezTo>
                  <a:cubicBezTo>
                    <a:pt x="3904" y="40047"/>
                    <a:pt x="3856" y="40705"/>
                    <a:pt x="3824" y="41361"/>
                  </a:cubicBezTo>
                  <a:cubicBezTo>
                    <a:pt x="3805" y="41767"/>
                    <a:pt x="3730" y="42158"/>
                    <a:pt x="3640" y="42549"/>
                  </a:cubicBezTo>
                  <a:cubicBezTo>
                    <a:pt x="3495" y="43179"/>
                    <a:pt x="3133" y="43657"/>
                    <a:pt x="2631" y="44052"/>
                  </a:cubicBezTo>
                  <a:cubicBezTo>
                    <a:pt x="2027" y="44527"/>
                    <a:pt x="1338" y="44778"/>
                    <a:pt x="588" y="44876"/>
                  </a:cubicBezTo>
                  <a:cubicBezTo>
                    <a:pt x="559" y="44879"/>
                    <a:pt x="530" y="44881"/>
                    <a:pt x="500" y="44881"/>
                  </a:cubicBezTo>
                  <a:cubicBezTo>
                    <a:pt x="362" y="44881"/>
                    <a:pt x="219" y="44846"/>
                    <a:pt x="79" y="44834"/>
                  </a:cubicBezTo>
                  <a:lnTo>
                    <a:pt x="79" y="44834"/>
                  </a:lnTo>
                  <a:cubicBezTo>
                    <a:pt x="0" y="45023"/>
                    <a:pt x="1" y="45035"/>
                    <a:pt x="181" y="45070"/>
                  </a:cubicBezTo>
                  <a:cubicBezTo>
                    <a:pt x="271" y="45088"/>
                    <a:pt x="362" y="45096"/>
                    <a:pt x="454" y="45096"/>
                  </a:cubicBezTo>
                  <a:cubicBezTo>
                    <a:pt x="551" y="45096"/>
                    <a:pt x="648" y="45087"/>
                    <a:pt x="744" y="45071"/>
                  </a:cubicBezTo>
                  <a:cubicBezTo>
                    <a:pt x="1157" y="45004"/>
                    <a:pt x="1574" y="44943"/>
                    <a:pt x="1984" y="44854"/>
                  </a:cubicBezTo>
                  <a:cubicBezTo>
                    <a:pt x="2846" y="44665"/>
                    <a:pt x="3707" y="44469"/>
                    <a:pt x="4563" y="44260"/>
                  </a:cubicBezTo>
                  <a:cubicBezTo>
                    <a:pt x="5920" y="43928"/>
                    <a:pt x="7275" y="43590"/>
                    <a:pt x="8596" y="43129"/>
                  </a:cubicBezTo>
                  <a:cubicBezTo>
                    <a:pt x="9241" y="42905"/>
                    <a:pt x="9884" y="42668"/>
                    <a:pt x="10502" y="42368"/>
                  </a:cubicBezTo>
                  <a:cubicBezTo>
                    <a:pt x="10582" y="42234"/>
                    <a:pt x="10735" y="42198"/>
                    <a:pt x="10853" y="42119"/>
                  </a:cubicBezTo>
                  <a:cubicBezTo>
                    <a:pt x="11723" y="41549"/>
                    <a:pt x="12299" y="40777"/>
                    <a:pt x="12510" y="39750"/>
                  </a:cubicBezTo>
                  <a:cubicBezTo>
                    <a:pt x="12607" y="39273"/>
                    <a:pt x="12661" y="38791"/>
                    <a:pt x="12724" y="38309"/>
                  </a:cubicBezTo>
                  <a:cubicBezTo>
                    <a:pt x="12781" y="37868"/>
                    <a:pt x="12792" y="37426"/>
                    <a:pt x="12864" y="36989"/>
                  </a:cubicBezTo>
                  <a:cubicBezTo>
                    <a:pt x="12868" y="36963"/>
                    <a:pt x="12871" y="36936"/>
                    <a:pt x="12869" y="36912"/>
                  </a:cubicBezTo>
                  <a:cubicBezTo>
                    <a:pt x="12857" y="36339"/>
                    <a:pt x="12936" y="35769"/>
                    <a:pt x="12927" y="35195"/>
                  </a:cubicBezTo>
                  <a:cubicBezTo>
                    <a:pt x="12911" y="34217"/>
                    <a:pt x="12883" y="33238"/>
                    <a:pt x="12932" y="32264"/>
                  </a:cubicBezTo>
                  <a:cubicBezTo>
                    <a:pt x="13006" y="30824"/>
                    <a:pt x="12926" y="29386"/>
                    <a:pt x="12979" y="27949"/>
                  </a:cubicBezTo>
                  <a:cubicBezTo>
                    <a:pt x="13075" y="25370"/>
                    <a:pt x="12995" y="22792"/>
                    <a:pt x="13027" y="20215"/>
                  </a:cubicBezTo>
                  <a:cubicBezTo>
                    <a:pt x="13032" y="19805"/>
                    <a:pt x="13098" y="19396"/>
                    <a:pt x="13076" y="18986"/>
                  </a:cubicBezTo>
                  <a:cubicBezTo>
                    <a:pt x="13065" y="18790"/>
                    <a:pt x="13078" y="18594"/>
                    <a:pt x="13033" y="18397"/>
                  </a:cubicBezTo>
                  <a:cubicBezTo>
                    <a:pt x="12980" y="18169"/>
                    <a:pt x="13075" y="17940"/>
                    <a:pt x="13075" y="17710"/>
                  </a:cubicBezTo>
                  <a:cubicBezTo>
                    <a:pt x="13074" y="16596"/>
                    <a:pt x="13075" y="15481"/>
                    <a:pt x="13075" y="14367"/>
                  </a:cubicBezTo>
                  <a:lnTo>
                    <a:pt x="13075" y="14367"/>
                  </a:lnTo>
                  <a:cubicBezTo>
                    <a:pt x="12818" y="14432"/>
                    <a:pt x="12559" y="14468"/>
                    <a:pt x="12292" y="14475"/>
                  </a:cubicBezTo>
                  <a:cubicBezTo>
                    <a:pt x="11798" y="14488"/>
                    <a:pt x="11303" y="14507"/>
                    <a:pt x="10811" y="14564"/>
                  </a:cubicBezTo>
                  <a:cubicBezTo>
                    <a:pt x="10753" y="14571"/>
                    <a:pt x="10696" y="14572"/>
                    <a:pt x="10638" y="14572"/>
                  </a:cubicBezTo>
                  <a:cubicBezTo>
                    <a:pt x="10585" y="14572"/>
                    <a:pt x="10531" y="14571"/>
                    <a:pt x="10478" y="14570"/>
                  </a:cubicBezTo>
                  <a:cubicBezTo>
                    <a:pt x="10445" y="14570"/>
                    <a:pt x="10412" y="14570"/>
                    <a:pt x="10379" y="14570"/>
                  </a:cubicBezTo>
                  <a:cubicBezTo>
                    <a:pt x="9865" y="14570"/>
                    <a:pt x="9354" y="14601"/>
                    <a:pt x="8843" y="14668"/>
                  </a:cubicBezTo>
                  <a:cubicBezTo>
                    <a:pt x="8825" y="14671"/>
                    <a:pt x="8805" y="14671"/>
                    <a:pt x="8786" y="14671"/>
                  </a:cubicBezTo>
                  <a:cubicBezTo>
                    <a:pt x="8762" y="14671"/>
                    <a:pt x="8739" y="14671"/>
                    <a:pt x="8716" y="14671"/>
                  </a:cubicBezTo>
                  <a:cubicBezTo>
                    <a:pt x="8675" y="14816"/>
                    <a:pt x="8699" y="14980"/>
                    <a:pt x="8598" y="15110"/>
                  </a:cubicBezTo>
                  <a:cubicBezTo>
                    <a:pt x="8574" y="15141"/>
                    <a:pt x="8576" y="15173"/>
                    <a:pt x="8604" y="15202"/>
                  </a:cubicBezTo>
                  <a:cubicBezTo>
                    <a:pt x="8792" y="15406"/>
                    <a:pt x="8812" y="15673"/>
                    <a:pt x="8841" y="15922"/>
                  </a:cubicBezTo>
                  <a:cubicBezTo>
                    <a:pt x="8955" y="16926"/>
                    <a:pt x="9050" y="17931"/>
                    <a:pt x="9148" y="18937"/>
                  </a:cubicBezTo>
                  <a:cubicBezTo>
                    <a:pt x="9172" y="19200"/>
                    <a:pt x="9186" y="19466"/>
                    <a:pt x="9202" y="19732"/>
                  </a:cubicBezTo>
                  <a:cubicBezTo>
                    <a:pt x="9206" y="19800"/>
                    <a:pt x="9206" y="19869"/>
                    <a:pt x="9206" y="19937"/>
                  </a:cubicBezTo>
                  <a:cubicBezTo>
                    <a:pt x="9198" y="20493"/>
                    <a:pt x="8989" y="20712"/>
                    <a:pt x="8437" y="20753"/>
                  </a:cubicBezTo>
                  <a:cubicBezTo>
                    <a:pt x="8104" y="20779"/>
                    <a:pt x="7771" y="20804"/>
                    <a:pt x="7439" y="20838"/>
                  </a:cubicBezTo>
                  <a:cubicBezTo>
                    <a:pt x="7386" y="20844"/>
                    <a:pt x="7337" y="20846"/>
                    <a:pt x="7292" y="20846"/>
                  </a:cubicBezTo>
                  <a:cubicBezTo>
                    <a:pt x="6982" y="20846"/>
                    <a:pt x="6849" y="20709"/>
                    <a:pt x="6799" y="20307"/>
                  </a:cubicBezTo>
                  <a:cubicBezTo>
                    <a:pt x="6776" y="20121"/>
                    <a:pt x="6787" y="19932"/>
                    <a:pt x="6791" y="19742"/>
                  </a:cubicBezTo>
                  <a:cubicBezTo>
                    <a:pt x="6804" y="18878"/>
                    <a:pt x="6847" y="18013"/>
                    <a:pt x="6823" y="17147"/>
                  </a:cubicBezTo>
                  <a:cubicBezTo>
                    <a:pt x="6809" y="16690"/>
                    <a:pt x="6816" y="16224"/>
                    <a:pt x="6892" y="15764"/>
                  </a:cubicBezTo>
                  <a:cubicBezTo>
                    <a:pt x="6894" y="15747"/>
                    <a:pt x="6899" y="15731"/>
                    <a:pt x="6901" y="15714"/>
                  </a:cubicBezTo>
                  <a:cubicBezTo>
                    <a:pt x="6921" y="15559"/>
                    <a:pt x="7044" y="15424"/>
                    <a:pt x="7055" y="15290"/>
                  </a:cubicBezTo>
                  <a:cubicBezTo>
                    <a:pt x="7065" y="15162"/>
                    <a:pt x="6923" y="15025"/>
                    <a:pt x="6932" y="14865"/>
                  </a:cubicBezTo>
                  <a:cubicBezTo>
                    <a:pt x="6898" y="14776"/>
                    <a:pt x="6850" y="14723"/>
                    <a:pt x="6749" y="14723"/>
                  </a:cubicBezTo>
                  <a:cubicBezTo>
                    <a:pt x="6741" y="14723"/>
                    <a:pt x="6733" y="14723"/>
                    <a:pt x="6725" y="14724"/>
                  </a:cubicBezTo>
                  <a:cubicBezTo>
                    <a:pt x="6631" y="14730"/>
                    <a:pt x="6536" y="14731"/>
                    <a:pt x="6441" y="14731"/>
                  </a:cubicBezTo>
                  <a:cubicBezTo>
                    <a:pt x="6344" y="14731"/>
                    <a:pt x="6247" y="14730"/>
                    <a:pt x="6150" y="14730"/>
                  </a:cubicBezTo>
                  <a:cubicBezTo>
                    <a:pt x="5966" y="14730"/>
                    <a:pt x="5782" y="14736"/>
                    <a:pt x="5598" y="14769"/>
                  </a:cubicBezTo>
                  <a:cubicBezTo>
                    <a:pt x="5538" y="14780"/>
                    <a:pt x="5477" y="14784"/>
                    <a:pt x="5415" y="14784"/>
                  </a:cubicBezTo>
                  <a:cubicBezTo>
                    <a:pt x="5340" y="14784"/>
                    <a:pt x="5264" y="14779"/>
                    <a:pt x="5189" y="14779"/>
                  </a:cubicBezTo>
                  <a:cubicBezTo>
                    <a:pt x="5174" y="14779"/>
                    <a:pt x="5160" y="14779"/>
                    <a:pt x="5147" y="14779"/>
                  </a:cubicBezTo>
                  <a:cubicBezTo>
                    <a:pt x="4912" y="14779"/>
                    <a:pt x="4925" y="14764"/>
                    <a:pt x="4886" y="14512"/>
                  </a:cubicBezTo>
                  <a:cubicBezTo>
                    <a:pt x="4806" y="14000"/>
                    <a:pt x="4858" y="13486"/>
                    <a:pt x="4845" y="12975"/>
                  </a:cubicBezTo>
                  <a:cubicBezTo>
                    <a:pt x="4838" y="12734"/>
                    <a:pt x="4938" y="12625"/>
                    <a:pt x="5181" y="12622"/>
                  </a:cubicBezTo>
                  <a:cubicBezTo>
                    <a:pt x="5575" y="12617"/>
                    <a:pt x="5965" y="12575"/>
                    <a:pt x="6358" y="12555"/>
                  </a:cubicBezTo>
                  <a:cubicBezTo>
                    <a:pt x="7034" y="12522"/>
                    <a:pt x="7709" y="12545"/>
                    <a:pt x="8384" y="12505"/>
                  </a:cubicBezTo>
                  <a:cubicBezTo>
                    <a:pt x="9004" y="12468"/>
                    <a:pt x="9623" y="12458"/>
                    <a:pt x="10242" y="12458"/>
                  </a:cubicBezTo>
                  <a:cubicBezTo>
                    <a:pt x="10956" y="12458"/>
                    <a:pt x="11671" y="12472"/>
                    <a:pt x="12385" y="12472"/>
                  </a:cubicBezTo>
                  <a:cubicBezTo>
                    <a:pt x="12506" y="12472"/>
                    <a:pt x="12626" y="12471"/>
                    <a:pt x="12747" y="12470"/>
                  </a:cubicBezTo>
                  <a:cubicBezTo>
                    <a:pt x="12749" y="12470"/>
                    <a:pt x="12751" y="12470"/>
                    <a:pt x="12753" y="12470"/>
                  </a:cubicBezTo>
                  <a:cubicBezTo>
                    <a:pt x="12879" y="12470"/>
                    <a:pt x="13003" y="12500"/>
                    <a:pt x="13129" y="12514"/>
                  </a:cubicBezTo>
                  <a:cubicBezTo>
                    <a:pt x="13054" y="11918"/>
                    <a:pt x="13115" y="11316"/>
                    <a:pt x="13066" y="10721"/>
                  </a:cubicBezTo>
                  <a:cubicBezTo>
                    <a:pt x="13023" y="10199"/>
                    <a:pt x="13070" y="9676"/>
                    <a:pt x="13019" y="9159"/>
                  </a:cubicBezTo>
                  <a:cubicBezTo>
                    <a:pt x="12961" y="8551"/>
                    <a:pt x="13007" y="7943"/>
                    <a:pt x="12969" y="7338"/>
                  </a:cubicBezTo>
                  <a:cubicBezTo>
                    <a:pt x="12936" y="6793"/>
                    <a:pt x="12908" y="6247"/>
                    <a:pt x="12860" y="5705"/>
                  </a:cubicBezTo>
                  <a:cubicBezTo>
                    <a:pt x="12809" y="5113"/>
                    <a:pt x="12795" y="4522"/>
                    <a:pt x="12835" y="3936"/>
                  </a:cubicBezTo>
                  <a:cubicBezTo>
                    <a:pt x="12884" y="3234"/>
                    <a:pt x="12862" y="2533"/>
                    <a:pt x="12869" y="1832"/>
                  </a:cubicBezTo>
                  <a:cubicBezTo>
                    <a:pt x="12873" y="1517"/>
                    <a:pt x="12816" y="1204"/>
                    <a:pt x="12716" y="901"/>
                  </a:cubicBezTo>
                  <a:cubicBezTo>
                    <a:pt x="12635" y="654"/>
                    <a:pt x="12486" y="467"/>
                    <a:pt x="12242" y="361"/>
                  </a:cubicBezTo>
                  <a:cubicBezTo>
                    <a:pt x="11767" y="155"/>
                    <a:pt x="11277" y="17"/>
                    <a:pt x="10756" y="6"/>
                  </a:cubicBezTo>
                  <a:cubicBezTo>
                    <a:pt x="10632" y="4"/>
                    <a:pt x="10508" y="1"/>
                    <a:pt x="10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6"/>
            <p:cNvSpPr/>
            <p:nvPr/>
          </p:nvSpPr>
          <p:spPr>
            <a:xfrm>
              <a:off x="2851168" y="3146058"/>
              <a:ext cx="261674" cy="1318344"/>
            </a:xfrm>
            <a:custGeom>
              <a:avLst/>
              <a:gdLst/>
              <a:ahLst/>
              <a:cxnLst/>
              <a:rect l="l" t="t" r="r" b="b"/>
              <a:pathLst>
                <a:path w="7950" h="40053" extrusionOk="0">
                  <a:moveTo>
                    <a:pt x="1997" y="0"/>
                  </a:moveTo>
                  <a:cubicBezTo>
                    <a:pt x="1525" y="0"/>
                    <a:pt x="1052" y="45"/>
                    <a:pt x="581" y="133"/>
                  </a:cubicBezTo>
                  <a:cubicBezTo>
                    <a:pt x="384" y="171"/>
                    <a:pt x="182" y="208"/>
                    <a:pt x="7" y="308"/>
                  </a:cubicBezTo>
                  <a:cubicBezTo>
                    <a:pt x="1" y="383"/>
                    <a:pt x="51" y="412"/>
                    <a:pt x="86" y="445"/>
                  </a:cubicBezTo>
                  <a:cubicBezTo>
                    <a:pt x="358" y="699"/>
                    <a:pt x="581" y="993"/>
                    <a:pt x="779" y="1304"/>
                  </a:cubicBezTo>
                  <a:cubicBezTo>
                    <a:pt x="1023" y="1687"/>
                    <a:pt x="1274" y="2067"/>
                    <a:pt x="1504" y="2458"/>
                  </a:cubicBezTo>
                  <a:cubicBezTo>
                    <a:pt x="1804" y="2968"/>
                    <a:pt x="2124" y="3468"/>
                    <a:pt x="2357" y="4014"/>
                  </a:cubicBezTo>
                  <a:cubicBezTo>
                    <a:pt x="3184" y="5952"/>
                    <a:pt x="3767" y="7966"/>
                    <a:pt x="4207" y="10023"/>
                  </a:cubicBezTo>
                  <a:cubicBezTo>
                    <a:pt x="4381" y="10835"/>
                    <a:pt x="4501" y="11658"/>
                    <a:pt x="4616" y="12480"/>
                  </a:cubicBezTo>
                  <a:cubicBezTo>
                    <a:pt x="4706" y="13117"/>
                    <a:pt x="4833" y="13749"/>
                    <a:pt x="4844" y="14393"/>
                  </a:cubicBezTo>
                  <a:cubicBezTo>
                    <a:pt x="4847" y="14590"/>
                    <a:pt x="4866" y="14787"/>
                    <a:pt x="4893" y="14983"/>
                  </a:cubicBezTo>
                  <a:cubicBezTo>
                    <a:pt x="5051" y="16113"/>
                    <a:pt x="5074" y="17253"/>
                    <a:pt x="5132" y="18390"/>
                  </a:cubicBezTo>
                  <a:cubicBezTo>
                    <a:pt x="5166" y="19032"/>
                    <a:pt x="5150" y="19677"/>
                    <a:pt x="5164" y="20319"/>
                  </a:cubicBezTo>
                  <a:cubicBezTo>
                    <a:pt x="5187" y="21322"/>
                    <a:pt x="5178" y="22326"/>
                    <a:pt x="5173" y="23330"/>
                  </a:cubicBezTo>
                  <a:cubicBezTo>
                    <a:pt x="5172" y="23646"/>
                    <a:pt x="5153" y="23965"/>
                    <a:pt x="5118" y="24279"/>
                  </a:cubicBezTo>
                  <a:cubicBezTo>
                    <a:pt x="5029" y="25062"/>
                    <a:pt x="5008" y="25853"/>
                    <a:pt x="4940" y="26637"/>
                  </a:cubicBezTo>
                  <a:cubicBezTo>
                    <a:pt x="4898" y="27124"/>
                    <a:pt x="4863" y="27610"/>
                    <a:pt x="4799" y="28095"/>
                  </a:cubicBezTo>
                  <a:cubicBezTo>
                    <a:pt x="4693" y="28902"/>
                    <a:pt x="4570" y="29706"/>
                    <a:pt x="4526" y="30520"/>
                  </a:cubicBezTo>
                  <a:cubicBezTo>
                    <a:pt x="4467" y="31619"/>
                    <a:pt x="4237" y="32694"/>
                    <a:pt x="4076" y="33778"/>
                  </a:cubicBezTo>
                  <a:cubicBezTo>
                    <a:pt x="3981" y="34404"/>
                    <a:pt x="3859" y="35025"/>
                    <a:pt x="3747" y="35651"/>
                  </a:cubicBezTo>
                  <a:cubicBezTo>
                    <a:pt x="3541" y="36813"/>
                    <a:pt x="3326" y="37976"/>
                    <a:pt x="3012" y="39117"/>
                  </a:cubicBezTo>
                  <a:cubicBezTo>
                    <a:pt x="2940" y="39370"/>
                    <a:pt x="2873" y="39625"/>
                    <a:pt x="2853" y="39896"/>
                  </a:cubicBezTo>
                  <a:cubicBezTo>
                    <a:pt x="3350" y="39972"/>
                    <a:pt x="3836" y="40011"/>
                    <a:pt x="4321" y="40051"/>
                  </a:cubicBezTo>
                  <a:cubicBezTo>
                    <a:pt x="4331" y="40052"/>
                    <a:pt x="4340" y="40052"/>
                    <a:pt x="4349" y="40052"/>
                  </a:cubicBezTo>
                  <a:cubicBezTo>
                    <a:pt x="4466" y="40052"/>
                    <a:pt x="4527" y="39989"/>
                    <a:pt x="4576" y="39885"/>
                  </a:cubicBezTo>
                  <a:cubicBezTo>
                    <a:pt x="4744" y="39508"/>
                    <a:pt x="4919" y="39136"/>
                    <a:pt x="5040" y="38741"/>
                  </a:cubicBezTo>
                  <a:cubicBezTo>
                    <a:pt x="5540" y="37090"/>
                    <a:pt x="5939" y="35418"/>
                    <a:pt x="6255" y="33723"/>
                  </a:cubicBezTo>
                  <a:cubicBezTo>
                    <a:pt x="6417" y="32856"/>
                    <a:pt x="6595" y="31992"/>
                    <a:pt x="6694" y="31114"/>
                  </a:cubicBezTo>
                  <a:cubicBezTo>
                    <a:pt x="6758" y="30552"/>
                    <a:pt x="6828" y="29992"/>
                    <a:pt x="6906" y="29432"/>
                  </a:cubicBezTo>
                  <a:cubicBezTo>
                    <a:pt x="7029" y="28523"/>
                    <a:pt x="7175" y="27619"/>
                    <a:pt x="7286" y="26709"/>
                  </a:cubicBezTo>
                  <a:cubicBezTo>
                    <a:pt x="7406" y="25715"/>
                    <a:pt x="7540" y="24721"/>
                    <a:pt x="7625" y="23722"/>
                  </a:cubicBezTo>
                  <a:cubicBezTo>
                    <a:pt x="7720" y="22620"/>
                    <a:pt x="7823" y="21517"/>
                    <a:pt x="7844" y="20415"/>
                  </a:cubicBezTo>
                  <a:cubicBezTo>
                    <a:pt x="7903" y="17346"/>
                    <a:pt x="7949" y="14274"/>
                    <a:pt x="7648" y="11213"/>
                  </a:cubicBezTo>
                  <a:cubicBezTo>
                    <a:pt x="7599" y="10695"/>
                    <a:pt x="7560" y="10172"/>
                    <a:pt x="7483" y="9656"/>
                  </a:cubicBezTo>
                  <a:cubicBezTo>
                    <a:pt x="7354" y="8775"/>
                    <a:pt x="7171" y="7903"/>
                    <a:pt x="6900" y="7051"/>
                  </a:cubicBezTo>
                  <a:cubicBezTo>
                    <a:pt x="6659" y="6291"/>
                    <a:pt x="6467" y="5516"/>
                    <a:pt x="6243" y="4753"/>
                  </a:cubicBezTo>
                  <a:cubicBezTo>
                    <a:pt x="5961" y="3798"/>
                    <a:pt x="5568" y="2883"/>
                    <a:pt x="5207" y="1956"/>
                  </a:cubicBezTo>
                  <a:cubicBezTo>
                    <a:pt x="5039" y="1522"/>
                    <a:pt x="4808" y="1121"/>
                    <a:pt x="4573" y="722"/>
                  </a:cubicBezTo>
                  <a:cubicBezTo>
                    <a:pt x="4477" y="561"/>
                    <a:pt x="4350" y="434"/>
                    <a:pt x="4177" y="371"/>
                  </a:cubicBezTo>
                  <a:cubicBezTo>
                    <a:pt x="3944" y="284"/>
                    <a:pt x="3710" y="192"/>
                    <a:pt x="3467" y="144"/>
                  </a:cubicBezTo>
                  <a:cubicBezTo>
                    <a:pt x="2978" y="48"/>
                    <a:pt x="2488" y="0"/>
                    <a:pt x="1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6"/>
            <p:cNvSpPr/>
            <p:nvPr/>
          </p:nvSpPr>
          <p:spPr>
            <a:xfrm>
              <a:off x="2347899" y="3578691"/>
              <a:ext cx="139461" cy="1253831"/>
            </a:xfrm>
            <a:custGeom>
              <a:avLst/>
              <a:gdLst/>
              <a:ahLst/>
              <a:cxnLst/>
              <a:rect l="l" t="t" r="r" b="b"/>
              <a:pathLst>
                <a:path w="4237" h="38093" extrusionOk="0">
                  <a:moveTo>
                    <a:pt x="4181" y="0"/>
                  </a:moveTo>
                  <a:cubicBezTo>
                    <a:pt x="3946" y="597"/>
                    <a:pt x="3745" y="1208"/>
                    <a:pt x="3541" y="1817"/>
                  </a:cubicBezTo>
                  <a:cubicBezTo>
                    <a:pt x="3165" y="2939"/>
                    <a:pt x="2901" y="4092"/>
                    <a:pt x="2561" y="5224"/>
                  </a:cubicBezTo>
                  <a:cubicBezTo>
                    <a:pt x="2462" y="5552"/>
                    <a:pt x="2350" y="5876"/>
                    <a:pt x="2303" y="6218"/>
                  </a:cubicBezTo>
                  <a:cubicBezTo>
                    <a:pt x="2306" y="6879"/>
                    <a:pt x="2345" y="7541"/>
                    <a:pt x="2297" y="8198"/>
                  </a:cubicBezTo>
                  <a:cubicBezTo>
                    <a:pt x="2253" y="8815"/>
                    <a:pt x="2306" y="9433"/>
                    <a:pt x="2250" y="10047"/>
                  </a:cubicBezTo>
                  <a:cubicBezTo>
                    <a:pt x="2183" y="10818"/>
                    <a:pt x="2250" y="11590"/>
                    <a:pt x="2195" y="12358"/>
                  </a:cubicBezTo>
                  <a:cubicBezTo>
                    <a:pt x="2154" y="12906"/>
                    <a:pt x="2194" y="13457"/>
                    <a:pt x="2144" y="14000"/>
                  </a:cubicBezTo>
                  <a:cubicBezTo>
                    <a:pt x="2091" y="14582"/>
                    <a:pt x="2143" y="15167"/>
                    <a:pt x="2094" y="15746"/>
                  </a:cubicBezTo>
                  <a:cubicBezTo>
                    <a:pt x="2020" y="16620"/>
                    <a:pt x="2095" y="17495"/>
                    <a:pt x="2041" y="18366"/>
                  </a:cubicBezTo>
                  <a:cubicBezTo>
                    <a:pt x="1999" y="19035"/>
                    <a:pt x="2037" y="19704"/>
                    <a:pt x="1987" y="20369"/>
                  </a:cubicBezTo>
                  <a:cubicBezTo>
                    <a:pt x="1954" y="20806"/>
                    <a:pt x="1988" y="21246"/>
                    <a:pt x="1936" y="21677"/>
                  </a:cubicBezTo>
                  <a:cubicBezTo>
                    <a:pt x="1893" y="22042"/>
                    <a:pt x="1896" y="22409"/>
                    <a:pt x="1859" y="22777"/>
                  </a:cubicBezTo>
                  <a:cubicBezTo>
                    <a:pt x="1808" y="23277"/>
                    <a:pt x="1780" y="23782"/>
                    <a:pt x="1791" y="24290"/>
                  </a:cubicBezTo>
                  <a:cubicBezTo>
                    <a:pt x="1806" y="25026"/>
                    <a:pt x="1763" y="25763"/>
                    <a:pt x="1727" y="26497"/>
                  </a:cubicBezTo>
                  <a:cubicBezTo>
                    <a:pt x="1674" y="27594"/>
                    <a:pt x="1682" y="28691"/>
                    <a:pt x="1708" y="29787"/>
                  </a:cubicBezTo>
                  <a:cubicBezTo>
                    <a:pt x="1720" y="30271"/>
                    <a:pt x="1687" y="30764"/>
                    <a:pt x="1786" y="31247"/>
                  </a:cubicBezTo>
                  <a:cubicBezTo>
                    <a:pt x="1791" y="31263"/>
                    <a:pt x="1788" y="31281"/>
                    <a:pt x="1788" y="31298"/>
                  </a:cubicBezTo>
                  <a:cubicBezTo>
                    <a:pt x="1793" y="32455"/>
                    <a:pt x="1890" y="33611"/>
                    <a:pt x="1840" y="34768"/>
                  </a:cubicBezTo>
                  <a:cubicBezTo>
                    <a:pt x="1812" y="35399"/>
                    <a:pt x="1761" y="36032"/>
                    <a:pt x="1452" y="36610"/>
                  </a:cubicBezTo>
                  <a:cubicBezTo>
                    <a:pt x="1270" y="36951"/>
                    <a:pt x="1046" y="37242"/>
                    <a:pt x="673" y="37393"/>
                  </a:cubicBezTo>
                  <a:cubicBezTo>
                    <a:pt x="499" y="37466"/>
                    <a:pt x="329" y="37546"/>
                    <a:pt x="157" y="37623"/>
                  </a:cubicBezTo>
                  <a:cubicBezTo>
                    <a:pt x="101" y="37776"/>
                    <a:pt x="26" y="37924"/>
                    <a:pt x="0" y="38088"/>
                  </a:cubicBezTo>
                  <a:cubicBezTo>
                    <a:pt x="60" y="38091"/>
                    <a:pt x="119" y="38093"/>
                    <a:pt x="178" y="38093"/>
                  </a:cubicBezTo>
                  <a:cubicBezTo>
                    <a:pt x="1112" y="38093"/>
                    <a:pt x="1879" y="37684"/>
                    <a:pt x="2580" y="37076"/>
                  </a:cubicBezTo>
                  <a:cubicBezTo>
                    <a:pt x="3091" y="36631"/>
                    <a:pt x="3266" y="36062"/>
                    <a:pt x="3345" y="35423"/>
                  </a:cubicBezTo>
                  <a:cubicBezTo>
                    <a:pt x="3399" y="34977"/>
                    <a:pt x="3364" y="34533"/>
                    <a:pt x="3392" y="34089"/>
                  </a:cubicBezTo>
                  <a:cubicBezTo>
                    <a:pt x="3461" y="32985"/>
                    <a:pt x="3396" y="31877"/>
                    <a:pt x="3455" y="30774"/>
                  </a:cubicBezTo>
                  <a:cubicBezTo>
                    <a:pt x="3509" y="29730"/>
                    <a:pt x="3442" y="28683"/>
                    <a:pt x="3504" y="27640"/>
                  </a:cubicBezTo>
                  <a:cubicBezTo>
                    <a:pt x="3567" y="26543"/>
                    <a:pt x="3495" y="25445"/>
                    <a:pt x="3557" y="24351"/>
                  </a:cubicBezTo>
                  <a:cubicBezTo>
                    <a:pt x="3597" y="23623"/>
                    <a:pt x="3549" y="22894"/>
                    <a:pt x="3607" y="22168"/>
                  </a:cubicBezTo>
                  <a:cubicBezTo>
                    <a:pt x="3665" y="21432"/>
                    <a:pt x="3606" y="20694"/>
                    <a:pt x="3656" y="19960"/>
                  </a:cubicBezTo>
                  <a:cubicBezTo>
                    <a:pt x="3690" y="19481"/>
                    <a:pt x="3662" y="19000"/>
                    <a:pt x="3711" y="18523"/>
                  </a:cubicBezTo>
                  <a:cubicBezTo>
                    <a:pt x="3760" y="18035"/>
                    <a:pt x="3733" y="17548"/>
                    <a:pt x="3750" y="17060"/>
                  </a:cubicBezTo>
                  <a:cubicBezTo>
                    <a:pt x="3796" y="15741"/>
                    <a:pt x="3768" y="14421"/>
                    <a:pt x="3817" y="13103"/>
                  </a:cubicBezTo>
                  <a:cubicBezTo>
                    <a:pt x="3865" y="11809"/>
                    <a:pt x="3802" y="10513"/>
                    <a:pt x="3861" y="9222"/>
                  </a:cubicBezTo>
                  <a:cubicBezTo>
                    <a:pt x="3918" y="7970"/>
                    <a:pt x="3861" y="6719"/>
                    <a:pt x="3918" y="5470"/>
                  </a:cubicBezTo>
                  <a:cubicBezTo>
                    <a:pt x="3956" y="4664"/>
                    <a:pt x="3913" y="3858"/>
                    <a:pt x="3968" y="3057"/>
                  </a:cubicBezTo>
                  <a:cubicBezTo>
                    <a:pt x="3995" y="2682"/>
                    <a:pt x="3972" y="2304"/>
                    <a:pt x="4047" y="1932"/>
                  </a:cubicBezTo>
                  <a:cubicBezTo>
                    <a:pt x="4070" y="1825"/>
                    <a:pt x="4056" y="1711"/>
                    <a:pt x="4059" y="1599"/>
                  </a:cubicBezTo>
                  <a:cubicBezTo>
                    <a:pt x="4073" y="1180"/>
                    <a:pt x="4138" y="766"/>
                    <a:pt x="4192" y="352"/>
                  </a:cubicBezTo>
                  <a:cubicBezTo>
                    <a:pt x="4208" y="233"/>
                    <a:pt x="4237" y="116"/>
                    <a:pt x="4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6"/>
            <p:cNvSpPr/>
            <p:nvPr/>
          </p:nvSpPr>
          <p:spPr>
            <a:xfrm>
              <a:off x="2484792" y="3071638"/>
              <a:ext cx="503237" cy="205620"/>
            </a:xfrm>
            <a:custGeom>
              <a:avLst/>
              <a:gdLst/>
              <a:ahLst/>
              <a:cxnLst/>
              <a:rect l="l" t="t" r="r" b="b"/>
              <a:pathLst>
                <a:path w="15289" h="6247" extrusionOk="0">
                  <a:moveTo>
                    <a:pt x="8524" y="1"/>
                  </a:moveTo>
                  <a:cubicBezTo>
                    <a:pt x="7808" y="1"/>
                    <a:pt x="7107" y="110"/>
                    <a:pt x="6419" y="373"/>
                  </a:cubicBezTo>
                  <a:cubicBezTo>
                    <a:pt x="5382" y="769"/>
                    <a:pt x="4394" y="1261"/>
                    <a:pt x="3426" y="1795"/>
                  </a:cubicBezTo>
                  <a:cubicBezTo>
                    <a:pt x="2541" y="2282"/>
                    <a:pt x="1669" y="2795"/>
                    <a:pt x="793" y="3301"/>
                  </a:cubicBezTo>
                  <a:cubicBezTo>
                    <a:pt x="660" y="3377"/>
                    <a:pt x="533" y="3467"/>
                    <a:pt x="411" y="3561"/>
                  </a:cubicBezTo>
                  <a:cubicBezTo>
                    <a:pt x="292" y="3652"/>
                    <a:pt x="145" y="3706"/>
                    <a:pt x="1" y="3855"/>
                  </a:cubicBezTo>
                  <a:cubicBezTo>
                    <a:pt x="82" y="3915"/>
                    <a:pt x="150" y="3953"/>
                    <a:pt x="206" y="4006"/>
                  </a:cubicBezTo>
                  <a:cubicBezTo>
                    <a:pt x="849" y="4617"/>
                    <a:pt x="1440" y="5269"/>
                    <a:pt x="1828" y="6079"/>
                  </a:cubicBezTo>
                  <a:cubicBezTo>
                    <a:pt x="1867" y="6161"/>
                    <a:pt x="1925" y="6186"/>
                    <a:pt x="2010" y="6188"/>
                  </a:cubicBezTo>
                  <a:cubicBezTo>
                    <a:pt x="2661" y="6206"/>
                    <a:pt x="3312" y="6226"/>
                    <a:pt x="3963" y="6246"/>
                  </a:cubicBezTo>
                  <a:cubicBezTo>
                    <a:pt x="3969" y="6246"/>
                    <a:pt x="3974" y="6246"/>
                    <a:pt x="3980" y="6246"/>
                  </a:cubicBezTo>
                  <a:cubicBezTo>
                    <a:pt x="4052" y="6246"/>
                    <a:pt x="4114" y="6226"/>
                    <a:pt x="4174" y="6176"/>
                  </a:cubicBezTo>
                  <a:cubicBezTo>
                    <a:pt x="4913" y="5547"/>
                    <a:pt x="5706" y="4994"/>
                    <a:pt x="6531" y="4481"/>
                  </a:cubicBezTo>
                  <a:cubicBezTo>
                    <a:pt x="7202" y="4066"/>
                    <a:pt x="7846" y="3605"/>
                    <a:pt x="8552" y="3252"/>
                  </a:cubicBezTo>
                  <a:cubicBezTo>
                    <a:pt x="9824" y="2618"/>
                    <a:pt x="11158" y="2158"/>
                    <a:pt x="12587" y="2042"/>
                  </a:cubicBezTo>
                  <a:cubicBezTo>
                    <a:pt x="12838" y="2022"/>
                    <a:pt x="13088" y="2011"/>
                    <a:pt x="13339" y="2011"/>
                  </a:cubicBezTo>
                  <a:cubicBezTo>
                    <a:pt x="13730" y="2011"/>
                    <a:pt x="14121" y="2038"/>
                    <a:pt x="14511" y="2102"/>
                  </a:cubicBezTo>
                  <a:cubicBezTo>
                    <a:pt x="14763" y="2143"/>
                    <a:pt x="14999" y="2243"/>
                    <a:pt x="15289" y="2328"/>
                  </a:cubicBezTo>
                  <a:cubicBezTo>
                    <a:pt x="15088" y="2052"/>
                    <a:pt x="14856" y="1891"/>
                    <a:pt x="14619" y="1738"/>
                  </a:cubicBezTo>
                  <a:cubicBezTo>
                    <a:pt x="14027" y="1355"/>
                    <a:pt x="13384" y="1070"/>
                    <a:pt x="12720" y="836"/>
                  </a:cubicBezTo>
                  <a:cubicBezTo>
                    <a:pt x="11625" y="451"/>
                    <a:pt x="10507" y="170"/>
                    <a:pt x="9351" y="46"/>
                  </a:cubicBezTo>
                  <a:cubicBezTo>
                    <a:pt x="9073" y="17"/>
                    <a:pt x="8798" y="1"/>
                    <a:pt x="8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6"/>
            <p:cNvSpPr/>
            <p:nvPr/>
          </p:nvSpPr>
          <p:spPr>
            <a:xfrm>
              <a:off x="2349347" y="3803336"/>
              <a:ext cx="70109" cy="1003545"/>
            </a:xfrm>
            <a:custGeom>
              <a:avLst/>
              <a:gdLst/>
              <a:ahLst/>
              <a:cxnLst/>
              <a:rect l="l" t="t" r="r" b="b"/>
              <a:pathLst>
                <a:path w="2130" h="30489" extrusionOk="0">
                  <a:moveTo>
                    <a:pt x="2099" y="0"/>
                  </a:moveTo>
                  <a:lnTo>
                    <a:pt x="2099" y="0"/>
                  </a:lnTo>
                  <a:cubicBezTo>
                    <a:pt x="1967" y="335"/>
                    <a:pt x="1889" y="687"/>
                    <a:pt x="1801" y="1034"/>
                  </a:cubicBezTo>
                  <a:cubicBezTo>
                    <a:pt x="1604" y="1808"/>
                    <a:pt x="1480" y="2595"/>
                    <a:pt x="1328" y="3377"/>
                  </a:cubicBezTo>
                  <a:cubicBezTo>
                    <a:pt x="1210" y="3990"/>
                    <a:pt x="1066" y="4601"/>
                    <a:pt x="983" y="5220"/>
                  </a:cubicBezTo>
                  <a:cubicBezTo>
                    <a:pt x="821" y="6452"/>
                    <a:pt x="650" y="7681"/>
                    <a:pt x="549" y="8919"/>
                  </a:cubicBezTo>
                  <a:cubicBezTo>
                    <a:pt x="460" y="9985"/>
                    <a:pt x="342" y="11050"/>
                    <a:pt x="263" y="12117"/>
                  </a:cubicBezTo>
                  <a:cubicBezTo>
                    <a:pt x="205" y="12921"/>
                    <a:pt x="155" y="13725"/>
                    <a:pt x="112" y="14528"/>
                  </a:cubicBezTo>
                  <a:cubicBezTo>
                    <a:pt x="60" y="15529"/>
                    <a:pt x="19" y="16533"/>
                    <a:pt x="11" y="17535"/>
                  </a:cubicBezTo>
                  <a:cubicBezTo>
                    <a:pt x="1" y="18881"/>
                    <a:pt x="7" y="20227"/>
                    <a:pt x="25" y="21575"/>
                  </a:cubicBezTo>
                  <a:cubicBezTo>
                    <a:pt x="51" y="23349"/>
                    <a:pt x="86" y="25124"/>
                    <a:pt x="152" y="26898"/>
                  </a:cubicBezTo>
                  <a:cubicBezTo>
                    <a:pt x="160" y="27113"/>
                    <a:pt x="167" y="27326"/>
                    <a:pt x="181" y="27540"/>
                  </a:cubicBezTo>
                  <a:cubicBezTo>
                    <a:pt x="216" y="28045"/>
                    <a:pt x="196" y="28548"/>
                    <a:pt x="248" y="29053"/>
                  </a:cubicBezTo>
                  <a:cubicBezTo>
                    <a:pt x="294" y="29530"/>
                    <a:pt x="231" y="30011"/>
                    <a:pt x="178" y="30488"/>
                  </a:cubicBezTo>
                  <a:cubicBezTo>
                    <a:pt x="342" y="30435"/>
                    <a:pt x="491" y="30349"/>
                    <a:pt x="641" y="30268"/>
                  </a:cubicBezTo>
                  <a:cubicBezTo>
                    <a:pt x="995" y="30081"/>
                    <a:pt x="1156" y="29752"/>
                    <a:pt x="1281" y="29400"/>
                  </a:cubicBezTo>
                  <a:cubicBezTo>
                    <a:pt x="1414" y="29028"/>
                    <a:pt x="1474" y="28647"/>
                    <a:pt x="1502" y="28248"/>
                  </a:cubicBezTo>
                  <a:cubicBezTo>
                    <a:pt x="1539" y="27725"/>
                    <a:pt x="1561" y="27203"/>
                    <a:pt x="1533" y="26683"/>
                  </a:cubicBezTo>
                  <a:cubicBezTo>
                    <a:pt x="1502" y="26129"/>
                    <a:pt x="1509" y="25573"/>
                    <a:pt x="1448" y="25020"/>
                  </a:cubicBezTo>
                  <a:cubicBezTo>
                    <a:pt x="1411" y="24689"/>
                    <a:pt x="1458" y="24349"/>
                    <a:pt x="1434" y="24018"/>
                  </a:cubicBezTo>
                  <a:cubicBezTo>
                    <a:pt x="1327" y="22535"/>
                    <a:pt x="1405" y="21053"/>
                    <a:pt x="1391" y="19570"/>
                  </a:cubicBezTo>
                  <a:cubicBezTo>
                    <a:pt x="1386" y="18905"/>
                    <a:pt x="1424" y="18239"/>
                    <a:pt x="1453" y="17575"/>
                  </a:cubicBezTo>
                  <a:cubicBezTo>
                    <a:pt x="1469" y="17183"/>
                    <a:pt x="1449" y="16785"/>
                    <a:pt x="1498" y="16397"/>
                  </a:cubicBezTo>
                  <a:cubicBezTo>
                    <a:pt x="1546" y="16023"/>
                    <a:pt x="1514" y="15647"/>
                    <a:pt x="1581" y="15273"/>
                  </a:cubicBezTo>
                  <a:cubicBezTo>
                    <a:pt x="1630" y="15006"/>
                    <a:pt x="1587" y="14728"/>
                    <a:pt x="1618" y="14455"/>
                  </a:cubicBezTo>
                  <a:cubicBezTo>
                    <a:pt x="1661" y="14067"/>
                    <a:pt x="1631" y="13674"/>
                    <a:pt x="1680" y="13285"/>
                  </a:cubicBezTo>
                  <a:cubicBezTo>
                    <a:pt x="1714" y="13015"/>
                    <a:pt x="1677" y="12736"/>
                    <a:pt x="1698" y="12463"/>
                  </a:cubicBezTo>
                  <a:cubicBezTo>
                    <a:pt x="1759" y="11598"/>
                    <a:pt x="1709" y="10733"/>
                    <a:pt x="1758" y="9869"/>
                  </a:cubicBezTo>
                  <a:cubicBezTo>
                    <a:pt x="1789" y="9337"/>
                    <a:pt x="1754" y="8805"/>
                    <a:pt x="1805" y="8279"/>
                  </a:cubicBezTo>
                  <a:cubicBezTo>
                    <a:pt x="1859" y="7714"/>
                    <a:pt x="1810" y="7148"/>
                    <a:pt x="1858" y="6586"/>
                  </a:cubicBezTo>
                  <a:cubicBezTo>
                    <a:pt x="1892" y="6183"/>
                    <a:pt x="1860" y="5779"/>
                    <a:pt x="1908" y="5383"/>
                  </a:cubicBezTo>
                  <a:cubicBezTo>
                    <a:pt x="1981" y="4783"/>
                    <a:pt x="1939" y="4185"/>
                    <a:pt x="1949" y="3586"/>
                  </a:cubicBezTo>
                  <a:cubicBezTo>
                    <a:pt x="1958" y="3012"/>
                    <a:pt x="1998" y="2441"/>
                    <a:pt x="2018" y="1868"/>
                  </a:cubicBezTo>
                  <a:cubicBezTo>
                    <a:pt x="2031" y="1475"/>
                    <a:pt x="2038" y="1081"/>
                    <a:pt x="2056" y="689"/>
                  </a:cubicBezTo>
                  <a:cubicBezTo>
                    <a:pt x="2068" y="459"/>
                    <a:pt x="2130" y="233"/>
                    <a:pt x="2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6"/>
            <p:cNvSpPr/>
            <p:nvPr/>
          </p:nvSpPr>
          <p:spPr>
            <a:xfrm>
              <a:off x="2761508" y="4389945"/>
              <a:ext cx="291857" cy="394783"/>
            </a:xfrm>
            <a:custGeom>
              <a:avLst/>
              <a:gdLst/>
              <a:ahLst/>
              <a:cxnLst/>
              <a:rect l="l" t="t" r="r" b="b"/>
              <a:pathLst>
                <a:path w="8867" h="11994" extrusionOk="0">
                  <a:moveTo>
                    <a:pt x="8404" y="0"/>
                  </a:moveTo>
                  <a:cubicBezTo>
                    <a:pt x="8321" y="117"/>
                    <a:pt x="8305" y="239"/>
                    <a:pt x="8274" y="355"/>
                  </a:cubicBezTo>
                  <a:cubicBezTo>
                    <a:pt x="8096" y="1019"/>
                    <a:pt x="7843" y="1655"/>
                    <a:pt x="7537" y="2272"/>
                  </a:cubicBezTo>
                  <a:cubicBezTo>
                    <a:pt x="7444" y="2458"/>
                    <a:pt x="7320" y="2548"/>
                    <a:pt x="7113" y="2548"/>
                  </a:cubicBezTo>
                  <a:cubicBezTo>
                    <a:pt x="7107" y="2548"/>
                    <a:pt x="7100" y="2547"/>
                    <a:pt x="7094" y="2547"/>
                  </a:cubicBezTo>
                  <a:cubicBezTo>
                    <a:pt x="6555" y="2536"/>
                    <a:pt x="6018" y="2490"/>
                    <a:pt x="5480" y="2435"/>
                  </a:cubicBezTo>
                  <a:cubicBezTo>
                    <a:pt x="5289" y="2414"/>
                    <a:pt x="5232" y="2343"/>
                    <a:pt x="5228" y="2146"/>
                  </a:cubicBezTo>
                  <a:cubicBezTo>
                    <a:pt x="5225" y="1946"/>
                    <a:pt x="5276" y="1755"/>
                    <a:pt x="5317" y="1562"/>
                  </a:cubicBezTo>
                  <a:cubicBezTo>
                    <a:pt x="5397" y="1159"/>
                    <a:pt x="5493" y="761"/>
                    <a:pt x="5584" y="361"/>
                  </a:cubicBezTo>
                  <a:cubicBezTo>
                    <a:pt x="5567" y="353"/>
                    <a:pt x="5551" y="345"/>
                    <a:pt x="5533" y="338"/>
                  </a:cubicBezTo>
                  <a:cubicBezTo>
                    <a:pt x="5514" y="366"/>
                    <a:pt x="5498" y="397"/>
                    <a:pt x="5478" y="424"/>
                  </a:cubicBezTo>
                  <a:cubicBezTo>
                    <a:pt x="5024" y="1027"/>
                    <a:pt x="4590" y="1643"/>
                    <a:pt x="4247" y="2319"/>
                  </a:cubicBezTo>
                  <a:cubicBezTo>
                    <a:pt x="4026" y="2755"/>
                    <a:pt x="3817" y="3196"/>
                    <a:pt x="3576" y="3622"/>
                  </a:cubicBezTo>
                  <a:cubicBezTo>
                    <a:pt x="3254" y="4185"/>
                    <a:pt x="2840" y="4675"/>
                    <a:pt x="2386" y="5134"/>
                  </a:cubicBezTo>
                  <a:cubicBezTo>
                    <a:pt x="2282" y="5239"/>
                    <a:pt x="2238" y="5349"/>
                    <a:pt x="2229" y="5494"/>
                  </a:cubicBezTo>
                  <a:cubicBezTo>
                    <a:pt x="2202" y="5948"/>
                    <a:pt x="2158" y="6399"/>
                    <a:pt x="2103" y="6851"/>
                  </a:cubicBezTo>
                  <a:cubicBezTo>
                    <a:pt x="1988" y="7824"/>
                    <a:pt x="1793" y="8781"/>
                    <a:pt x="1470" y="9707"/>
                  </a:cubicBezTo>
                  <a:cubicBezTo>
                    <a:pt x="1185" y="10517"/>
                    <a:pt x="774" y="11253"/>
                    <a:pt x="125" y="11836"/>
                  </a:cubicBezTo>
                  <a:cubicBezTo>
                    <a:pt x="78" y="11878"/>
                    <a:pt x="4" y="11904"/>
                    <a:pt x="0" y="11982"/>
                  </a:cubicBezTo>
                  <a:cubicBezTo>
                    <a:pt x="58" y="11990"/>
                    <a:pt x="116" y="11994"/>
                    <a:pt x="172" y="11994"/>
                  </a:cubicBezTo>
                  <a:cubicBezTo>
                    <a:pt x="474" y="11994"/>
                    <a:pt x="748" y="11887"/>
                    <a:pt x="1013" y="11743"/>
                  </a:cubicBezTo>
                  <a:cubicBezTo>
                    <a:pt x="1263" y="11607"/>
                    <a:pt x="1492" y="11442"/>
                    <a:pt x="1701" y="11250"/>
                  </a:cubicBezTo>
                  <a:cubicBezTo>
                    <a:pt x="2302" y="10698"/>
                    <a:pt x="2858" y="10102"/>
                    <a:pt x="3391" y="9485"/>
                  </a:cubicBezTo>
                  <a:cubicBezTo>
                    <a:pt x="4658" y="8020"/>
                    <a:pt x="5855" y="6494"/>
                    <a:pt x="7102" y="5013"/>
                  </a:cubicBezTo>
                  <a:cubicBezTo>
                    <a:pt x="7419" y="4637"/>
                    <a:pt x="7684" y="4226"/>
                    <a:pt x="7909" y="3792"/>
                  </a:cubicBezTo>
                  <a:cubicBezTo>
                    <a:pt x="8320" y="3005"/>
                    <a:pt x="8574" y="2159"/>
                    <a:pt x="8796" y="1303"/>
                  </a:cubicBezTo>
                  <a:cubicBezTo>
                    <a:pt x="8867" y="1022"/>
                    <a:pt x="8853" y="740"/>
                    <a:pt x="8801" y="461"/>
                  </a:cubicBezTo>
                  <a:cubicBezTo>
                    <a:pt x="8759" y="234"/>
                    <a:pt x="8612" y="91"/>
                    <a:pt x="8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6"/>
            <p:cNvSpPr/>
            <p:nvPr/>
          </p:nvSpPr>
          <p:spPr>
            <a:xfrm>
              <a:off x="2570667" y="3324391"/>
              <a:ext cx="221189" cy="1433382"/>
            </a:xfrm>
            <a:custGeom>
              <a:avLst/>
              <a:gdLst/>
              <a:ahLst/>
              <a:cxnLst/>
              <a:rect l="l" t="t" r="r" b="b"/>
              <a:pathLst>
                <a:path w="6720" h="43548" extrusionOk="0">
                  <a:moveTo>
                    <a:pt x="4382" y="1"/>
                  </a:moveTo>
                  <a:cubicBezTo>
                    <a:pt x="4184" y="1"/>
                    <a:pt x="3987" y="21"/>
                    <a:pt x="3790" y="50"/>
                  </a:cubicBezTo>
                  <a:cubicBezTo>
                    <a:pt x="3100" y="151"/>
                    <a:pt x="2459" y="370"/>
                    <a:pt x="1938" y="863"/>
                  </a:cubicBezTo>
                  <a:cubicBezTo>
                    <a:pt x="1732" y="1056"/>
                    <a:pt x="1514" y="1237"/>
                    <a:pt x="1302" y="1426"/>
                  </a:cubicBezTo>
                  <a:cubicBezTo>
                    <a:pt x="813" y="1859"/>
                    <a:pt x="384" y="2344"/>
                    <a:pt x="1" y="2874"/>
                  </a:cubicBezTo>
                  <a:cubicBezTo>
                    <a:pt x="592" y="2186"/>
                    <a:pt x="1306" y="1676"/>
                    <a:pt x="2157" y="1351"/>
                  </a:cubicBezTo>
                  <a:cubicBezTo>
                    <a:pt x="2640" y="1166"/>
                    <a:pt x="3119" y="1079"/>
                    <a:pt x="3593" y="1079"/>
                  </a:cubicBezTo>
                  <a:cubicBezTo>
                    <a:pt x="4194" y="1079"/>
                    <a:pt x="4788" y="1219"/>
                    <a:pt x="5377" y="1480"/>
                  </a:cubicBezTo>
                  <a:cubicBezTo>
                    <a:pt x="5635" y="1594"/>
                    <a:pt x="5785" y="1814"/>
                    <a:pt x="5870" y="2077"/>
                  </a:cubicBezTo>
                  <a:cubicBezTo>
                    <a:pt x="5981" y="2413"/>
                    <a:pt x="6028" y="2762"/>
                    <a:pt x="6028" y="3114"/>
                  </a:cubicBezTo>
                  <a:cubicBezTo>
                    <a:pt x="6028" y="3851"/>
                    <a:pt x="6020" y="4587"/>
                    <a:pt x="5985" y="5323"/>
                  </a:cubicBezTo>
                  <a:cubicBezTo>
                    <a:pt x="5934" y="6368"/>
                    <a:pt x="6031" y="7411"/>
                    <a:pt x="6120" y="8451"/>
                  </a:cubicBezTo>
                  <a:cubicBezTo>
                    <a:pt x="6126" y="8511"/>
                    <a:pt x="6131" y="8571"/>
                    <a:pt x="6130" y="8631"/>
                  </a:cubicBezTo>
                  <a:cubicBezTo>
                    <a:pt x="6098" y="9549"/>
                    <a:pt x="6167" y="10464"/>
                    <a:pt x="6197" y="11379"/>
                  </a:cubicBezTo>
                  <a:cubicBezTo>
                    <a:pt x="6222" y="12062"/>
                    <a:pt x="6195" y="12749"/>
                    <a:pt x="6264" y="13432"/>
                  </a:cubicBezTo>
                  <a:cubicBezTo>
                    <a:pt x="6275" y="13531"/>
                    <a:pt x="6274" y="13631"/>
                    <a:pt x="6199" y="13711"/>
                  </a:cubicBezTo>
                  <a:cubicBezTo>
                    <a:pt x="6233" y="13783"/>
                    <a:pt x="6248" y="13859"/>
                    <a:pt x="6243" y="13940"/>
                  </a:cubicBezTo>
                  <a:cubicBezTo>
                    <a:pt x="6224" y="14304"/>
                    <a:pt x="6285" y="14672"/>
                    <a:pt x="6196" y="15033"/>
                  </a:cubicBezTo>
                  <a:cubicBezTo>
                    <a:pt x="6183" y="15089"/>
                    <a:pt x="6178" y="15159"/>
                    <a:pt x="6199" y="15210"/>
                  </a:cubicBezTo>
                  <a:cubicBezTo>
                    <a:pt x="6249" y="15333"/>
                    <a:pt x="6200" y="15430"/>
                    <a:pt x="6147" y="15531"/>
                  </a:cubicBezTo>
                  <a:cubicBezTo>
                    <a:pt x="6148" y="15533"/>
                    <a:pt x="6149" y="15533"/>
                    <a:pt x="6151" y="15533"/>
                  </a:cubicBezTo>
                  <a:cubicBezTo>
                    <a:pt x="6244" y="15640"/>
                    <a:pt x="6236" y="15773"/>
                    <a:pt x="6236" y="15900"/>
                  </a:cubicBezTo>
                  <a:cubicBezTo>
                    <a:pt x="6237" y="16877"/>
                    <a:pt x="6259" y="17856"/>
                    <a:pt x="6227" y="18833"/>
                  </a:cubicBezTo>
                  <a:cubicBezTo>
                    <a:pt x="6214" y="19260"/>
                    <a:pt x="6247" y="19688"/>
                    <a:pt x="6232" y="20114"/>
                  </a:cubicBezTo>
                  <a:cubicBezTo>
                    <a:pt x="6142" y="22924"/>
                    <a:pt x="6237" y="25736"/>
                    <a:pt x="6173" y="28547"/>
                  </a:cubicBezTo>
                  <a:cubicBezTo>
                    <a:pt x="6141" y="29961"/>
                    <a:pt x="6190" y="31376"/>
                    <a:pt x="6126" y="32788"/>
                  </a:cubicBezTo>
                  <a:cubicBezTo>
                    <a:pt x="6062" y="34202"/>
                    <a:pt x="6125" y="35617"/>
                    <a:pt x="6077" y="37030"/>
                  </a:cubicBezTo>
                  <a:cubicBezTo>
                    <a:pt x="6034" y="38280"/>
                    <a:pt x="5914" y="39525"/>
                    <a:pt x="5710" y="40760"/>
                  </a:cubicBezTo>
                  <a:cubicBezTo>
                    <a:pt x="5563" y="41640"/>
                    <a:pt x="5147" y="42368"/>
                    <a:pt x="4506" y="42979"/>
                  </a:cubicBezTo>
                  <a:cubicBezTo>
                    <a:pt x="4233" y="43239"/>
                    <a:pt x="3879" y="43357"/>
                    <a:pt x="3566" y="43548"/>
                  </a:cubicBezTo>
                  <a:cubicBezTo>
                    <a:pt x="3946" y="43437"/>
                    <a:pt x="4300" y="43266"/>
                    <a:pt x="4643" y="43070"/>
                  </a:cubicBezTo>
                  <a:cubicBezTo>
                    <a:pt x="4891" y="42931"/>
                    <a:pt x="5118" y="42767"/>
                    <a:pt x="5307" y="42549"/>
                  </a:cubicBezTo>
                  <a:cubicBezTo>
                    <a:pt x="5674" y="42123"/>
                    <a:pt x="5896" y="41628"/>
                    <a:pt x="6036" y="41092"/>
                  </a:cubicBezTo>
                  <a:cubicBezTo>
                    <a:pt x="6187" y="40520"/>
                    <a:pt x="6252" y="39931"/>
                    <a:pt x="6339" y="39346"/>
                  </a:cubicBezTo>
                  <a:cubicBezTo>
                    <a:pt x="6470" y="38463"/>
                    <a:pt x="6505" y="37573"/>
                    <a:pt x="6535" y="36681"/>
                  </a:cubicBezTo>
                  <a:cubicBezTo>
                    <a:pt x="6567" y="35730"/>
                    <a:pt x="6576" y="34778"/>
                    <a:pt x="6590" y="33826"/>
                  </a:cubicBezTo>
                  <a:cubicBezTo>
                    <a:pt x="6597" y="33381"/>
                    <a:pt x="6579" y="32935"/>
                    <a:pt x="6572" y="32489"/>
                  </a:cubicBezTo>
                  <a:cubicBezTo>
                    <a:pt x="6558" y="31658"/>
                    <a:pt x="6541" y="30827"/>
                    <a:pt x="6589" y="29994"/>
                  </a:cubicBezTo>
                  <a:cubicBezTo>
                    <a:pt x="6631" y="29258"/>
                    <a:pt x="6615" y="28520"/>
                    <a:pt x="6602" y="27781"/>
                  </a:cubicBezTo>
                  <a:cubicBezTo>
                    <a:pt x="6593" y="27232"/>
                    <a:pt x="6608" y="26684"/>
                    <a:pt x="6624" y="26135"/>
                  </a:cubicBezTo>
                  <a:cubicBezTo>
                    <a:pt x="6648" y="25286"/>
                    <a:pt x="6694" y="24438"/>
                    <a:pt x="6682" y="23589"/>
                  </a:cubicBezTo>
                  <a:cubicBezTo>
                    <a:pt x="6674" y="22972"/>
                    <a:pt x="6656" y="22355"/>
                    <a:pt x="6664" y="21738"/>
                  </a:cubicBezTo>
                  <a:cubicBezTo>
                    <a:pt x="6677" y="20890"/>
                    <a:pt x="6717" y="20041"/>
                    <a:pt x="6693" y="19191"/>
                  </a:cubicBezTo>
                  <a:cubicBezTo>
                    <a:pt x="6678" y="18712"/>
                    <a:pt x="6643" y="18234"/>
                    <a:pt x="6651" y="17753"/>
                  </a:cubicBezTo>
                  <a:cubicBezTo>
                    <a:pt x="6672" y="16595"/>
                    <a:pt x="6675" y="15439"/>
                    <a:pt x="6696" y="14283"/>
                  </a:cubicBezTo>
                  <a:cubicBezTo>
                    <a:pt x="6709" y="13598"/>
                    <a:pt x="6666" y="12913"/>
                    <a:pt x="6684" y="12227"/>
                  </a:cubicBezTo>
                  <a:cubicBezTo>
                    <a:pt x="6719" y="10958"/>
                    <a:pt x="6711" y="9689"/>
                    <a:pt x="6664" y="8419"/>
                  </a:cubicBezTo>
                  <a:cubicBezTo>
                    <a:pt x="6634" y="7580"/>
                    <a:pt x="6656" y="6740"/>
                    <a:pt x="6619" y="5899"/>
                  </a:cubicBezTo>
                  <a:cubicBezTo>
                    <a:pt x="6571" y="4761"/>
                    <a:pt x="6611" y="3620"/>
                    <a:pt x="6557" y="2482"/>
                  </a:cubicBezTo>
                  <a:cubicBezTo>
                    <a:pt x="6531" y="1949"/>
                    <a:pt x="6467" y="1428"/>
                    <a:pt x="6175" y="955"/>
                  </a:cubicBezTo>
                  <a:cubicBezTo>
                    <a:pt x="5866" y="458"/>
                    <a:pt x="5428" y="166"/>
                    <a:pt x="4864" y="48"/>
                  </a:cubicBezTo>
                  <a:cubicBezTo>
                    <a:pt x="4703" y="14"/>
                    <a:pt x="4543" y="1"/>
                    <a:pt x="4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6"/>
            <p:cNvSpPr/>
            <p:nvPr/>
          </p:nvSpPr>
          <p:spPr>
            <a:xfrm>
              <a:off x="2688150" y="3835650"/>
              <a:ext cx="88627" cy="917944"/>
            </a:xfrm>
            <a:custGeom>
              <a:avLst/>
              <a:gdLst/>
              <a:ahLst/>
              <a:cxnLst/>
              <a:rect l="l" t="t" r="r" b="b"/>
              <a:pathLst>
                <a:path w="2693" h="28016" extrusionOk="0">
                  <a:moveTo>
                    <a:pt x="2580" y="0"/>
                  </a:moveTo>
                  <a:cubicBezTo>
                    <a:pt x="2578" y="6"/>
                    <a:pt x="2575" y="11"/>
                    <a:pt x="2573" y="14"/>
                  </a:cubicBezTo>
                  <a:cubicBezTo>
                    <a:pt x="2573" y="1129"/>
                    <a:pt x="2572" y="2243"/>
                    <a:pt x="2573" y="3358"/>
                  </a:cubicBezTo>
                  <a:cubicBezTo>
                    <a:pt x="2573" y="3588"/>
                    <a:pt x="2478" y="3817"/>
                    <a:pt x="2531" y="4045"/>
                  </a:cubicBezTo>
                  <a:cubicBezTo>
                    <a:pt x="2577" y="4241"/>
                    <a:pt x="2563" y="4437"/>
                    <a:pt x="2574" y="4634"/>
                  </a:cubicBezTo>
                  <a:cubicBezTo>
                    <a:pt x="2596" y="5044"/>
                    <a:pt x="2530" y="5453"/>
                    <a:pt x="2525" y="5863"/>
                  </a:cubicBezTo>
                  <a:cubicBezTo>
                    <a:pt x="2492" y="8439"/>
                    <a:pt x="2573" y="11018"/>
                    <a:pt x="2477" y="13597"/>
                  </a:cubicBezTo>
                  <a:cubicBezTo>
                    <a:pt x="2424" y="15035"/>
                    <a:pt x="2504" y="16473"/>
                    <a:pt x="2430" y="17912"/>
                  </a:cubicBezTo>
                  <a:cubicBezTo>
                    <a:pt x="2381" y="18886"/>
                    <a:pt x="2408" y="19865"/>
                    <a:pt x="2425" y="20843"/>
                  </a:cubicBezTo>
                  <a:cubicBezTo>
                    <a:pt x="2434" y="21417"/>
                    <a:pt x="2355" y="21986"/>
                    <a:pt x="2367" y="22559"/>
                  </a:cubicBezTo>
                  <a:cubicBezTo>
                    <a:pt x="2367" y="22584"/>
                    <a:pt x="2366" y="22611"/>
                    <a:pt x="2362" y="22637"/>
                  </a:cubicBezTo>
                  <a:cubicBezTo>
                    <a:pt x="2290" y="23074"/>
                    <a:pt x="2279" y="23519"/>
                    <a:pt x="2222" y="23957"/>
                  </a:cubicBezTo>
                  <a:cubicBezTo>
                    <a:pt x="2159" y="24439"/>
                    <a:pt x="2105" y="24921"/>
                    <a:pt x="2008" y="25397"/>
                  </a:cubicBezTo>
                  <a:cubicBezTo>
                    <a:pt x="1798" y="26425"/>
                    <a:pt x="1222" y="27197"/>
                    <a:pt x="351" y="27767"/>
                  </a:cubicBezTo>
                  <a:cubicBezTo>
                    <a:pt x="232" y="27846"/>
                    <a:pt x="80" y="27881"/>
                    <a:pt x="0" y="28016"/>
                  </a:cubicBezTo>
                  <a:cubicBezTo>
                    <a:pt x="313" y="27825"/>
                    <a:pt x="668" y="27707"/>
                    <a:pt x="941" y="27447"/>
                  </a:cubicBezTo>
                  <a:cubicBezTo>
                    <a:pt x="1581" y="26836"/>
                    <a:pt x="1997" y="26109"/>
                    <a:pt x="2143" y="25228"/>
                  </a:cubicBezTo>
                  <a:cubicBezTo>
                    <a:pt x="2348" y="23993"/>
                    <a:pt x="2467" y="22747"/>
                    <a:pt x="2510" y="21498"/>
                  </a:cubicBezTo>
                  <a:cubicBezTo>
                    <a:pt x="2560" y="20084"/>
                    <a:pt x="2497" y="18670"/>
                    <a:pt x="2560" y="17257"/>
                  </a:cubicBezTo>
                  <a:cubicBezTo>
                    <a:pt x="2622" y="15844"/>
                    <a:pt x="2573" y="14429"/>
                    <a:pt x="2606" y="13015"/>
                  </a:cubicBezTo>
                  <a:cubicBezTo>
                    <a:pt x="2672" y="10206"/>
                    <a:pt x="2575" y="7393"/>
                    <a:pt x="2666" y="4582"/>
                  </a:cubicBezTo>
                  <a:cubicBezTo>
                    <a:pt x="2680" y="4156"/>
                    <a:pt x="2646" y="3729"/>
                    <a:pt x="2661" y="3301"/>
                  </a:cubicBezTo>
                  <a:cubicBezTo>
                    <a:pt x="2693" y="2325"/>
                    <a:pt x="2673" y="1346"/>
                    <a:pt x="2670" y="368"/>
                  </a:cubicBezTo>
                  <a:cubicBezTo>
                    <a:pt x="2670" y="241"/>
                    <a:pt x="2678" y="109"/>
                    <a:pt x="2584" y="1"/>
                  </a:cubicBezTo>
                  <a:cubicBezTo>
                    <a:pt x="2583" y="0"/>
                    <a:pt x="2582" y="0"/>
                    <a:pt x="258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6"/>
            <p:cNvSpPr/>
            <p:nvPr/>
          </p:nvSpPr>
          <p:spPr>
            <a:xfrm>
              <a:off x="2570733" y="3359873"/>
              <a:ext cx="206509" cy="415815"/>
            </a:xfrm>
            <a:custGeom>
              <a:avLst/>
              <a:gdLst/>
              <a:ahLst/>
              <a:cxnLst/>
              <a:rect l="l" t="t" r="r" b="b"/>
              <a:pathLst>
                <a:path w="6274" h="12633" extrusionOk="0">
                  <a:moveTo>
                    <a:pt x="3591" y="0"/>
                  </a:moveTo>
                  <a:cubicBezTo>
                    <a:pt x="3117" y="0"/>
                    <a:pt x="2639" y="88"/>
                    <a:pt x="2156" y="272"/>
                  </a:cubicBezTo>
                  <a:cubicBezTo>
                    <a:pt x="1305" y="599"/>
                    <a:pt x="590" y="1107"/>
                    <a:pt x="1" y="1799"/>
                  </a:cubicBezTo>
                  <a:lnTo>
                    <a:pt x="1" y="1801"/>
                  </a:lnTo>
                  <a:cubicBezTo>
                    <a:pt x="270" y="1580"/>
                    <a:pt x="545" y="1365"/>
                    <a:pt x="811" y="1138"/>
                  </a:cubicBezTo>
                  <a:cubicBezTo>
                    <a:pt x="1336" y="693"/>
                    <a:pt x="1957" y="430"/>
                    <a:pt x="2598" y="212"/>
                  </a:cubicBezTo>
                  <a:cubicBezTo>
                    <a:pt x="2870" y="121"/>
                    <a:pt x="3153" y="102"/>
                    <a:pt x="3437" y="102"/>
                  </a:cubicBezTo>
                  <a:cubicBezTo>
                    <a:pt x="3564" y="102"/>
                    <a:pt x="3692" y="106"/>
                    <a:pt x="3818" y="108"/>
                  </a:cubicBezTo>
                  <a:cubicBezTo>
                    <a:pt x="4337" y="117"/>
                    <a:pt x="4829" y="255"/>
                    <a:pt x="5303" y="461"/>
                  </a:cubicBezTo>
                  <a:cubicBezTo>
                    <a:pt x="5549" y="568"/>
                    <a:pt x="5698" y="754"/>
                    <a:pt x="5778" y="1003"/>
                  </a:cubicBezTo>
                  <a:cubicBezTo>
                    <a:pt x="5876" y="1305"/>
                    <a:pt x="5933" y="1619"/>
                    <a:pt x="5931" y="1934"/>
                  </a:cubicBezTo>
                  <a:cubicBezTo>
                    <a:pt x="5923" y="2635"/>
                    <a:pt x="5945" y="3335"/>
                    <a:pt x="5896" y="4037"/>
                  </a:cubicBezTo>
                  <a:cubicBezTo>
                    <a:pt x="5857" y="4622"/>
                    <a:pt x="5868" y="5215"/>
                    <a:pt x="5922" y="5807"/>
                  </a:cubicBezTo>
                  <a:cubicBezTo>
                    <a:pt x="5970" y="6349"/>
                    <a:pt x="5997" y="6896"/>
                    <a:pt x="6030" y="7440"/>
                  </a:cubicBezTo>
                  <a:cubicBezTo>
                    <a:pt x="6068" y="8045"/>
                    <a:pt x="6023" y="8653"/>
                    <a:pt x="6081" y="9260"/>
                  </a:cubicBezTo>
                  <a:cubicBezTo>
                    <a:pt x="6132" y="9777"/>
                    <a:pt x="6083" y="10301"/>
                    <a:pt x="6128" y="10823"/>
                  </a:cubicBezTo>
                  <a:cubicBezTo>
                    <a:pt x="6177" y="11418"/>
                    <a:pt x="6115" y="12020"/>
                    <a:pt x="6190" y="12616"/>
                  </a:cubicBezTo>
                  <a:cubicBezTo>
                    <a:pt x="6193" y="12621"/>
                    <a:pt x="6195" y="12627"/>
                    <a:pt x="6198" y="12633"/>
                  </a:cubicBezTo>
                  <a:cubicBezTo>
                    <a:pt x="6274" y="12553"/>
                    <a:pt x="6274" y="12453"/>
                    <a:pt x="6263" y="12353"/>
                  </a:cubicBezTo>
                  <a:cubicBezTo>
                    <a:pt x="6193" y="11671"/>
                    <a:pt x="6220" y="10985"/>
                    <a:pt x="6197" y="10301"/>
                  </a:cubicBezTo>
                  <a:cubicBezTo>
                    <a:pt x="6166" y="9386"/>
                    <a:pt x="6097" y="8469"/>
                    <a:pt x="6129" y="7553"/>
                  </a:cubicBezTo>
                  <a:cubicBezTo>
                    <a:pt x="6131" y="7493"/>
                    <a:pt x="6125" y="7432"/>
                    <a:pt x="6120" y="7373"/>
                  </a:cubicBezTo>
                  <a:cubicBezTo>
                    <a:pt x="6031" y="6332"/>
                    <a:pt x="5933" y="5288"/>
                    <a:pt x="5984" y="4245"/>
                  </a:cubicBezTo>
                  <a:cubicBezTo>
                    <a:pt x="6021" y="3509"/>
                    <a:pt x="6027" y="2772"/>
                    <a:pt x="6027" y="2036"/>
                  </a:cubicBezTo>
                  <a:cubicBezTo>
                    <a:pt x="6027" y="1684"/>
                    <a:pt x="5979" y="1335"/>
                    <a:pt x="5870" y="999"/>
                  </a:cubicBezTo>
                  <a:cubicBezTo>
                    <a:pt x="5784" y="735"/>
                    <a:pt x="5633" y="516"/>
                    <a:pt x="5377" y="402"/>
                  </a:cubicBezTo>
                  <a:cubicBezTo>
                    <a:pt x="4787" y="141"/>
                    <a:pt x="4192" y="0"/>
                    <a:pt x="359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>
              <a:off x="2037544" y="3063804"/>
              <a:ext cx="236659" cy="193046"/>
            </a:xfrm>
            <a:custGeom>
              <a:avLst/>
              <a:gdLst/>
              <a:ahLst/>
              <a:cxnLst/>
              <a:rect l="l" t="t" r="r" b="b"/>
              <a:pathLst>
                <a:path w="7190" h="5865" extrusionOk="0">
                  <a:moveTo>
                    <a:pt x="5376" y="1"/>
                  </a:moveTo>
                  <a:cubicBezTo>
                    <a:pt x="5308" y="1"/>
                    <a:pt x="5239" y="6"/>
                    <a:pt x="5168" y="17"/>
                  </a:cubicBezTo>
                  <a:cubicBezTo>
                    <a:pt x="4619" y="108"/>
                    <a:pt x="4077" y="233"/>
                    <a:pt x="3532" y="336"/>
                  </a:cubicBezTo>
                  <a:cubicBezTo>
                    <a:pt x="2580" y="514"/>
                    <a:pt x="1630" y="694"/>
                    <a:pt x="691" y="925"/>
                  </a:cubicBezTo>
                  <a:cubicBezTo>
                    <a:pt x="453" y="983"/>
                    <a:pt x="208" y="1029"/>
                    <a:pt x="0" y="1175"/>
                  </a:cubicBezTo>
                  <a:cubicBezTo>
                    <a:pt x="266" y="1316"/>
                    <a:pt x="447" y="1529"/>
                    <a:pt x="596" y="1788"/>
                  </a:cubicBezTo>
                  <a:cubicBezTo>
                    <a:pt x="909" y="2332"/>
                    <a:pt x="1097" y="2928"/>
                    <a:pt x="1335" y="3503"/>
                  </a:cubicBezTo>
                  <a:cubicBezTo>
                    <a:pt x="1643" y="4253"/>
                    <a:pt x="1966" y="4995"/>
                    <a:pt x="2246" y="5756"/>
                  </a:cubicBezTo>
                  <a:cubicBezTo>
                    <a:pt x="2261" y="5795"/>
                    <a:pt x="2290" y="5828"/>
                    <a:pt x="2311" y="5865"/>
                  </a:cubicBezTo>
                  <a:cubicBezTo>
                    <a:pt x="2332" y="5849"/>
                    <a:pt x="2354" y="5834"/>
                    <a:pt x="2369" y="5814"/>
                  </a:cubicBezTo>
                  <a:cubicBezTo>
                    <a:pt x="2912" y="5062"/>
                    <a:pt x="3586" y="4450"/>
                    <a:pt x="4352" y="3930"/>
                  </a:cubicBezTo>
                  <a:cubicBezTo>
                    <a:pt x="4808" y="3621"/>
                    <a:pt x="5316" y="3412"/>
                    <a:pt x="5801" y="3158"/>
                  </a:cubicBezTo>
                  <a:cubicBezTo>
                    <a:pt x="6120" y="2990"/>
                    <a:pt x="6457" y="2864"/>
                    <a:pt x="6804" y="2765"/>
                  </a:cubicBezTo>
                  <a:cubicBezTo>
                    <a:pt x="6933" y="2728"/>
                    <a:pt x="7070" y="2710"/>
                    <a:pt x="7189" y="2634"/>
                  </a:cubicBezTo>
                  <a:cubicBezTo>
                    <a:pt x="7001" y="2092"/>
                    <a:pt x="6819" y="1557"/>
                    <a:pt x="6628" y="1026"/>
                  </a:cubicBezTo>
                  <a:cubicBezTo>
                    <a:pt x="6537" y="776"/>
                    <a:pt x="6410" y="542"/>
                    <a:pt x="6248" y="329"/>
                  </a:cubicBezTo>
                  <a:cubicBezTo>
                    <a:pt x="6181" y="241"/>
                    <a:pt x="6112" y="147"/>
                    <a:pt x="6000" y="114"/>
                  </a:cubicBezTo>
                  <a:cubicBezTo>
                    <a:pt x="5794" y="52"/>
                    <a:pt x="5591" y="1"/>
                    <a:pt x="5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>
              <a:off x="2344838" y="3554532"/>
              <a:ext cx="151475" cy="1284541"/>
            </a:xfrm>
            <a:custGeom>
              <a:avLst/>
              <a:gdLst/>
              <a:ahLst/>
              <a:cxnLst/>
              <a:rect l="l" t="t" r="r" b="b"/>
              <a:pathLst>
                <a:path w="4602" h="39026" extrusionOk="0">
                  <a:moveTo>
                    <a:pt x="4602" y="0"/>
                  </a:moveTo>
                  <a:cubicBezTo>
                    <a:pt x="4468" y="233"/>
                    <a:pt x="4373" y="483"/>
                    <a:pt x="4272" y="732"/>
                  </a:cubicBezTo>
                  <a:cubicBezTo>
                    <a:pt x="4413" y="799"/>
                    <a:pt x="4393" y="930"/>
                    <a:pt x="4379" y="1044"/>
                  </a:cubicBezTo>
                  <a:cubicBezTo>
                    <a:pt x="4189" y="2551"/>
                    <a:pt x="4166" y="4065"/>
                    <a:pt x="4130" y="5584"/>
                  </a:cubicBezTo>
                  <a:cubicBezTo>
                    <a:pt x="4102" y="6775"/>
                    <a:pt x="4144" y="7968"/>
                    <a:pt x="4083" y="9156"/>
                  </a:cubicBezTo>
                  <a:cubicBezTo>
                    <a:pt x="4016" y="10486"/>
                    <a:pt x="4091" y="11815"/>
                    <a:pt x="4033" y="13143"/>
                  </a:cubicBezTo>
                  <a:cubicBezTo>
                    <a:pt x="3985" y="14214"/>
                    <a:pt x="4033" y="15287"/>
                    <a:pt x="3978" y="16356"/>
                  </a:cubicBezTo>
                  <a:cubicBezTo>
                    <a:pt x="3937" y="17154"/>
                    <a:pt x="3973" y="17950"/>
                    <a:pt x="3933" y="18747"/>
                  </a:cubicBezTo>
                  <a:cubicBezTo>
                    <a:pt x="3872" y="19987"/>
                    <a:pt x="3852" y="21230"/>
                    <a:pt x="3820" y="22471"/>
                  </a:cubicBezTo>
                  <a:cubicBezTo>
                    <a:pt x="3803" y="23131"/>
                    <a:pt x="3821" y="23793"/>
                    <a:pt x="3777" y="24449"/>
                  </a:cubicBezTo>
                  <a:cubicBezTo>
                    <a:pt x="3703" y="25572"/>
                    <a:pt x="3780" y="26697"/>
                    <a:pt x="3720" y="27817"/>
                  </a:cubicBezTo>
                  <a:cubicBezTo>
                    <a:pt x="3666" y="28846"/>
                    <a:pt x="3726" y="29875"/>
                    <a:pt x="3672" y="30902"/>
                  </a:cubicBezTo>
                  <a:cubicBezTo>
                    <a:pt x="3618" y="31897"/>
                    <a:pt x="3681" y="32893"/>
                    <a:pt x="3615" y="33884"/>
                  </a:cubicBezTo>
                  <a:cubicBezTo>
                    <a:pt x="3566" y="34636"/>
                    <a:pt x="3598" y="35391"/>
                    <a:pt x="3539" y="36145"/>
                  </a:cubicBezTo>
                  <a:cubicBezTo>
                    <a:pt x="3460" y="37170"/>
                    <a:pt x="2928" y="37874"/>
                    <a:pt x="2088" y="38374"/>
                  </a:cubicBezTo>
                  <a:cubicBezTo>
                    <a:pt x="1587" y="38673"/>
                    <a:pt x="1053" y="38913"/>
                    <a:pt x="447" y="38918"/>
                  </a:cubicBezTo>
                  <a:cubicBezTo>
                    <a:pt x="420" y="38918"/>
                    <a:pt x="393" y="38919"/>
                    <a:pt x="365" y="38919"/>
                  </a:cubicBezTo>
                  <a:cubicBezTo>
                    <a:pt x="265" y="38919"/>
                    <a:pt x="166" y="38908"/>
                    <a:pt x="91" y="38817"/>
                  </a:cubicBezTo>
                  <a:cubicBezTo>
                    <a:pt x="45" y="38879"/>
                    <a:pt x="15" y="38949"/>
                    <a:pt x="0" y="39025"/>
                  </a:cubicBezTo>
                  <a:cubicBezTo>
                    <a:pt x="82" y="38962"/>
                    <a:pt x="173" y="38956"/>
                    <a:pt x="271" y="38954"/>
                  </a:cubicBezTo>
                  <a:cubicBezTo>
                    <a:pt x="1481" y="38927"/>
                    <a:pt x="2465" y="38429"/>
                    <a:pt x="3162" y="37445"/>
                  </a:cubicBezTo>
                  <a:cubicBezTo>
                    <a:pt x="3506" y="36961"/>
                    <a:pt x="3580" y="36361"/>
                    <a:pt x="3635" y="35779"/>
                  </a:cubicBezTo>
                  <a:cubicBezTo>
                    <a:pt x="3721" y="34866"/>
                    <a:pt x="3736" y="33949"/>
                    <a:pt x="3777" y="33033"/>
                  </a:cubicBezTo>
                  <a:cubicBezTo>
                    <a:pt x="3790" y="32736"/>
                    <a:pt x="3783" y="32435"/>
                    <a:pt x="3790" y="32136"/>
                  </a:cubicBezTo>
                  <a:cubicBezTo>
                    <a:pt x="3835" y="30448"/>
                    <a:pt x="3830" y="28758"/>
                    <a:pt x="3858" y="27070"/>
                  </a:cubicBezTo>
                  <a:cubicBezTo>
                    <a:pt x="3878" y="25921"/>
                    <a:pt x="3856" y="24772"/>
                    <a:pt x="3909" y="23624"/>
                  </a:cubicBezTo>
                  <a:cubicBezTo>
                    <a:pt x="3949" y="22758"/>
                    <a:pt x="3911" y="21890"/>
                    <a:pt x="3954" y="21027"/>
                  </a:cubicBezTo>
                  <a:cubicBezTo>
                    <a:pt x="4018" y="19689"/>
                    <a:pt x="4038" y="18353"/>
                    <a:pt x="4067" y="17017"/>
                  </a:cubicBezTo>
                  <a:cubicBezTo>
                    <a:pt x="4082" y="16357"/>
                    <a:pt x="4082" y="15697"/>
                    <a:pt x="4104" y="15038"/>
                  </a:cubicBezTo>
                  <a:cubicBezTo>
                    <a:pt x="4175" y="12989"/>
                    <a:pt x="4109" y="10937"/>
                    <a:pt x="4167" y="8889"/>
                  </a:cubicBezTo>
                  <a:cubicBezTo>
                    <a:pt x="4213" y="7310"/>
                    <a:pt x="4152" y="5734"/>
                    <a:pt x="4214" y="4158"/>
                  </a:cubicBezTo>
                  <a:cubicBezTo>
                    <a:pt x="4258" y="3012"/>
                    <a:pt x="4267" y="1862"/>
                    <a:pt x="4425" y="722"/>
                  </a:cubicBezTo>
                  <a:cubicBezTo>
                    <a:pt x="4459" y="478"/>
                    <a:pt x="4518" y="235"/>
                    <a:pt x="46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>
              <a:off x="2345035" y="3554664"/>
              <a:ext cx="151376" cy="1285956"/>
            </a:xfrm>
            <a:custGeom>
              <a:avLst/>
              <a:gdLst/>
              <a:ahLst/>
              <a:cxnLst/>
              <a:rect l="l" t="t" r="r" b="b"/>
              <a:pathLst>
                <a:path w="4599" h="39069" extrusionOk="0">
                  <a:moveTo>
                    <a:pt x="4598" y="0"/>
                  </a:moveTo>
                  <a:lnTo>
                    <a:pt x="4598" y="0"/>
                  </a:lnTo>
                  <a:cubicBezTo>
                    <a:pt x="4514" y="234"/>
                    <a:pt x="4457" y="476"/>
                    <a:pt x="4421" y="723"/>
                  </a:cubicBezTo>
                  <a:cubicBezTo>
                    <a:pt x="4263" y="1861"/>
                    <a:pt x="4255" y="3011"/>
                    <a:pt x="4210" y="4157"/>
                  </a:cubicBezTo>
                  <a:cubicBezTo>
                    <a:pt x="4148" y="5734"/>
                    <a:pt x="4208" y="7312"/>
                    <a:pt x="4163" y="8889"/>
                  </a:cubicBezTo>
                  <a:cubicBezTo>
                    <a:pt x="4104" y="10938"/>
                    <a:pt x="4171" y="12988"/>
                    <a:pt x="4101" y="15038"/>
                  </a:cubicBezTo>
                  <a:cubicBezTo>
                    <a:pt x="4079" y="15698"/>
                    <a:pt x="4079" y="16357"/>
                    <a:pt x="4064" y="17017"/>
                  </a:cubicBezTo>
                  <a:cubicBezTo>
                    <a:pt x="4033" y="18353"/>
                    <a:pt x="4015" y="19689"/>
                    <a:pt x="3950" y="21026"/>
                  </a:cubicBezTo>
                  <a:cubicBezTo>
                    <a:pt x="3910" y="21891"/>
                    <a:pt x="3947" y="22757"/>
                    <a:pt x="3905" y="23623"/>
                  </a:cubicBezTo>
                  <a:cubicBezTo>
                    <a:pt x="3852" y="24770"/>
                    <a:pt x="3874" y="25920"/>
                    <a:pt x="3854" y="27069"/>
                  </a:cubicBezTo>
                  <a:cubicBezTo>
                    <a:pt x="3826" y="28758"/>
                    <a:pt x="3831" y="30447"/>
                    <a:pt x="3787" y="32136"/>
                  </a:cubicBezTo>
                  <a:cubicBezTo>
                    <a:pt x="3779" y="32435"/>
                    <a:pt x="3787" y="32736"/>
                    <a:pt x="3774" y="33032"/>
                  </a:cubicBezTo>
                  <a:cubicBezTo>
                    <a:pt x="3732" y="33947"/>
                    <a:pt x="3718" y="34865"/>
                    <a:pt x="3631" y="35778"/>
                  </a:cubicBezTo>
                  <a:cubicBezTo>
                    <a:pt x="3576" y="36361"/>
                    <a:pt x="3502" y="36962"/>
                    <a:pt x="3160" y="37445"/>
                  </a:cubicBezTo>
                  <a:cubicBezTo>
                    <a:pt x="2461" y="38430"/>
                    <a:pt x="1480" y="38926"/>
                    <a:pt x="267" y="38953"/>
                  </a:cubicBezTo>
                  <a:cubicBezTo>
                    <a:pt x="170" y="38956"/>
                    <a:pt x="80" y="38963"/>
                    <a:pt x="1" y="39025"/>
                  </a:cubicBezTo>
                  <a:cubicBezTo>
                    <a:pt x="137" y="39035"/>
                    <a:pt x="278" y="39068"/>
                    <a:pt x="416" y="39068"/>
                  </a:cubicBezTo>
                  <a:cubicBezTo>
                    <a:pt x="446" y="39068"/>
                    <a:pt x="476" y="39066"/>
                    <a:pt x="506" y="39063"/>
                  </a:cubicBezTo>
                  <a:cubicBezTo>
                    <a:pt x="1256" y="38966"/>
                    <a:pt x="1946" y="38714"/>
                    <a:pt x="2549" y="38239"/>
                  </a:cubicBezTo>
                  <a:cubicBezTo>
                    <a:pt x="3050" y="37844"/>
                    <a:pt x="3414" y="37366"/>
                    <a:pt x="3559" y="36737"/>
                  </a:cubicBezTo>
                  <a:cubicBezTo>
                    <a:pt x="3649" y="36345"/>
                    <a:pt x="3722" y="35955"/>
                    <a:pt x="3742" y="35548"/>
                  </a:cubicBezTo>
                  <a:cubicBezTo>
                    <a:pt x="3772" y="34892"/>
                    <a:pt x="3820" y="34234"/>
                    <a:pt x="3846" y="33577"/>
                  </a:cubicBezTo>
                  <a:cubicBezTo>
                    <a:pt x="3862" y="33143"/>
                    <a:pt x="3857" y="32710"/>
                    <a:pt x="3877" y="32276"/>
                  </a:cubicBezTo>
                  <a:cubicBezTo>
                    <a:pt x="3910" y="31566"/>
                    <a:pt x="3904" y="30855"/>
                    <a:pt x="3930" y="30146"/>
                  </a:cubicBezTo>
                  <a:cubicBezTo>
                    <a:pt x="3975" y="28870"/>
                    <a:pt x="3915" y="27593"/>
                    <a:pt x="3979" y="26316"/>
                  </a:cubicBezTo>
                  <a:cubicBezTo>
                    <a:pt x="4033" y="25228"/>
                    <a:pt x="3960" y="24140"/>
                    <a:pt x="4033" y="23053"/>
                  </a:cubicBezTo>
                  <a:cubicBezTo>
                    <a:pt x="4064" y="22592"/>
                    <a:pt x="4040" y="22127"/>
                    <a:pt x="4043" y="21663"/>
                  </a:cubicBezTo>
                  <a:cubicBezTo>
                    <a:pt x="4044" y="21345"/>
                    <a:pt x="4017" y="21025"/>
                    <a:pt x="4055" y="20712"/>
                  </a:cubicBezTo>
                  <a:cubicBezTo>
                    <a:pt x="4127" y="20159"/>
                    <a:pt x="4087" y="19602"/>
                    <a:pt x="4132" y="19046"/>
                  </a:cubicBezTo>
                  <a:cubicBezTo>
                    <a:pt x="4197" y="18228"/>
                    <a:pt x="4135" y="17403"/>
                    <a:pt x="4183" y="16581"/>
                  </a:cubicBezTo>
                  <a:cubicBezTo>
                    <a:pt x="4242" y="15572"/>
                    <a:pt x="4198" y="14560"/>
                    <a:pt x="4235" y="13550"/>
                  </a:cubicBezTo>
                  <a:cubicBezTo>
                    <a:pt x="4300" y="11786"/>
                    <a:pt x="4223" y="10019"/>
                    <a:pt x="4287" y="8253"/>
                  </a:cubicBezTo>
                  <a:cubicBezTo>
                    <a:pt x="4346" y="6652"/>
                    <a:pt x="4257" y="5049"/>
                    <a:pt x="4343" y="3447"/>
                  </a:cubicBezTo>
                  <a:cubicBezTo>
                    <a:pt x="4375" y="2858"/>
                    <a:pt x="4430" y="2269"/>
                    <a:pt x="4406" y="1677"/>
                  </a:cubicBezTo>
                  <a:cubicBezTo>
                    <a:pt x="4404" y="1635"/>
                    <a:pt x="4411" y="1592"/>
                    <a:pt x="4416" y="1549"/>
                  </a:cubicBezTo>
                  <a:cubicBezTo>
                    <a:pt x="4478" y="1033"/>
                    <a:pt x="4537" y="516"/>
                    <a:pt x="4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>
              <a:off x="2347998" y="3578659"/>
              <a:ext cx="142226" cy="1256925"/>
            </a:xfrm>
            <a:custGeom>
              <a:avLst/>
              <a:gdLst/>
              <a:ahLst/>
              <a:cxnLst/>
              <a:rect l="l" t="t" r="r" b="b"/>
              <a:pathLst>
                <a:path w="4321" h="38187" extrusionOk="0">
                  <a:moveTo>
                    <a:pt x="4180" y="0"/>
                  </a:moveTo>
                  <a:cubicBezTo>
                    <a:pt x="4234" y="115"/>
                    <a:pt x="4205" y="232"/>
                    <a:pt x="4191" y="352"/>
                  </a:cubicBezTo>
                  <a:cubicBezTo>
                    <a:pt x="4136" y="767"/>
                    <a:pt x="4071" y="1179"/>
                    <a:pt x="4058" y="1598"/>
                  </a:cubicBezTo>
                  <a:cubicBezTo>
                    <a:pt x="4054" y="1710"/>
                    <a:pt x="4069" y="1825"/>
                    <a:pt x="4045" y="1932"/>
                  </a:cubicBezTo>
                  <a:cubicBezTo>
                    <a:pt x="3970" y="2304"/>
                    <a:pt x="3992" y="2682"/>
                    <a:pt x="3968" y="3056"/>
                  </a:cubicBezTo>
                  <a:cubicBezTo>
                    <a:pt x="3911" y="3858"/>
                    <a:pt x="3955" y="4663"/>
                    <a:pt x="3917" y="5470"/>
                  </a:cubicBezTo>
                  <a:cubicBezTo>
                    <a:pt x="3859" y="6719"/>
                    <a:pt x="3917" y="7971"/>
                    <a:pt x="3859" y="9221"/>
                  </a:cubicBezTo>
                  <a:cubicBezTo>
                    <a:pt x="3801" y="10514"/>
                    <a:pt x="3863" y="11808"/>
                    <a:pt x="3815" y="13102"/>
                  </a:cubicBezTo>
                  <a:cubicBezTo>
                    <a:pt x="3767" y="14420"/>
                    <a:pt x="3794" y="15741"/>
                    <a:pt x="3748" y="17060"/>
                  </a:cubicBezTo>
                  <a:cubicBezTo>
                    <a:pt x="3731" y="17546"/>
                    <a:pt x="3759" y="18035"/>
                    <a:pt x="3709" y="18523"/>
                  </a:cubicBezTo>
                  <a:cubicBezTo>
                    <a:pt x="3661" y="18998"/>
                    <a:pt x="3688" y="19479"/>
                    <a:pt x="3655" y="19959"/>
                  </a:cubicBezTo>
                  <a:cubicBezTo>
                    <a:pt x="3603" y="20694"/>
                    <a:pt x="3662" y="21431"/>
                    <a:pt x="3606" y="22168"/>
                  </a:cubicBezTo>
                  <a:cubicBezTo>
                    <a:pt x="3548" y="22893"/>
                    <a:pt x="3596" y="23622"/>
                    <a:pt x="3555" y="24350"/>
                  </a:cubicBezTo>
                  <a:cubicBezTo>
                    <a:pt x="3492" y="25445"/>
                    <a:pt x="3565" y="26542"/>
                    <a:pt x="3502" y="27639"/>
                  </a:cubicBezTo>
                  <a:cubicBezTo>
                    <a:pt x="3440" y="28682"/>
                    <a:pt x="3508" y="29729"/>
                    <a:pt x="3453" y="30774"/>
                  </a:cubicBezTo>
                  <a:cubicBezTo>
                    <a:pt x="3394" y="31877"/>
                    <a:pt x="3459" y="32984"/>
                    <a:pt x="3390" y="34089"/>
                  </a:cubicBezTo>
                  <a:cubicBezTo>
                    <a:pt x="3362" y="34532"/>
                    <a:pt x="3398" y="34977"/>
                    <a:pt x="3343" y="35422"/>
                  </a:cubicBezTo>
                  <a:cubicBezTo>
                    <a:pt x="3265" y="36062"/>
                    <a:pt x="3090" y="36631"/>
                    <a:pt x="2579" y="37075"/>
                  </a:cubicBezTo>
                  <a:cubicBezTo>
                    <a:pt x="1881" y="37682"/>
                    <a:pt x="1118" y="38089"/>
                    <a:pt x="190" y="38089"/>
                  </a:cubicBezTo>
                  <a:cubicBezTo>
                    <a:pt x="128" y="38089"/>
                    <a:pt x="64" y="38087"/>
                    <a:pt x="0" y="38084"/>
                  </a:cubicBezTo>
                  <a:lnTo>
                    <a:pt x="0" y="38084"/>
                  </a:lnTo>
                  <a:cubicBezTo>
                    <a:pt x="74" y="38177"/>
                    <a:pt x="175" y="38186"/>
                    <a:pt x="278" y="38186"/>
                  </a:cubicBezTo>
                  <a:cubicBezTo>
                    <a:pt x="304" y="38186"/>
                    <a:pt x="330" y="38186"/>
                    <a:pt x="356" y="38186"/>
                  </a:cubicBezTo>
                  <a:cubicBezTo>
                    <a:pt x="960" y="38181"/>
                    <a:pt x="1496" y="37941"/>
                    <a:pt x="1996" y="37642"/>
                  </a:cubicBezTo>
                  <a:cubicBezTo>
                    <a:pt x="2837" y="37142"/>
                    <a:pt x="3369" y="36439"/>
                    <a:pt x="3447" y="35413"/>
                  </a:cubicBezTo>
                  <a:cubicBezTo>
                    <a:pt x="3505" y="34659"/>
                    <a:pt x="3474" y="33907"/>
                    <a:pt x="3523" y="33152"/>
                  </a:cubicBezTo>
                  <a:cubicBezTo>
                    <a:pt x="3588" y="32162"/>
                    <a:pt x="3527" y="31165"/>
                    <a:pt x="3580" y="30170"/>
                  </a:cubicBezTo>
                  <a:cubicBezTo>
                    <a:pt x="3636" y="29143"/>
                    <a:pt x="3574" y="28115"/>
                    <a:pt x="3628" y="27085"/>
                  </a:cubicBezTo>
                  <a:cubicBezTo>
                    <a:pt x="3688" y="25964"/>
                    <a:pt x="3611" y="24840"/>
                    <a:pt x="3686" y="23717"/>
                  </a:cubicBezTo>
                  <a:cubicBezTo>
                    <a:pt x="3728" y="23061"/>
                    <a:pt x="3709" y="22398"/>
                    <a:pt x="3728" y="21739"/>
                  </a:cubicBezTo>
                  <a:cubicBezTo>
                    <a:pt x="3760" y="20498"/>
                    <a:pt x="3779" y="19255"/>
                    <a:pt x="3841" y="18015"/>
                  </a:cubicBezTo>
                  <a:cubicBezTo>
                    <a:pt x="3880" y="17220"/>
                    <a:pt x="3845" y="16422"/>
                    <a:pt x="3886" y="15624"/>
                  </a:cubicBezTo>
                  <a:cubicBezTo>
                    <a:pt x="3941" y="14555"/>
                    <a:pt x="3893" y="13482"/>
                    <a:pt x="3941" y="12411"/>
                  </a:cubicBezTo>
                  <a:cubicBezTo>
                    <a:pt x="4000" y="11083"/>
                    <a:pt x="3923" y="9754"/>
                    <a:pt x="3991" y="8424"/>
                  </a:cubicBezTo>
                  <a:cubicBezTo>
                    <a:pt x="4053" y="7236"/>
                    <a:pt x="4010" y="6043"/>
                    <a:pt x="4038" y="4852"/>
                  </a:cubicBezTo>
                  <a:cubicBezTo>
                    <a:pt x="4074" y="3333"/>
                    <a:pt x="4096" y="1821"/>
                    <a:pt x="4287" y="312"/>
                  </a:cubicBezTo>
                  <a:cubicBezTo>
                    <a:pt x="4301" y="198"/>
                    <a:pt x="4321" y="67"/>
                    <a:pt x="418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>
              <a:off x="2120424" y="3152444"/>
              <a:ext cx="415453" cy="121983"/>
            </a:xfrm>
            <a:custGeom>
              <a:avLst/>
              <a:gdLst/>
              <a:ahLst/>
              <a:cxnLst/>
              <a:rect l="l" t="t" r="r" b="b"/>
              <a:pathLst>
                <a:path w="12622" h="3706" extrusionOk="0">
                  <a:moveTo>
                    <a:pt x="6576" y="0"/>
                  </a:moveTo>
                  <a:cubicBezTo>
                    <a:pt x="5654" y="0"/>
                    <a:pt x="4741" y="179"/>
                    <a:pt x="3847" y="515"/>
                  </a:cubicBezTo>
                  <a:cubicBezTo>
                    <a:pt x="2473" y="1032"/>
                    <a:pt x="1256" y="1810"/>
                    <a:pt x="297" y="2944"/>
                  </a:cubicBezTo>
                  <a:cubicBezTo>
                    <a:pt x="210" y="3046"/>
                    <a:pt x="117" y="3145"/>
                    <a:pt x="1" y="3274"/>
                  </a:cubicBezTo>
                  <a:cubicBezTo>
                    <a:pt x="196" y="3308"/>
                    <a:pt x="376" y="3316"/>
                    <a:pt x="550" y="3316"/>
                  </a:cubicBezTo>
                  <a:cubicBezTo>
                    <a:pt x="645" y="3316"/>
                    <a:pt x="738" y="3314"/>
                    <a:pt x="831" y="3312"/>
                  </a:cubicBezTo>
                  <a:cubicBezTo>
                    <a:pt x="1528" y="2482"/>
                    <a:pt x="2381" y="1875"/>
                    <a:pt x="3383" y="1464"/>
                  </a:cubicBezTo>
                  <a:cubicBezTo>
                    <a:pt x="3971" y="1222"/>
                    <a:pt x="4574" y="1034"/>
                    <a:pt x="5198" y="929"/>
                  </a:cubicBezTo>
                  <a:cubicBezTo>
                    <a:pt x="5399" y="895"/>
                    <a:pt x="5602" y="851"/>
                    <a:pt x="5805" y="851"/>
                  </a:cubicBezTo>
                  <a:cubicBezTo>
                    <a:pt x="5823" y="851"/>
                    <a:pt x="5840" y="852"/>
                    <a:pt x="5858" y="852"/>
                  </a:cubicBezTo>
                  <a:cubicBezTo>
                    <a:pt x="5867" y="853"/>
                    <a:pt x="5877" y="853"/>
                    <a:pt x="5887" y="853"/>
                  </a:cubicBezTo>
                  <a:cubicBezTo>
                    <a:pt x="6075" y="853"/>
                    <a:pt x="6256" y="796"/>
                    <a:pt x="6446" y="796"/>
                  </a:cubicBezTo>
                  <a:cubicBezTo>
                    <a:pt x="7195" y="797"/>
                    <a:pt x="7903" y="972"/>
                    <a:pt x="8578" y="1280"/>
                  </a:cubicBezTo>
                  <a:cubicBezTo>
                    <a:pt x="9463" y="1683"/>
                    <a:pt x="10217" y="2268"/>
                    <a:pt x="10867" y="2988"/>
                  </a:cubicBezTo>
                  <a:cubicBezTo>
                    <a:pt x="10999" y="3134"/>
                    <a:pt x="11103" y="3302"/>
                    <a:pt x="11198" y="3476"/>
                  </a:cubicBezTo>
                  <a:cubicBezTo>
                    <a:pt x="11240" y="3552"/>
                    <a:pt x="11288" y="3620"/>
                    <a:pt x="11366" y="3662"/>
                  </a:cubicBezTo>
                  <a:cubicBezTo>
                    <a:pt x="11778" y="3677"/>
                    <a:pt x="12192" y="3692"/>
                    <a:pt x="12621" y="3706"/>
                  </a:cubicBezTo>
                  <a:cubicBezTo>
                    <a:pt x="12568" y="3498"/>
                    <a:pt x="12481" y="3354"/>
                    <a:pt x="12387" y="3211"/>
                  </a:cubicBezTo>
                  <a:cubicBezTo>
                    <a:pt x="12041" y="2684"/>
                    <a:pt x="11616" y="2228"/>
                    <a:pt x="11166" y="1792"/>
                  </a:cubicBezTo>
                  <a:cubicBezTo>
                    <a:pt x="10393" y="1042"/>
                    <a:pt x="9478" y="529"/>
                    <a:pt x="8443" y="249"/>
                  </a:cubicBezTo>
                  <a:cubicBezTo>
                    <a:pt x="7818" y="81"/>
                    <a:pt x="7195" y="0"/>
                    <a:pt x="6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>
              <a:off x="2353034" y="3832169"/>
              <a:ext cx="67443" cy="984817"/>
            </a:xfrm>
            <a:custGeom>
              <a:avLst/>
              <a:gdLst/>
              <a:ahLst/>
              <a:cxnLst/>
              <a:rect l="l" t="t" r="r" b="b"/>
              <a:pathLst>
                <a:path w="2049" h="29920" extrusionOk="0">
                  <a:moveTo>
                    <a:pt x="2048" y="1"/>
                  </a:moveTo>
                  <a:cubicBezTo>
                    <a:pt x="2029" y="436"/>
                    <a:pt x="2014" y="872"/>
                    <a:pt x="1993" y="1306"/>
                  </a:cubicBezTo>
                  <a:cubicBezTo>
                    <a:pt x="1928" y="2642"/>
                    <a:pt x="1944" y="3979"/>
                    <a:pt x="1881" y="5314"/>
                  </a:cubicBezTo>
                  <a:cubicBezTo>
                    <a:pt x="1832" y="6358"/>
                    <a:pt x="1812" y="7403"/>
                    <a:pt x="1777" y="8448"/>
                  </a:cubicBezTo>
                  <a:cubicBezTo>
                    <a:pt x="1735" y="9715"/>
                    <a:pt x="1731" y="10982"/>
                    <a:pt x="1674" y="12249"/>
                  </a:cubicBezTo>
                  <a:cubicBezTo>
                    <a:pt x="1613" y="13610"/>
                    <a:pt x="1535" y="14969"/>
                    <a:pt x="1464" y="16328"/>
                  </a:cubicBezTo>
                  <a:cubicBezTo>
                    <a:pt x="1357" y="18428"/>
                    <a:pt x="1355" y="20526"/>
                    <a:pt x="1384" y="22627"/>
                  </a:cubicBezTo>
                  <a:cubicBezTo>
                    <a:pt x="1401" y="23987"/>
                    <a:pt x="1540" y="25346"/>
                    <a:pt x="1523" y="26708"/>
                  </a:cubicBezTo>
                  <a:cubicBezTo>
                    <a:pt x="1513" y="27419"/>
                    <a:pt x="1477" y="28130"/>
                    <a:pt x="1166" y="28796"/>
                  </a:cubicBezTo>
                  <a:cubicBezTo>
                    <a:pt x="988" y="29176"/>
                    <a:pt x="713" y="29435"/>
                    <a:pt x="337" y="29596"/>
                  </a:cubicBezTo>
                  <a:cubicBezTo>
                    <a:pt x="283" y="29620"/>
                    <a:pt x="227" y="29646"/>
                    <a:pt x="169" y="29646"/>
                  </a:cubicBezTo>
                  <a:cubicBezTo>
                    <a:pt x="136" y="29646"/>
                    <a:pt x="102" y="29637"/>
                    <a:pt x="67" y="29614"/>
                  </a:cubicBezTo>
                  <a:cubicBezTo>
                    <a:pt x="45" y="29717"/>
                    <a:pt x="23" y="29818"/>
                    <a:pt x="0" y="29920"/>
                  </a:cubicBezTo>
                  <a:cubicBezTo>
                    <a:pt x="67" y="29811"/>
                    <a:pt x="165" y="29739"/>
                    <a:pt x="278" y="29696"/>
                  </a:cubicBezTo>
                  <a:cubicBezTo>
                    <a:pt x="975" y="29437"/>
                    <a:pt x="1273" y="28870"/>
                    <a:pt x="1447" y="28205"/>
                  </a:cubicBezTo>
                  <a:cubicBezTo>
                    <a:pt x="1555" y="27795"/>
                    <a:pt x="1567" y="27373"/>
                    <a:pt x="1584" y="26955"/>
                  </a:cubicBezTo>
                  <a:cubicBezTo>
                    <a:pt x="1629" y="25849"/>
                    <a:pt x="1578" y="24742"/>
                    <a:pt x="1523" y="23637"/>
                  </a:cubicBezTo>
                  <a:cubicBezTo>
                    <a:pt x="1456" y="22335"/>
                    <a:pt x="1419" y="21034"/>
                    <a:pt x="1438" y="19731"/>
                  </a:cubicBezTo>
                  <a:cubicBezTo>
                    <a:pt x="1456" y="18428"/>
                    <a:pt x="1491" y="17124"/>
                    <a:pt x="1557" y="15826"/>
                  </a:cubicBezTo>
                  <a:cubicBezTo>
                    <a:pt x="1636" y="14285"/>
                    <a:pt x="1715" y="12747"/>
                    <a:pt x="1758" y="11204"/>
                  </a:cubicBezTo>
                  <a:cubicBezTo>
                    <a:pt x="1780" y="10364"/>
                    <a:pt x="1764" y="9524"/>
                    <a:pt x="1798" y="8685"/>
                  </a:cubicBezTo>
                  <a:cubicBezTo>
                    <a:pt x="1846" y="7477"/>
                    <a:pt x="1863" y="6269"/>
                    <a:pt x="1912" y="5062"/>
                  </a:cubicBezTo>
                  <a:cubicBezTo>
                    <a:pt x="1937" y="4463"/>
                    <a:pt x="1931" y="3863"/>
                    <a:pt x="1950" y="3263"/>
                  </a:cubicBezTo>
                  <a:cubicBezTo>
                    <a:pt x="1985" y="2176"/>
                    <a:pt x="2017" y="1087"/>
                    <a:pt x="2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>
              <a:off x="2418501" y="3783290"/>
              <a:ext cx="5168" cy="24357"/>
            </a:xfrm>
            <a:custGeom>
              <a:avLst/>
              <a:gdLst/>
              <a:ahLst/>
              <a:cxnLst/>
              <a:rect l="l" t="t" r="r" b="b"/>
              <a:pathLst>
                <a:path w="157" h="740" extrusionOk="0">
                  <a:moveTo>
                    <a:pt x="156" y="1"/>
                  </a:moveTo>
                  <a:cubicBezTo>
                    <a:pt x="73" y="195"/>
                    <a:pt x="25" y="400"/>
                    <a:pt x="1" y="609"/>
                  </a:cubicBezTo>
                  <a:cubicBezTo>
                    <a:pt x="46" y="650"/>
                    <a:pt x="70" y="693"/>
                    <a:pt x="82" y="739"/>
                  </a:cubicBezTo>
                  <a:cubicBezTo>
                    <a:pt x="84" y="672"/>
                    <a:pt x="87" y="603"/>
                    <a:pt x="88" y="534"/>
                  </a:cubicBezTo>
                  <a:cubicBezTo>
                    <a:pt x="94" y="355"/>
                    <a:pt x="120" y="177"/>
                    <a:pt x="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>
              <a:off x="2353132" y="3783192"/>
              <a:ext cx="71952" cy="1033630"/>
            </a:xfrm>
            <a:custGeom>
              <a:avLst/>
              <a:gdLst/>
              <a:ahLst/>
              <a:cxnLst/>
              <a:rect l="l" t="t" r="r" b="b"/>
              <a:pathLst>
                <a:path w="2186" h="31403" extrusionOk="0">
                  <a:moveTo>
                    <a:pt x="2144" y="1"/>
                  </a:moveTo>
                  <a:lnTo>
                    <a:pt x="2144" y="1"/>
                  </a:lnTo>
                  <a:cubicBezTo>
                    <a:pt x="2109" y="176"/>
                    <a:pt x="2081" y="356"/>
                    <a:pt x="2077" y="534"/>
                  </a:cubicBezTo>
                  <a:cubicBezTo>
                    <a:pt x="2075" y="603"/>
                    <a:pt x="2073" y="672"/>
                    <a:pt x="2070" y="741"/>
                  </a:cubicBezTo>
                  <a:cubicBezTo>
                    <a:pt x="2097" y="840"/>
                    <a:pt x="2072" y="947"/>
                    <a:pt x="2067" y="1046"/>
                  </a:cubicBezTo>
                  <a:cubicBezTo>
                    <a:pt x="2058" y="1192"/>
                    <a:pt x="2054" y="1339"/>
                    <a:pt x="2048" y="1485"/>
                  </a:cubicBezTo>
                  <a:cubicBezTo>
                    <a:pt x="2016" y="2573"/>
                    <a:pt x="1984" y="3660"/>
                    <a:pt x="1950" y="4747"/>
                  </a:cubicBezTo>
                  <a:cubicBezTo>
                    <a:pt x="1930" y="5347"/>
                    <a:pt x="1936" y="5946"/>
                    <a:pt x="1912" y="6547"/>
                  </a:cubicBezTo>
                  <a:cubicBezTo>
                    <a:pt x="1862" y="7754"/>
                    <a:pt x="1845" y="8962"/>
                    <a:pt x="1798" y="10170"/>
                  </a:cubicBezTo>
                  <a:cubicBezTo>
                    <a:pt x="1765" y="11008"/>
                    <a:pt x="1781" y="11849"/>
                    <a:pt x="1758" y="12688"/>
                  </a:cubicBezTo>
                  <a:cubicBezTo>
                    <a:pt x="1716" y="14231"/>
                    <a:pt x="1636" y="15769"/>
                    <a:pt x="1557" y="17310"/>
                  </a:cubicBezTo>
                  <a:cubicBezTo>
                    <a:pt x="1490" y="18609"/>
                    <a:pt x="1456" y="19912"/>
                    <a:pt x="1437" y="21214"/>
                  </a:cubicBezTo>
                  <a:cubicBezTo>
                    <a:pt x="1420" y="22518"/>
                    <a:pt x="1457" y="23818"/>
                    <a:pt x="1522" y="25121"/>
                  </a:cubicBezTo>
                  <a:cubicBezTo>
                    <a:pt x="1579" y="26225"/>
                    <a:pt x="1628" y="27332"/>
                    <a:pt x="1584" y="28438"/>
                  </a:cubicBezTo>
                  <a:cubicBezTo>
                    <a:pt x="1567" y="28858"/>
                    <a:pt x="1554" y="29279"/>
                    <a:pt x="1446" y="29689"/>
                  </a:cubicBezTo>
                  <a:cubicBezTo>
                    <a:pt x="1272" y="30353"/>
                    <a:pt x="973" y="30923"/>
                    <a:pt x="277" y="31180"/>
                  </a:cubicBezTo>
                  <a:cubicBezTo>
                    <a:pt x="164" y="31223"/>
                    <a:pt x="68" y="31296"/>
                    <a:pt x="1" y="31403"/>
                  </a:cubicBezTo>
                  <a:cubicBezTo>
                    <a:pt x="172" y="31326"/>
                    <a:pt x="342" y="31244"/>
                    <a:pt x="517" y="31173"/>
                  </a:cubicBezTo>
                  <a:cubicBezTo>
                    <a:pt x="887" y="31025"/>
                    <a:pt x="1111" y="30733"/>
                    <a:pt x="1293" y="30393"/>
                  </a:cubicBezTo>
                  <a:cubicBezTo>
                    <a:pt x="1602" y="29816"/>
                    <a:pt x="1653" y="29183"/>
                    <a:pt x="1681" y="28551"/>
                  </a:cubicBezTo>
                  <a:cubicBezTo>
                    <a:pt x="1732" y="27395"/>
                    <a:pt x="1634" y="26238"/>
                    <a:pt x="1629" y="25082"/>
                  </a:cubicBezTo>
                  <a:cubicBezTo>
                    <a:pt x="1629" y="25065"/>
                    <a:pt x="1632" y="25047"/>
                    <a:pt x="1627" y="25030"/>
                  </a:cubicBezTo>
                  <a:cubicBezTo>
                    <a:pt x="1527" y="24549"/>
                    <a:pt x="1559" y="24055"/>
                    <a:pt x="1549" y="23571"/>
                  </a:cubicBezTo>
                  <a:cubicBezTo>
                    <a:pt x="1523" y="22476"/>
                    <a:pt x="1514" y="21378"/>
                    <a:pt x="1568" y="20280"/>
                  </a:cubicBezTo>
                  <a:cubicBezTo>
                    <a:pt x="1603" y="19546"/>
                    <a:pt x="1647" y="18810"/>
                    <a:pt x="1632" y="18073"/>
                  </a:cubicBezTo>
                  <a:cubicBezTo>
                    <a:pt x="1621" y="17566"/>
                    <a:pt x="1649" y="17061"/>
                    <a:pt x="1700" y="16560"/>
                  </a:cubicBezTo>
                  <a:cubicBezTo>
                    <a:pt x="1737" y="16194"/>
                    <a:pt x="1734" y="15827"/>
                    <a:pt x="1777" y="15459"/>
                  </a:cubicBezTo>
                  <a:cubicBezTo>
                    <a:pt x="1829" y="15029"/>
                    <a:pt x="1795" y="14590"/>
                    <a:pt x="1828" y="14152"/>
                  </a:cubicBezTo>
                  <a:cubicBezTo>
                    <a:pt x="1878" y="13487"/>
                    <a:pt x="1840" y="12819"/>
                    <a:pt x="1882" y="12150"/>
                  </a:cubicBezTo>
                  <a:cubicBezTo>
                    <a:pt x="1936" y="11278"/>
                    <a:pt x="1861" y="10404"/>
                    <a:pt x="1935" y="9529"/>
                  </a:cubicBezTo>
                  <a:cubicBezTo>
                    <a:pt x="1984" y="8949"/>
                    <a:pt x="1931" y="8367"/>
                    <a:pt x="1985" y="7783"/>
                  </a:cubicBezTo>
                  <a:cubicBezTo>
                    <a:pt x="2035" y="7240"/>
                    <a:pt x="1995" y="6691"/>
                    <a:pt x="2036" y="6141"/>
                  </a:cubicBezTo>
                  <a:cubicBezTo>
                    <a:pt x="2091" y="5373"/>
                    <a:pt x="2022" y="4601"/>
                    <a:pt x="2091" y="3830"/>
                  </a:cubicBezTo>
                  <a:cubicBezTo>
                    <a:pt x="2147" y="3217"/>
                    <a:pt x="2093" y="2600"/>
                    <a:pt x="2138" y="1981"/>
                  </a:cubicBezTo>
                  <a:cubicBezTo>
                    <a:pt x="2186" y="1324"/>
                    <a:pt x="2147" y="661"/>
                    <a:pt x="2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>
              <a:off x="2355403" y="3803336"/>
              <a:ext cx="65830" cy="1004566"/>
            </a:xfrm>
            <a:custGeom>
              <a:avLst/>
              <a:gdLst/>
              <a:ahLst/>
              <a:cxnLst/>
              <a:rect l="l" t="t" r="r" b="b"/>
              <a:pathLst>
                <a:path w="2000" h="30520" extrusionOk="0">
                  <a:moveTo>
                    <a:pt x="1919" y="0"/>
                  </a:moveTo>
                  <a:cubicBezTo>
                    <a:pt x="1950" y="233"/>
                    <a:pt x="1888" y="459"/>
                    <a:pt x="1876" y="689"/>
                  </a:cubicBezTo>
                  <a:cubicBezTo>
                    <a:pt x="1856" y="1081"/>
                    <a:pt x="1851" y="1475"/>
                    <a:pt x="1838" y="1868"/>
                  </a:cubicBezTo>
                  <a:cubicBezTo>
                    <a:pt x="1818" y="2440"/>
                    <a:pt x="1778" y="3012"/>
                    <a:pt x="1769" y="3586"/>
                  </a:cubicBezTo>
                  <a:cubicBezTo>
                    <a:pt x="1758" y="4185"/>
                    <a:pt x="1801" y="4783"/>
                    <a:pt x="1729" y="5383"/>
                  </a:cubicBezTo>
                  <a:cubicBezTo>
                    <a:pt x="1681" y="5779"/>
                    <a:pt x="1713" y="6183"/>
                    <a:pt x="1679" y="6586"/>
                  </a:cubicBezTo>
                  <a:cubicBezTo>
                    <a:pt x="1631" y="7148"/>
                    <a:pt x="1680" y="7714"/>
                    <a:pt x="1625" y="8279"/>
                  </a:cubicBezTo>
                  <a:cubicBezTo>
                    <a:pt x="1574" y="8805"/>
                    <a:pt x="1609" y="9337"/>
                    <a:pt x="1579" y="9869"/>
                  </a:cubicBezTo>
                  <a:cubicBezTo>
                    <a:pt x="1530" y="10731"/>
                    <a:pt x="1581" y="11598"/>
                    <a:pt x="1517" y="12463"/>
                  </a:cubicBezTo>
                  <a:cubicBezTo>
                    <a:pt x="1498" y="12736"/>
                    <a:pt x="1533" y="13015"/>
                    <a:pt x="1500" y="13285"/>
                  </a:cubicBezTo>
                  <a:cubicBezTo>
                    <a:pt x="1451" y="13674"/>
                    <a:pt x="1480" y="14067"/>
                    <a:pt x="1437" y="14455"/>
                  </a:cubicBezTo>
                  <a:cubicBezTo>
                    <a:pt x="1407" y="14729"/>
                    <a:pt x="1450" y="15007"/>
                    <a:pt x="1400" y="15273"/>
                  </a:cubicBezTo>
                  <a:cubicBezTo>
                    <a:pt x="1333" y="15647"/>
                    <a:pt x="1365" y="16023"/>
                    <a:pt x="1318" y="16397"/>
                  </a:cubicBezTo>
                  <a:cubicBezTo>
                    <a:pt x="1269" y="16785"/>
                    <a:pt x="1288" y="17182"/>
                    <a:pt x="1272" y="17575"/>
                  </a:cubicBezTo>
                  <a:cubicBezTo>
                    <a:pt x="1244" y="18240"/>
                    <a:pt x="1206" y="18905"/>
                    <a:pt x="1212" y="19570"/>
                  </a:cubicBezTo>
                  <a:cubicBezTo>
                    <a:pt x="1224" y="21051"/>
                    <a:pt x="1149" y="22534"/>
                    <a:pt x="1254" y="24018"/>
                  </a:cubicBezTo>
                  <a:cubicBezTo>
                    <a:pt x="1277" y="24349"/>
                    <a:pt x="1230" y="24689"/>
                    <a:pt x="1267" y="25020"/>
                  </a:cubicBezTo>
                  <a:cubicBezTo>
                    <a:pt x="1330" y="25573"/>
                    <a:pt x="1320" y="26129"/>
                    <a:pt x="1352" y="26683"/>
                  </a:cubicBezTo>
                  <a:cubicBezTo>
                    <a:pt x="1382" y="27203"/>
                    <a:pt x="1359" y="27725"/>
                    <a:pt x="1322" y="28248"/>
                  </a:cubicBezTo>
                  <a:cubicBezTo>
                    <a:pt x="1293" y="28647"/>
                    <a:pt x="1233" y="29025"/>
                    <a:pt x="1101" y="29400"/>
                  </a:cubicBezTo>
                  <a:cubicBezTo>
                    <a:pt x="974" y="29753"/>
                    <a:pt x="815" y="30081"/>
                    <a:pt x="464" y="30268"/>
                  </a:cubicBezTo>
                  <a:cubicBezTo>
                    <a:pt x="314" y="30348"/>
                    <a:pt x="165" y="30435"/>
                    <a:pt x="1" y="30488"/>
                  </a:cubicBezTo>
                  <a:cubicBezTo>
                    <a:pt x="34" y="30511"/>
                    <a:pt x="67" y="30520"/>
                    <a:pt x="100" y="30520"/>
                  </a:cubicBezTo>
                  <a:cubicBezTo>
                    <a:pt x="156" y="30520"/>
                    <a:pt x="212" y="30494"/>
                    <a:pt x="266" y="30470"/>
                  </a:cubicBezTo>
                  <a:cubicBezTo>
                    <a:pt x="642" y="30307"/>
                    <a:pt x="918" y="30050"/>
                    <a:pt x="1096" y="29669"/>
                  </a:cubicBezTo>
                  <a:cubicBezTo>
                    <a:pt x="1407" y="29003"/>
                    <a:pt x="1442" y="28291"/>
                    <a:pt x="1452" y="27582"/>
                  </a:cubicBezTo>
                  <a:cubicBezTo>
                    <a:pt x="1469" y="26220"/>
                    <a:pt x="1331" y="24860"/>
                    <a:pt x="1313" y="23500"/>
                  </a:cubicBezTo>
                  <a:cubicBezTo>
                    <a:pt x="1286" y="21400"/>
                    <a:pt x="1286" y="19300"/>
                    <a:pt x="1393" y="17202"/>
                  </a:cubicBezTo>
                  <a:cubicBezTo>
                    <a:pt x="1464" y="15842"/>
                    <a:pt x="1542" y="14484"/>
                    <a:pt x="1604" y="13123"/>
                  </a:cubicBezTo>
                  <a:cubicBezTo>
                    <a:pt x="1660" y="11857"/>
                    <a:pt x="1664" y="10588"/>
                    <a:pt x="1706" y="9320"/>
                  </a:cubicBezTo>
                  <a:cubicBezTo>
                    <a:pt x="1742" y="8277"/>
                    <a:pt x="1762" y="7231"/>
                    <a:pt x="1812" y="6187"/>
                  </a:cubicBezTo>
                  <a:cubicBezTo>
                    <a:pt x="1873" y="4852"/>
                    <a:pt x="1857" y="3516"/>
                    <a:pt x="1923" y="2180"/>
                  </a:cubicBezTo>
                  <a:cubicBezTo>
                    <a:pt x="1945" y="1745"/>
                    <a:pt x="1958" y="1309"/>
                    <a:pt x="1978" y="874"/>
                  </a:cubicBezTo>
                  <a:cubicBezTo>
                    <a:pt x="1984" y="627"/>
                    <a:pt x="1993" y="378"/>
                    <a:pt x="2000" y="130"/>
                  </a:cubicBezTo>
                  <a:cubicBezTo>
                    <a:pt x="1987" y="84"/>
                    <a:pt x="1964" y="41"/>
                    <a:pt x="191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>
              <a:off x="2420476" y="3807680"/>
              <a:ext cx="1646" cy="24489"/>
            </a:xfrm>
            <a:custGeom>
              <a:avLst/>
              <a:gdLst/>
              <a:ahLst/>
              <a:cxnLst/>
              <a:rect l="l" t="t" r="r" b="b"/>
              <a:pathLst>
                <a:path w="50" h="744" extrusionOk="0">
                  <a:moveTo>
                    <a:pt x="23" y="0"/>
                  </a:moveTo>
                  <a:cubicBezTo>
                    <a:pt x="16" y="247"/>
                    <a:pt x="8" y="496"/>
                    <a:pt x="1" y="744"/>
                  </a:cubicBezTo>
                  <a:cubicBezTo>
                    <a:pt x="6" y="597"/>
                    <a:pt x="11" y="451"/>
                    <a:pt x="19" y="305"/>
                  </a:cubicBezTo>
                  <a:cubicBezTo>
                    <a:pt x="24" y="207"/>
                    <a:pt x="49" y="97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2016709" y="3107153"/>
              <a:ext cx="88508" cy="152791"/>
            </a:xfrm>
            <a:custGeom>
              <a:avLst/>
              <a:gdLst/>
              <a:ahLst/>
              <a:cxnLst/>
              <a:rect l="l" t="t" r="r" b="b"/>
              <a:pathLst>
                <a:path w="2689" h="4642" extrusionOk="0">
                  <a:moveTo>
                    <a:pt x="470" y="0"/>
                  </a:moveTo>
                  <a:cubicBezTo>
                    <a:pt x="208" y="191"/>
                    <a:pt x="29" y="434"/>
                    <a:pt x="12" y="766"/>
                  </a:cubicBezTo>
                  <a:cubicBezTo>
                    <a:pt x="0" y="1014"/>
                    <a:pt x="10" y="1262"/>
                    <a:pt x="43" y="1510"/>
                  </a:cubicBezTo>
                  <a:cubicBezTo>
                    <a:pt x="107" y="1978"/>
                    <a:pt x="234" y="2431"/>
                    <a:pt x="376" y="2879"/>
                  </a:cubicBezTo>
                  <a:cubicBezTo>
                    <a:pt x="535" y="3379"/>
                    <a:pt x="649" y="3888"/>
                    <a:pt x="681" y="4411"/>
                  </a:cubicBezTo>
                  <a:cubicBezTo>
                    <a:pt x="686" y="4522"/>
                    <a:pt x="713" y="4584"/>
                    <a:pt x="827" y="4584"/>
                  </a:cubicBezTo>
                  <a:cubicBezTo>
                    <a:pt x="831" y="4584"/>
                    <a:pt x="836" y="4584"/>
                    <a:pt x="841" y="4584"/>
                  </a:cubicBezTo>
                  <a:cubicBezTo>
                    <a:pt x="903" y="4582"/>
                    <a:pt x="966" y="4581"/>
                    <a:pt x="1028" y="4581"/>
                  </a:cubicBezTo>
                  <a:cubicBezTo>
                    <a:pt x="1525" y="4581"/>
                    <a:pt x="2021" y="4642"/>
                    <a:pt x="2519" y="4642"/>
                  </a:cubicBezTo>
                  <a:cubicBezTo>
                    <a:pt x="2576" y="4642"/>
                    <a:pt x="2632" y="4641"/>
                    <a:pt x="2689" y="4639"/>
                  </a:cubicBezTo>
                  <a:cubicBezTo>
                    <a:pt x="2521" y="4228"/>
                    <a:pt x="2359" y="3813"/>
                    <a:pt x="2183" y="3406"/>
                  </a:cubicBezTo>
                  <a:cubicBezTo>
                    <a:pt x="1906" y="2771"/>
                    <a:pt x="1668" y="2122"/>
                    <a:pt x="1448" y="1464"/>
                  </a:cubicBezTo>
                  <a:cubicBezTo>
                    <a:pt x="1310" y="1049"/>
                    <a:pt x="1086" y="675"/>
                    <a:pt x="838" y="313"/>
                  </a:cubicBezTo>
                  <a:cubicBezTo>
                    <a:pt x="741" y="172"/>
                    <a:pt x="572" y="128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2156137" y="3186181"/>
              <a:ext cx="329940" cy="86698"/>
            </a:xfrm>
            <a:custGeom>
              <a:avLst/>
              <a:gdLst/>
              <a:ahLst/>
              <a:cxnLst/>
              <a:rect l="l" t="t" r="r" b="b"/>
              <a:pathLst>
                <a:path w="10024" h="2634" extrusionOk="0">
                  <a:moveTo>
                    <a:pt x="5543" y="1"/>
                  </a:moveTo>
                  <a:cubicBezTo>
                    <a:pt x="5241" y="1"/>
                    <a:pt x="4939" y="35"/>
                    <a:pt x="4637" y="64"/>
                  </a:cubicBezTo>
                  <a:cubicBezTo>
                    <a:pt x="4121" y="116"/>
                    <a:pt x="3626" y="234"/>
                    <a:pt x="3136" y="386"/>
                  </a:cubicBezTo>
                  <a:cubicBezTo>
                    <a:pt x="2230" y="667"/>
                    <a:pt x="1377" y="1046"/>
                    <a:pt x="645" y="1670"/>
                  </a:cubicBezTo>
                  <a:cubicBezTo>
                    <a:pt x="416" y="1866"/>
                    <a:pt x="197" y="2067"/>
                    <a:pt x="1" y="2294"/>
                  </a:cubicBezTo>
                  <a:cubicBezTo>
                    <a:pt x="515" y="2323"/>
                    <a:pt x="1027" y="2359"/>
                    <a:pt x="1542" y="2362"/>
                  </a:cubicBezTo>
                  <a:cubicBezTo>
                    <a:pt x="1549" y="2362"/>
                    <a:pt x="1556" y="2362"/>
                    <a:pt x="1564" y="2362"/>
                  </a:cubicBezTo>
                  <a:cubicBezTo>
                    <a:pt x="1669" y="2362"/>
                    <a:pt x="1756" y="2345"/>
                    <a:pt x="1829" y="2241"/>
                  </a:cubicBezTo>
                  <a:cubicBezTo>
                    <a:pt x="2041" y="1936"/>
                    <a:pt x="2307" y="1680"/>
                    <a:pt x="2584" y="1438"/>
                  </a:cubicBezTo>
                  <a:cubicBezTo>
                    <a:pt x="3369" y="756"/>
                    <a:pt x="4283" y="392"/>
                    <a:pt x="5326" y="392"/>
                  </a:cubicBezTo>
                  <a:cubicBezTo>
                    <a:pt x="5327" y="392"/>
                    <a:pt x="5329" y="392"/>
                    <a:pt x="5330" y="392"/>
                  </a:cubicBezTo>
                  <a:cubicBezTo>
                    <a:pt x="6403" y="393"/>
                    <a:pt x="7388" y="708"/>
                    <a:pt x="8307" y="1247"/>
                  </a:cubicBezTo>
                  <a:cubicBezTo>
                    <a:pt x="8815" y="1544"/>
                    <a:pt x="9270" y="1907"/>
                    <a:pt x="9584" y="2414"/>
                  </a:cubicBezTo>
                  <a:cubicBezTo>
                    <a:pt x="9674" y="2559"/>
                    <a:pt x="9776" y="2633"/>
                    <a:pt x="9917" y="2633"/>
                  </a:cubicBezTo>
                  <a:cubicBezTo>
                    <a:pt x="9950" y="2633"/>
                    <a:pt x="9986" y="2629"/>
                    <a:pt x="10023" y="2621"/>
                  </a:cubicBezTo>
                  <a:cubicBezTo>
                    <a:pt x="9866" y="2346"/>
                    <a:pt x="9660" y="2105"/>
                    <a:pt x="9459" y="1861"/>
                  </a:cubicBezTo>
                  <a:cubicBezTo>
                    <a:pt x="9251" y="1607"/>
                    <a:pt x="8997" y="1398"/>
                    <a:pt x="8743" y="1202"/>
                  </a:cubicBezTo>
                  <a:cubicBezTo>
                    <a:pt x="7949" y="594"/>
                    <a:pt x="7048" y="210"/>
                    <a:pt x="6060" y="41"/>
                  </a:cubicBezTo>
                  <a:cubicBezTo>
                    <a:pt x="5887" y="12"/>
                    <a:pt x="5715" y="1"/>
                    <a:pt x="5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>
              <a:off x="2483377" y="3263005"/>
              <a:ext cx="11158" cy="10368"/>
            </a:xfrm>
            <a:custGeom>
              <a:avLst/>
              <a:gdLst/>
              <a:ahLst/>
              <a:cxnLst/>
              <a:rect l="l" t="t" r="r" b="b"/>
              <a:pathLst>
                <a:path w="339" h="315" extrusionOk="0">
                  <a:moveTo>
                    <a:pt x="0" y="1"/>
                  </a:moveTo>
                  <a:cubicBezTo>
                    <a:pt x="49" y="85"/>
                    <a:pt x="84" y="176"/>
                    <a:pt x="81" y="287"/>
                  </a:cubicBezTo>
                  <a:cubicBezTo>
                    <a:pt x="132" y="306"/>
                    <a:pt x="184" y="315"/>
                    <a:pt x="237" y="315"/>
                  </a:cubicBezTo>
                  <a:cubicBezTo>
                    <a:pt x="270" y="315"/>
                    <a:pt x="304" y="311"/>
                    <a:pt x="339" y="304"/>
                  </a:cubicBezTo>
                  <a:cubicBezTo>
                    <a:pt x="161" y="292"/>
                    <a:pt x="111" y="145"/>
                    <a:pt x="23" y="31"/>
                  </a:cubicBezTo>
                  <a:cubicBezTo>
                    <a:pt x="15" y="21"/>
                    <a:pt x="7" y="1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>
              <a:off x="2147743" y="3182034"/>
              <a:ext cx="307920" cy="79951"/>
            </a:xfrm>
            <a:custGeom>
              <a:avLst/>
              <a:gdLst/>
              <a:ahLst/>
              <a:cxnLst/>
              <a:rect l="l" t="t" r="r" b="b"/>
              <a:pathLst>
                <a:path w="9355" h="2429" extrusionOk="0">
                  <a:moveTo>
                    <a:pt x="5605" y="1"/>
                  </a:moveTo>
                  <a:cubicBezTo>
                    <a:pt x="3889" y="1"/>
                    <a:pt x="2303" y="537"/>
                    <a:pt x="926" y="1612"/>
                  </a:cubicBezTo>
                  <a:cubicBezTo>
                    <a:pt x="703" y="1785"/>
                    <a:pt x="516" y="2000"/>
                    <a:pt x="315" y="2198"/>
                  </a:cubicBezTo>
                  <a:cubicBezTo>
                    <a:pt x="222" y="2290"/>
                    <a:pt x="123" y="2368"/>
                    <a:pt x="1" y="2415"/>
                  </a:cubicBezTo>
                  <a:cubicBezTo>
                    <a:pt x="46" y="2425"/>
                    <a:pt x="91" y="2429"/>
                    <a:pt x="135" y="2429"/>
                  </a:cubicBezTo>
                  <a:cubicBezTo>
                    <a:pt x="176" y="2429"/>
                    <a:pt x="216" y="2425"/>
                    <a:pt x="256" y="2420"/>
                  </a:cubicBezTo>
                  <a:cubicBezTo>
                    <a:pt x="224" y="2274"/>
                    <a:pt x="338" y="2202"/>
                    <a:pt x="419" y="2120"/>
                  </a:cubicBezTo>
                  <a:cubicBezTo>
                    <a:pt x="1106" y="1428"/>
                    <a:pt x="1927" y="953"/>
                    <a:pt x="2838" y="609"/>
                  </a:cubicBezTo>
                  <a:cubicBezTo>
                    <a:pt x="3744" y="266"/>
                    <a:pt x="4681" y="54"/>
                    <a:pt x="5643" y="39"/>
                  </a:cubicBezTo>
                  <a:cubicBezTo>
                    <a:pt x="5666" y="39"/>
                    <a:pt x="5688" y="39"/>
                    <a:pt x="5711" y="39"/>
                  </a:cubicBezTo>
                  <a:cubicBezTo>
                    <a:pt x="6633" y="39"/>
                    <a:pt x="7500" y="331"/>
                    <a:pt x="8310" y="783"/>
                  </a:cubicBezTo>
                  <a:cubicBezTo>
                    <a:pt x="8690" y="994"/>
                    <a:pt x="9037" y="1243"/>
                    <a:pt x="9355" y="1528"/>
                  </a:cubicBezTo>
                  <a:cubicBezTo>
                    <a:pt x="8349" y="583"/>
                    <a:pt x="7134" y="9"/>
                    <a:pt x="5655" y="1"/>
                  </a:cubicBezTo>
                  <a:cubicBezTo>
                    <a:pt x="5639" y="1"/>
                    <a:pt x="5622" y="1"/>
                    <a:pt x="56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2147710" y="3178644"/>
              <a:ext cx="346760" cy="94400"/>
            </a:xfrm>
            <a:custGeom>
              <a:avLst/>
              <a:gdLst/>
              <a:ahLst/>
              <a:cxnLst/>
              <a:rect l="l" t="t" r="r" b="b"/>
              <a:pathLst>
                <a:path w="10535" h="2868" extrusionOk="0">
                  <a:moveTo>
                    <a:pt x="5615" y="1"/>
                  </a:moveTo>
                  <a:cubicBezTo>
                    <a:pt x="5426" y="1"/>
                    <a:pt x="5246" y="58"/>
                    <a:pt x="5057" y="58"/>
                  </a:cubicBezTo>
                  <a:cubicBezTo>
                    <a:pt x="5047" y="58"/>
                    <a:pt x="5037" y="58"/>
                    <a:pt x="5028" y="57"/>
                  </a:cubicBezTo>
                  <a:cubicBezTo>
                    <a:pt x="5012" y="57"/>
                    <a:pt x="4997" y="57"/>
                    <a:pt x="4981" y="57"/>
                  </a:cubicBezTo>
                  <a:cubicBezTo>
                    <a:pt x="4774" y="57"/>
                    <a:pt x="4571" y="101"/>
                    <a:pt x="4368" y="134"/>
                  </a:cubicBezTo>
                  <a:cubicBezTo>
                    <a:pt x="3741" y="239"/>
                    <a:pt x="3140" y="429"/>
                    <a:pt x="2553" y="669"/>
                  </a:cubicBezTo>
                  <a:cubicBezTo>
                    <a:pt x="1550" y="1080"/>
                    <a:pt x="697" y="1688"/>
                    <a:pt x="1" y="2518"/>
                  </a:cubicBezTo>
                  <a:cubicBezTo>
                    <a:pt x="123" y="2472"/>
                    <a:pt x="223" y="2394"/>
                    <a:pt x="314" y="2301"/>
                  </a:cubicBezTo>
                  <a:cubicBezTo>
                    <a:pt x="516" y="2101"/>
                    <a:pt x="702" y="1888"/>
                    <a:pt x="926" y="1715"/>
                  </a:cubicBezTo>
                  <a:cubicBezTo>
                    <a:pt x="2304" y="640"/>
                    <a:pt x="3890" y="104"/>
                    <a:pt x="5610" y="104"/>
                  </a:cubicBezTo>
                  <a:cubicBezTo>
                    <a:pt x="5625" y="104"/>
                    <a:pt x="5640" y="104"/>
                    <a:pt x="5655" y="104"/>
                  </a:cubicBezTo>
                  <a:cubicBezTo>
                    <a:pt x="7134" y="112"/>
                    <a:pt x="8348" y="688"/>
                    <a:pt x="9354" y="1631"/>
                  </a:cubicBezTo>
                  <a:cubicBezTo>
                    <a:pt x="9588" y="1839"/>
                    <a:pt x="9806" y="2067"/>
                    <a:pt x="10008" y="2314"/>
                  </a:cubicBezTo>
                  <a:cubicBezTo>
                    <a:pt x="10073" y="2395"/>
                    <a:pt x="10145" y="2475"/>
                    <a:pt x="10198" y="2564"/>
                  </a:cubicBezTo>
                  <a:cubicBezTo>
                    <a:pt x="10206" y="2573"/>
                    <a:pt x="10214" y="2583"/>
                    <a:pt x="10221" y="2594"/>
                  </a:cubicBezTo>
                  <a:cubicBezTo>
                    <a:pt x="10309" y="2708"/>
                    <a:pt x="10359" y="2855"/>
                    <a:pt x="10535" y="2867"/>
                  </a:cubicBezTo>
                  <a:cubicBezTo>
                    <a:pt x="10458" y="2824"/>
                    <a:pt x="10409" y="2759"/>
                    <a:pt x="10368" y="2681"/>
                  </a:cubicBezTo>
                  <a:cubicBezTo>
                    <a:pt x="10273" y="2509"/>
                    <a:pt x="10170" y="2340"/>
                    <a:pt x="10037" y="2193"/>
                  </a:cubicBezTo>
                  <a:cubicBezTo>
                    <a:pt x="9387" y="1472"/>
                    <a:pt x="8634" y="887"/>
                    <a:pt x="7747" y="485"/>
                  </a:cubicBezTo>
                  <a:cubicBezTo>
                    <a:pt x="7071" y="179"/>
                    <a:pt x="6363" y="3"/>
                    <a:pt x="5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2155116" y="3183285"/>
              <a:ext cx="331026" cy="89068"/>
            </a:xfrm>
            <a:custGeom>
              <a:avLst/>
              <a:gdLst/>
              <a:ahLst/>
              <a:cxnLst/>
              <a:rect l="l" t="t" r="r" b="b"/>
              <a:pathLst>
                <a:path w="10057" h="2706" extrusionOk="0">
                  <a:moveTo>
                    <a:pt x="5486" y="1"/>
                  </a:moveTo>
                  <a:cubicBezTo>
                    <a:pt x="5463" y="1"/>
                    <a:pt x="5441" y="1"/>
                    <a:pt x="5418" y="1"/>
                  </a:cubicBezTo>
                  <a:cubicBezTo>
                    <a:pt x="4456" y="16"/>
                    <a:pt x="3520" y="228"/>
                    <a:pt x="2612" y="571"/>
                  </a:cubicBezTo>
                  <a:cubicBezTo>
                    <a:pt x="1702" y="915"/>
                    <a:pt x="881" y="1390"/>
                    <a:pt x="194" y="2082"/>
                  </a:cubicBezTo>
                  <a:cubicBezTo>
                    <a:pt x="112" y="2164"/>
                    <a:pt x="0" y="2236"/>
                    <a:pt x="31" y="2380"/>
                  </a:cubicBezTo>
                  <a:cubicBezTo>
                    <a:pt x="227" y="2153"/>
                    <a:pt x="446" y="1953"/>
                    <a:pt x="675" y="1757"/>
                  </a:cubicBezTo>
                  <a:cubicBezTo>
                    <a:pt x="1407" y="1133"/>
                    <a:pt x="2260" y="753"/>
                    <a:pt x="3165" y="472"/>
                  </a:cubicBezTo>
                  <a:cubicBezTo>
                    <a:pt x="3655" y="321"/>
                    <a:pt x="4149" y="202"/>
                    <a:pt x="4665" y="151"/>
                  </a:cubicBezTo>
                  <a:cubicBezTo>
                    <a:pt x="4969" y="122"/>
                    <a:pt x="5271" y="87"/>
                    <a:pt x="5573" y="87"/>
                  </a:cubicBezTo>
                  <a:cubicBezTo>
                    <a:pt x="5745" y="87"/>
                    <a:pt x="5917" y="98"/>
                    <a:pt x="6090" y="128"/>
                  </a:cubicBezTo>
                  <a:cubicBezTo>
                    <a:pt x="7078" y="298"/>
                    <a:pt x="7978" y="681"/>
                    <a:pt x="8772" y="1289"/>
                  </a:cubicBezTo>
                  <a:cubicBezTo>
                    <a:pt x="9026" y="1485"/>
                    <a:pt x="9281" y="1693"/>
                    <a:pt x="9489" y="1947"/>
                  </a:cubicBezTo>
                  <a:cubicBezTo>
                    <a:pt x="9690" y="2190"/>
                    <a:pt x="9895" y="2431"/>
                    <a:pt x="10053" y="2706"/>
                  </a:cubicBezTo>
                  <a:cubicBezTo>
                    <a:pt x="10056" y="2596"/>
                    <a:pt x="10022" y="2504"/>
                    <a:pt x="9972" y="2421"/>
                  </a:cubicBezTo>
                  <a:cubicBezTo>
                    <a:pt x="9708" y="2082"/>
                    <a:pt x="9429" y="1771"/>
                    <a:pt x="9129" y="1490"/>
                  </a:cubicBezTo>
                  <a:cubicBezTo>
                    <a:pt x="8812" y="1207"/>
                    <a:pt x="8464" y="956"/>
                    <a:pt x="8085" y="745"/>
                  </a:cubicBezTo>
                  <a:cubicBezTo>
                    <a:pt x="7276" y="292"/>
                    <a:pt x="6410" y="1"/>
                    <a:pt x="548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2455564" y="3232295"/>
              <a:ext cx="27846" cy="30743"/>
            </a:xfrm>
            <a:custGeom>
              <a:avLst/>
              <a:gdLst/>
              <a:ahLst/>
              <a:cxnLst/>
              <a:rect l="l" t="t" r="r" b="b"/>
              <a:pathLst>
                <a:path w="846" h="934" extrusionOk="0">
                  <a:moveTo>
                    <a:pt x="1" y="1"/>
                  </a:moveTo>
                  <a:cubicBezTo>
                    <a:pt x="301" y="282"/>
                    <a:pt x="580" y="593"/>
                    <a:pt x="845" y="934"/>
                  </a:cubicBezTo>
                  <a:cubicBezTo>
                    <a:pt x="792" y="845"/>
                    <a:pt x="722" y="765"/>
                    <a:pt x="655" y="684"/>
                  </a:cubicBezTo>
                  <a:cubicBezTo>
                    <a:pt x="455" y="437"/>
                    <a:pt x="235" y="20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2249417" y="3222816"/>
              <a:ext cx="68002" cy="45390"/>
            </a:xfrm>
            <a:custGeom>
              <a:avLst/>
              <a:gdLst/>
              <a:ahLst/>
              <a:cxnLst/>
              <a:rect l="l" t="t" r="r" b="b"/>
              <a:pathLst>
                <a:path w="2066" h="1379" extrusionOk="0">
                  <a:moveTo>
                    <a:pt x="1543" y="1"/>
                  </a:moveTo>
                  <a:cubicBezTo>
                    <a:pt x="1273" y="36"/>
                    <a:pt x="1082" y="219"/>
                    <a:pt x="891" y="379"/>
                  </a:cubicBezTo>
                  <a:cubicBezTo>
                    <a:pt x="630" y="597"/>
                    <a:pt x="364" y="814"/>
                    <a:pt x="137" y="1071"/>
                  </a:cubicBezTo>
                  <a:cubicBezTo>
                    <a:pt x="81" y="1134"/>
                    <a:pt x="2" y="1181"/>
                    <a:pt x="0" y="1279"/>
                  </a:cubicBezTo>
                  <a:cubicBezTo>
                    <a:pt x="229" y="1295"/>
                    <a:pt x="459" y="1316"/>
                    <a:pt x="689" y="1326"/>
                  </a:cubicBezTo>
                  <a:cubicBezTo>
                    <a:pt x="889" y="1336"/>
                    <a:pt x="1088" y="1345"/>
                    <a:pt x="1288" y="1345"/>
                  </a:cubicBezTo>
                  <a:cubicBezTo>
                    <a:pt x="1318" y="1345"/>
                    <a:pt x="1349" y="1345"/>
                    <a:pt x="1379" y="1344"/>
                  </a:cubicBezTo>
                  <a:cubicBezTo>
                    <a:pt x="1383" y="1344"/>
                    <a:pt x="1386" y="1344"/>
                    <a:pt x="1390" y="1344"/>
                  </a:cubicBezTo>
                  <a:cubicBezTo>
                    <a:pt x="1552" y="1344"/>
                    <a:pt x="1714" y="1378"/>
                    <a:pt x="1883" y="1378"/>
                  </a:cubicBezTo>
                  <a:cubicBezTo>
                    <a:pt x="1943" y="1378"/>
                    <a:pt x="2003" y="1374"/>
                    <a:pt x="2065" y="1362"/>
                  </a:cubicBezTo>
                  <a:cubicBezTo>
                    <a:pt x="1884" y="889"/>
                    <a:pt x="1714" y="444"/>
                    <a:pt x="1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2032047" y="3102611"/>
              <a:ext cx="81596" cy="157630"/>
            </a:xfrm>
            <a:custGeom>
              <a:avLst/>
              <a:gdLst/>
              <a:ahLst/>
              <a:cxnLst/>
              <a:rect l="l" t="t" r="r" b="b"/>
              <a:pathLst>
                <a:path w="2479" h="4789" extrusionOk="0">
                  <a:moveTo>
                    <a:pt x="165" y="0"/>
                  </a:moveTo>
                  <a:lnTo>
                    <a:pt x="165" y="0"/>
                  </a:lnTo>
                  <a:cubicBezTo>
                    <a:pt x="94" y="28"/>
                    <a:pt x="38" y="73"/>
                    <a:pt x="0" y="139"/>
                  </a:cubicBezTo>
                  <a:cubicBezTo>
                    <a:pt x="220" y="156"/>
                    <a:pt x="353" y="301"/>
                    <a:pt x="470" y="463"/>
                  </a:cubicBezTo>
                  <a:cubicBezTo>
                    <a:pt x="721" y="812"/>
                    <a:pt x="936" y="1185"/>
                    <a:pt x="1061" y="1595"/>
                  </a:cubicBezTo>
                  <a:cubicBezTo>
                    <a:pt x="1356" y="2562"/>
                    <a:pt x="1797" y="3470"/>
                    <a:pt x="2153" y="4412"/>
                  </a:cubicBezTo>
                  <a:cubicBezTo>
                    <a:pt x="2196" y="4528"/>
                    <a:pt x="2277" y="4642"/>
                    <a:pt x="2223" y="4778"/>
                  </a:cubicBezTo>
                  <a:cubicBezTo>
                    <a:pt x="2257" y="4783"/>
                    <a:pt x="2290" y="4788"/>
                    <a:pt x="2322" y="4788"/>
                  </a:cubicBezTo>
                  <a:cubicBezTo>
                    <a:pt x="2386" y="4788"/>
                    <a:pt x="2443" y="4768"/>
                    <a:pt x="2478" y="4688"/>
                  </a:cubicBezTo>
                  <a:cubicBezTo>
                    <a:pt x="2322" y="4671"/>
                    <a:pt x="2314" y="4532"/>
                    <a:pt x="2272" y="4427"/>
                  </a:cubicBezTo>
                  <a:cubicBezTo>
                    <a:pt x="1839" y="3339"/>
                    <a:pt x="1391" y="2256"/>
                    <a:pt x="947" y="1170"/>
                  </a:cubicBezTo>
                  <a:cubicBezTo>
                    <a:pt x="782" y="766"/>
                    <a:pt x="589" y="372"/>
                    <a:pt x="211" y="110"/>
                  </a:cubicBezTo>
                  <a:cubicBezTo>
                    <a:pt x="176" y="85"/>
                    <a:pt x="149" y="49"/>
                    <a:pt x="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2037017" y="3102611"/>
              <a:ext cx="76692" cy="154273"/>
            </a:xfrm>
            <a:custGeom>
              <a:avLst/>
              <a:gdLst/>
              <a:ahLst/>
              <a:cxnLst/>
              <a:rect l="l" t="t" r="r" b="b"/>
              <a:pathLst>
                <a:path w="2330" h="4687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48"/>
                    <a:pt x="26" y="84"/>
                    <a:pt x="61" y="107"/>
                  </a:cubicBezTo>
                  <a:cubicBezTo>
                    <a:pt x="439" y="370"/>
                    <a:pt x="634" y="765"/>
                    <a:pt x="798" y="1169"/>
                  </a:cubicBezTo>
                  <a:cubicBezTo>
                    <a:pt x="1241" y="2255"/>
                    <a:pt x="1689" y="3337"/>
                    <a:pt x="2123" y="4426"/>
                  </a:cubicBezTo>
                  <a:cubicBezTo>
                    <a:pt x="2165" y="4531"/>
                    <a:pt x="2172" y="4670"/>
                    <a:pt x="2329" y="4687"/>
                  </a:cubicBezTo>
                  <a:cubicBezTo>
                    <a:pt x="2306" y="4650"/>
                    <a:pt x="2277" y="4617"/>
                    <a:pt x="2263" y="4579"/>
                  </a:cubicBezTo>
                  <a:cubicBezTo>
                    <a:pt x="1984" y="3818"/>
                    <a:pt x="1660" y="3075"/>
                    <a:pt x="1352" y="2325"/>
                  </a:cubicBezTo>
                  <a:cubicBezTo>
                    <a:pt x="1114" y="1749"/>
                    <a:pt x="926" y="1154"/>
                    <a:pt x="613" y="611"/>
                  </a:cubicBezTo>
                  <a:cubicBezTo>
                    <a:pt x="464" y="351"/>
                    <a:pt x="284" y="138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2032047" y="3107153"/>
              <a:ext cx="74980" cy="152759"/>
            </a:xfrm>
            <a:custGeom>
              <a:avLst/>
              <a:gdLst/>
              <a:ahLst/>
              <a:cxnLst/>
              <a:rect l="l" t="t" r="r" b="b"/>
              <a:pathLst>
                <a:path w="2278" h="4641" extrusionOk="0">
                  <a:moveTo>
                    <a:pt x="0" y="0"/>
                  </a:moveTo>
                  <a:cubicBezTo>
                    <a:pt x="104" y="129"/>
                    <a:pt x="274" y="174"/>
                    <a:pt x="371" y="314"/>
                  </a:cubicBezTo>
                  <a:cubicBezTo>
                    <a:pt x="620" y="675"/>
                    <a:pt x="844" y="1052"/>
                    <a:pt x="981" y="1466"/>
                  </a:cubicBezTo>
                  <a:cubicBezTo>
                    <a:pt x="1201" y="2123"/>
                    <a:pt x="1439" y="2772"/>
                    <a:pt x="1715" y="3408"/>
                  </a:cubicBezTo>
                  <a:cubicBezTo>
                    <a:pt x="1892" y="3815"/>
                    <a:pt x="2054" y="4229"/>
                    <a:pt x="2222" y="4640"/>
                  </a:cubicBezTo>
                  <a:cubicBezTo>
                    <a:pt x="2277" y="4504"/>
                    <a:pt x="2195" y="4392"/>
                    <a:pt x="2152" y="4275"/>
                  </a:cubicBezTo>
                  <a:cubicBezTo>
                    <a:pt x="1796" y="3332"/>
                    <a:pt x="1355" y="2424"/>
                    <a:pt x="1059" y="1457"/>
                  </a:cubicBezTo>
                  <a:cubicBezTo>
                    <a:pt x="935" y="1047"/>
                    <a:pt x="719" y="675"/>
                    <a:pt x="467" y="325"/>
                  </a:cubicBezTo>
                  <a:cubicBezTo>
                    <a:pt x="350" y="163"/>
                    <a:pt x="217" y="1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2224303" y="3212448"/>
              <a:ext cx="75902" cy="52467"/>
            </a:xfrm>
            <a:custGeom>
              <a:avLst/>
              <a:gdLst/>
              <a:ahLst/>
              <a:cxnLst/>
              <a:rect l="l" t="t" r="r" b="b"/>
              <a:pathLst>
                <a:path w="2306" h="1594" extrusionOk="0">
                  <a:moveTo>
                    <a:pt x="2148" y="0"/>
                  </a:moveTo>
                  <a:cubicBezTo>
                    <a:pt x="2125" y="0"/>
                    <a:pt x="2099" y="5"/>
                    <a:pt x="2072" y="13"/>
                  </a:cubicBezTo>
                  <a:cubicBezTo>
                    <a:pt x="2014" y="30"/>
                    <a:pt x="1956" y="45"/>
                    <a:pt x="1900" y="68"/>
                  </a:cubicBezTo>
                  <a:cubicBezTo>
                    <a:pt x="1178" y="356"/>
                    <a:pt x="563" y="790"/>
                    <a:pt x="90" y="1413"/>
                  </a:cubicBezTo>
                  <a:cubicBezTo>
                    <a:pt x="56" y="1459"/>
                    <a:pt x="0" y="1496"/>
                    <a:pt x="34" y="1593"/>
                  </a:cubicBezTo>
                  <a:lnTo>
                    <a:pt x="764" y="1593"/>
                  </a:lnTo>
                  <a:cubicBezTo>
                    <a:pt x="690" y="1499"/>
                    <a:pt x="759" y="1429"/>
                    <a:pt x="815" y="1370"/>
                  </a:cubicBezTo>
                  <a:cubicBezTo>
                    <a:pt x="1173" y="987"/>
                    <a:pt x="1557" y="635"/>
                    <a:pt x="2002" y="354"/>
                  </a:cubicBezTo>
                  <a:cubicBezTo>
                    <a:pt x="2061" y="316"/>
                    <a:pt x="2124" y="270"/>
                    <a:pt x="2194" y="270"/>
                  </a:cubicBezTo>
                  <a:cubicBezTo>
                    <a:pt x="2229" y="270"/>
                    <a:pt x="2267" y="282"/>
                    <a:pt x="2306" y="313"/>
                  </a:cubicBezTo>
                  <a:cubicBezTo>
                    <a:pt x="2291" y="247"/>
                    <a:pt x="2274" y="180"/>
                    <a:pt x="2261" y="114"/>
                  </a:cubicBezTo>
                  <a:cubicBezTo>
                    <a:pt x="2247" y="31"/>
                    <a:pt x="2205" y="0"/>
                    <a:pt x="2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2247015" y="3221302"/>
              <a:ext cx="53191" cy="43612"/>
            </a:xfrm>
            <a:custGeom>
              <a:avLst/>
              <a:gdLst/>
              <a:ahLst/>
              <a:cxnLst/>
              <a:rect l="l" t="t" r="r" b="b"/>
              <a:pathLst>
                <a:path w="1616" h="1325" extrusionOk="0">
                  <a:moveTo>
                    <a:pt x="1504" y="1"/>
                  </a:moveTo>
                  <a:cubicBezTo>
                    <a:pt x="1434" y="1"/>
                    <a:pt x="1371" y="47"/>
                    <a:pt x="1312" y="85"/>
                  </a:cubicBezTo>
                  <a:cubicBezTo>
                    <a:pt x="867" y="366"/>
                    <a:pt x="483" y="718"/>
                    <a:pt x="125" y="1101"/>
                  </a:cubicBezTo>
                  <a:cubicBezTo>
                    <a:pt x="70" y="1159"/>
                    <a:pt x="1" y="1230"/>
                    <a:pt x="73" y="1324"/>
                  </a:cubicBezTo>
                  <a:cubicBezTo>
                    <a:pt x="75" y="1229"/>
                    <a:pt x="154" y="1181"/>
                    <a:pt x="210" y="1117"/>
                  </a:cubicBezTo>
                  <a:cubicBezTo>
                    <a:pt x="437" y="860"/>
                    <a:pt x="703" y="643"/>
                    <a:pt x="964" y="425"/>
                  </a:cubicBezTo>
                  <a:cubicBezTo>
                    <a:pt x="1155" y="265"/>
                    <a:pt x="1346" y="82"/>
                    <a:pt x="1616" y="44"/>
                  </a:cubicBezTo>
                  <a:cubicBezTo>
                    <a:pt x="1577" y="13"/>
                    <a:pt x="1539" y="1"/>
                    <a:pt x="1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>
              <a:off x="2403821" y="3240853"/>
              <a:ext cx="63987" cy="31434"/>
            </a:xfrm>
            <a:custGeom>
              <a:avLst/>
              <a:gdLst/>
              <a:ahLst/>
              <a:cxnLst/>
              <a:rect l="l" t="t" r="r" b="b"/>
              <a:pathLst>
                <a:path w="1944" h="955" extrusionOk="0">
                  <a:moveTo>
                    <a:pt x="992" y="1"/>
                  </a:moveTo>
                  <a:cubicBezTo>
                    <a:pt x="957" y="1"/>
                    <a:pt x="925" y="22"/>
                    <a:pt x="891" y="53"/>
                  </a:cubicBezTo>
                  <a:cubicBezTo>
                    <a:pt x="631" y="288"/>
                    <a:pt x="368" y="518"/>
                    <a:pt x="108" y="752"/>
                  </a:cubicBezTo>
                  <a:cubicBezTo>
                    <a:pt x="67" y="788"/>
                    <a:pt x="0" y="811"/>
                    <a:pt x="22" y="909"/>
                  </a:cubicBezTo>
                  <a:cubicBezTo>
                    <a:pt x="638" y="955"/>
                    <a:pt x="1259" y="943"/>
                    <a:pt x="1944" y="953"/>
                  </a:cubicBezTo>
                  <a:cubicBezTo>
                    <a:pt x="1683" y="561"/>
                    <a:pt x="1394" y="280"/>
                    <a:pt x="1067" y="31"/>
                  </a:cubicBezTo>
                  <a:cubicBezTo>
                    <a:pt x="1039" y="10"/>
                    <a:pt x="1015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>
              <a:off x="1365948" y="3275381"/>
              <a:ext cx="1068651" cy="1558953"/>
            </a:xfrm>
            <a:custGeom>
              <a:avLst/>
              <a:gdLst/>
              <a:ahLst/>
              <a:cxnLst/>
              <a:rect l="l" t="t" r="r" b="b"/>
              <a:pathLst>
                <a:path w="32467" h="47363" extrusionOk="0">
                  <a:moveTo>
                    <a:pt x="9723" y="37727"/>
                  </a:moveTo>
                  <a:cubicBezTo>
                    <a:pt x="9823" y="37727"/>
                    <a:pt x="9922" y="37730"/>
                    <a:pt x="10022" y="37738"/>
                  </a:cubicBezTo>
                  <a:cubicBezTo>
                    <a:pt x="10655" y="37787"/>
                    <a:pt x="11291" y="37742"/>
                    <a:pt x="11920" y="37796"/>
                  </a:cubicBezTo>
                  <a:cubicBezTo>
                    <a:pt x="12394" y="37835"/>
                    <a:pt x="12871" y="37895"/>
                    <a:pt x="13345" y="37921"/>
                  </a:cubicBezTo>
                  <a:cubicBezTo>
                    <a:pt x="13962" y="37956"/>
                    <a:pt x="14558" y="38112"/>
                    <a:pt x="15172" y="38154"/>
                  </a:cubicBezTo>
                  <a:cubicBezTo>
                    <a:pt x="15649" y="38187"/>
                    <a:pt x="16114" y="38308"/>
                    <a:pt x="16582" y="38399"/>
                  </a:cubicBezTo>
                  <a:cubicBezTo>
                    <a:pt x="17135" y="38504"/>
                    <a:pt x="17694" y="38574"/>
                    <a:pt x="18241" y="38708"/>
                  </a:cubicBezTo>
                  <a:cubicBezTo>
                    <a:pt x="19187" y="38940"/>
                    <a:pt x="20148" y="39111"/>
                    <a:pt x="21085" y="39372"/>
                  </a:cubicBezTo>
                  <a:cubicBezTo>
                    <a:pt x="21992" y="39627"/>
                    <a:pt x="22879" y="39935"/>
                    <a:pt x="23751" y="40297"/>
                  </a:cubicBezTo>
                  <a:cubicBezTo>
                    <a:pt x="24527" y="40618"/>
                    <a:pt x="25279" y="40986"/>
                    <a:pt x="26035" y="41352"/>
                  </a:cubicBezTo>
                  <a:cubicBezTo>
                    <a:pt x="26565" y="41609"/>
                    <a:pt x="27083" y="41894"/>
                    <a:pt x="27555" y="42256"/>
                  </a:cubicBezTo>
                  <a:cubicBezTo>
                    <a:pt x="27699" y="42365"/>
                    <a:pt x="27777" y="42475"/>
                    <a:pt x="27766" y="42661"/>
                  </a:cubicBezTo>
                  <a:cubicBezTo>
                    <a:pt x="27752" y="42891"/>
                    <a:pt x="27762" y="43124"/>
                    <a:pt x="27762" y="43451"/>
                  </a:cubicBezTo>
                  <a:cubicBezTo>
                    <a:pt x="27780" y="43936"/>
                    <a:pt x="27747" y="44514"/>
                    <a:pt x="27614" y="45085"/>
                  </a:cubicBezTo>
                  <a:cubicBezTo>
                    <a:pt x="27514" y="45512"/>
                    <a:pt x="27301" y="45877"/>
                    <a:pt x="27027" y="46212"/>
                  </a:cubicBezTo>
                  <a:cubicBezTo>
                    <a:pt x="26907" y="46358"/>
                    <a:pt x="26745" y="46438"/>
                    <a:pt x="26577" y="46502"/>
                  </a:cubicBezTo>
                  <a:cubicBezTo>
                    <a:pt x="25896" y="46761"/>
                    <a:pt x="25205" y="46952"/>
                    <a:pt x="24469" y="47006"/>
                  </a:cubicBezTo>
                  <a:cubicBezTo>
                    <a:pt x="24102" y="47033"/>
                    <a:pt x="23736" y="47047"/>
                    <a:pt x="23371" y="47047"/>
                  </a:cubicBezTo>
                  <a:cubicBezTo>
                    <a:pt x="23155" y="47047"/>
                    <a:pt x="22939" y="47043"/>
                    <a:pt x="22724" y="47033"/>
                  </a:cubicBezTo>
                  <a:cubicBezTo>
                    <a:pt x="22334" y="47016"/>
                    <a:pt x="21938" y="47036"/>
                    <a:pt x="21550" y="46949"/>
                  </a:cubicBezTo>
                  <a:cubicBezTo>
                    <a:pt x="21522" y="46942"/>
                    <a:pt x="21492" y="46941"/>
                    <a:pt x="21462" y="46941"/>
                  </a:cubicBezTo>
                  <a:cubicBezTo>
                    <a:pt x="21432" y="46941"/>
                    <a:pt x="21401" y="46942"/>
                    <a:pt x="21372" y="46942"/>
                  </a:cubicBezTo>
                  <a:cubicBezTo>
                    <a:pt x="21368" y="46942"/>
                    <a:pt x="21364" y="46942"/>
                    <a:pt x="21360" y="46942"/>
                  </a:cubicBezTo>
                  <a:cubicBezTo>
                    <a:pt x="20979" y="46942"/>
                    <a:pt x="20603" y="46889"/>
                    <a:pt x="20225" y="46850"/>
                  </a:cubicBezTo>
                  <a:cubicBezTo>
                    <a:pt x="19988" y="46824"/>
                    <a:pt x="19746" y="46802"/>
                    <a:pt x="19511" y="46799"/>
                  </a:cubicBezTo>
                  <a:cubicBezTo>
                    <a:pt x="19159" y="46794"/>
                    <a:pt x="18811" y="46745"/>
                    <a:pt x="18462" y="46729"/>
                  </a:cubicBezTo>
                  <a:cubicBezTo>
                    <a:pt x="18080" y="46712"/>
                    <a:pt x="17701" y="46640"/>
                    <a:pt x="17320" y="46595"/>
                  </a:cubicBezTo>
                  <a:cubicBezTo>
                    <a:pt x="17108" y="46570"/>
                    <a:pt x="16895" y="46559"/>
                    <a:pt x="16683" y="46542"/>
                  </a:cubicBezTo>
                  <a:cubicBezTo>
                    <a:pt x="16267" y="46509"/>
                    <a:pt x="15852" y="46452"/>
                    <a:pt x="15436" y="46424"/>
                  </a:cubicBezTo>
                  <a:cubicBezTo>
                    <a:pt x="14850" y="46384"/>
                    <a:pt x="14261" y="46337"/>
                    <a:pt x="13677" y="46268"/>
                  </a:cubicBezTo>
                  <a:cubicBezTo>
                    <a:pt x="13137" y="46204"/>
                    <a:pt x="12601" y="46090"/>
                    <a:pt x="12059" y="46032"/>
                  </a:cubicBezTo>
                  <a:cubicBezTo>
                    <a:pt x="11643" y="45986"/>
                    <a:pt x="11230" y="45914"/>
                    <a:pt x="10820" y="45846"/>
                  </a:cubicBezTo>
                  <a:cubicBezTo>
                    <a:pt x="10315" y="45762"/>
                    <a:pt x="9809" y="45687"/>
                    <a:pt x="9307" y="45591"/>
                  </a:cubicBezTo>
                  <a:cubicBezTo>
                    <a:pt x="8737" y="45481"/>
                    <a:pt x="8165" y="45384"/>
                    <a:pt x="7592" y="45302"/>
                  </a:cubicBezTo>
                  <a:cubicBezTo>
                    <a:pt x="7085" y="45228"/>
                    <a:pt x="6580" y="45159"/>
                    <a:pt x="6066" y="45137"/>
                  </a:cubicBezTo>
                  <a:cubicBezTo>
                    <a:pt x="5674" y="45119"/>
                    <a:pt x="5298" y="44988"/>
                    <a:pt x="4912" y="44913"/>
                  </a:cubicBezTo>
                  <a:cubicBezTo>
                    <a:pt x="4373" y="44809"/>
                    <a:pt x="3851" y="44649"/>
                    <a:pt x="3333" y="44473"/>
                  </a:cubicBezTo>
                  <a:cubicBezTo>
                    <a:pt x="2457" y="44174"/>
                    <a:pt x="1803" y="43619"/>
                    <a:pt x="1369" y="42801"/>
                  </a:cubicBezTo>
                  <a:cubicBezTo>
                    <a:pt x="1028" y="42158"/>
                    <a:pt x="830" y="41473"/>
                    <a:pt x="738" y="40754"/>
                  </a:cubicBezTo>
                  <a:cubicBezTo>
                    <a:pt x="704" y="40493"/>
                    <a:pt x="665" y="40230"/>
                    <a:pt x="623" y="39969"/>
                  </a:cubicBezTo>
                  <a:cubicBezTo>
                    <a:pt x="597" y="39814"/>
                    <a:pt x="643" y="39754"/>
                    <a:pt x="768" y="39696"/>
                  </a:cubicBezTo>
                  <a:cubicBezTo>
                    <a:pt x="1232" y="39474"/>
                    <a:pt x="1701" y="39264"/>
                    <a:pt x="2176" y="39069"/>
                  </a:cubicBezTo>
                  <a:cubicBezTo>
                    <a:pt x="3057" y="38711"/>
                    <a:pt x="3953" y="38399"/>
                    <a:pt x="4879" y="38181"/>
                  </a:cubicBezTo>
                  <a:cubicBezTo>
                    <a:pt x="5345" y="38070"/>
                    <a:pt x="5816" y="38003"/>
                    <a:pt x="6288" y="37931"/>
                  </a:cubicBezTo>
                  <a:cubicBezTo>
                    <a:pt x="7095" y="37809"/>
                    <a:pt x="7904" y="37793"/>
                    <a:pt x="8715" y="37772"/>
                  </a:cubicBezTo>
                  <a:cubicBezTo>
                    <a:pt x="9051" y="37763"/>
                    <a:pt x="9388" y="37727"/>
                    <a:pt x="9723" y="37727"/>
                  </a:cubicBezTo>
                  <a:close/>
                  <a:moveTo>
                    <a:pt x="12094" y="0"/>
                  </a:moveTo>
                  <a:cubicBezTo>
                    <a:pt x="12022" y="0"/>
                    <a:pt x="11952" y="16"/>
                    <a:pt x="11883" y="61"/>
                  </a:cubicBezTo>
                  <a:cubicBezTo>
                    <a:pt x="11456" y="343"/>
                    <a:pt x="11025" y="622"/>
                    <a:pt x="10624" y="944"/>
                  </a:cubicBezTo>
                  <a:cubicBezTo>
                    <a:pt x="10345" y="1171"/>
                    <a:pt x="10063" y="1391"/>
                    <a:pt x="9794" y="1629"/>
                  </a:cubicBezTo>
                  <a:cubicBezTo>
                    <a:pt x="9532" y="1862"/>
                    <a:pt x="9245" y="2071"/>
                    <a:pt x="9023" y="2345"/>
                  </a:cubicBezTo>
                  <a:cubicBezTo>
                    <a:pt x="8866" y="2539"/>
                    <a:pt x="8697" y="2720"/>
                    <a:pt x="8519" y="2893"/>
                  </a:cubicBezTo>
                  <a:cubicBezTo>
                    <a:pt x="8131" y="3269"/>
                    <a:pt x="7804" y="3699"/>
                    <a:pt x="7477" y="4125"/>
                  </a:cubicBezTo>
                  <a:cubicBezTo>
                    <a:pt x="7064" y="4662"/>
                    <a:pt x="6695" y="5229"/>
                    <a:pt x="6335" y="5801"/>
                  </a:cubicBezTo>
                  <a:cubicBezTo>
                    <a:pt x="5977" y="6374"/>
                    <a:pt x="5655" y="6970"/>
                    <a:pt x="5343" y="7570"/>
                  </a:cubicBezTo>
                  <a:cubicBezTo>
                    <a:pt x="5147" y="7949"/>
                    <a:pt x="4966" y="8337"/>
                    <a:pt x="4788" y="8727"/>
                  </a:cubicBezTo>
                  <a:cubicBezTo>
                    <a:pt x="4580" y="9188"/>
                    <a:pt x="4372" y="9647"/>
                    <a:pt x="4186" y="10117"/>
                  </a:cubicBezTo>
                  <a:cubicBezTo>
                    <a:pt x="3972" y="10658"/>
                    <a:pt x="3776" y="11206"/>
                    <a:pt x="3581" y="11754"/>
                  </a:cubicBezTo>
                  <a:cubicBezTo>
                    <a:pt x="3277" y="12602"/>
                    <a:pt x="2977" y="13449"/>
                    <a:pt x="2744" y="14317"/>
                  </a:cubicBezTo>
                  <a:cubicBezTo>
                    <a:pt x="2457" y="15390"/>
                    <a:pt x="2224" y="16477"/>
                    <a:pt x="1967" y="17557"/>
                  </a:cubicBezTo>
                  <a:cubicBezTo>
                    <a:pt x="1779" y="18348"/>
                    <a:pt x="1623" y="19143"/>
                    <a:pt x="1467" y="19939"/>
                  </a:cubicBezTo>
                  <a:cubicBezTo>
                    <a:pt x="1332" y="20615"/>
                    <a:pt x="1222" y="21297"/>
                    <a:pt x="1107" y="21978"/>
                  </a:cubicBezTo>
                  <a:cubicBezTo>
                    <a:pt x="1009" y="22558"/>
                    <a:pt x="955" y="23145"/>
                    <a:pt x="888" y="23728"/>
                  </a:cubicBezTo>
                  <a:cubicBezTo>
                    <a:pt x="849" y="24068"/>
                    <a:pt x="808" y="24406"/>
                    <a:pt x="776" y="24746"/>
                  </a:cubicBezTo>
                  <a:cubicBezTo>
                    <a:pt x="740" y="25127"/>
                    <a:pt x="667" y="25505"/>
                    <a:pt x="639" y="25888"/>
                  </a:cubicBezTo>
                  <a:cubicBezTo>
                    <a:pt x="609" y="26289"/>
                    <a:pt x="552" y="26685"/>
                    <a:pt x="520" y="27085"/>
                  </a:cubicBezTo>
                  <a:cubicBezTo>
                    <a:pt x="478" y="27603"/>
                    <a:pt x="410" y="28119"/>
                    <a:pt x="371" y="28638"/>
                  </a:cubicBezTo>
                  <a:cubicBezTo>
                    <a:pt x="350" y="28894"/>
                    <a:pt x="343" y="29151"/>
                    <a:pt x="314" y="29404"/>
                  </a:cubicBezTo>
                  <a:cubicBezTo>
                    <a:pt x="275" y="29779"/>
                    <a:pt x="259" y="30153"/>
                    <a:pt x="215" y="30526"/>
                  </a:cubicBezTo>
                  <a:cubicBezTo>
                    <a:pt x="181" y="30808"/>
                    <a:pt x="205" y="31094"/>
                    <a:pt x="155" y="31369"/>
                  </a:cubicBezTo>
                  <a:cubicBezTo>
                    <a:pt x="96" y="31700"/>
                    <a:pt x="89" y="32037"/>
                    <a:pt x="79" y="32364"/>
                  </a:cubicBezTo>
                  <a:cubicBezTo>
                    <a:pt x="46" y="33639"/>
                    <a:pt x="90" y="34918"/>
                    <a:pt x="14" y="36192"/>
                  </a:cubicBezTo>
                  <a:cubicBezTo>
                    <a:pt x="0" y="36418"/>
                    <a:pt x="80" y="36632"/>
                    <a:pt x="67" y="36856"/>
                  </a:cubicBezTo>
                  <a:cubicBezTo>
                    <a:pt x="34" y="37439"/>
                    <a:pt x="83" y="38020"/>
                    <a:pt x="128" y="38600"/>
                  </a:cubicBezTo>
                  <a:cubicBezTo>
                    <a:pt x="148" y="38846"/>
                    <a:pt x="149" y="39095"/>
                    <a:pt x="186" y="39339"/>
                  </a:cubicBezTo>
                  <a:cubicBezTo>
                    <a:pt x="232" y="39660"/>
                    <a:pt x="275" y="39980"/>
                    <a:pt x="324" y="40301"/>
                  </a:cubicBezTo>
                  <a:cubicBezTo>
                    <a:pt x="386" y="40687"/>
                    <a:pt x="444" y="41076"/>
                    <a:pt x="516" y="41461"/>
                  </a:cubicBezTo>
                  <a:cubicBezTo>
                    <a:pt x="636" y="42081"/>
                    <a:pt x="886" y="42655"/>
                    <a:pt x="1189" y="43204"/>
                  </a:cubicBezTo>
                  <a:cubicBezTo>
                    <a:pt x="1361" y="43520"/>
                    <a:pt x="1538" y="43840"/>
                    <a:pt x="1817" y="44074"/>
                  </a:cubicBezTo>
                  <a:cubicBezTo>
                    <a:pt x="2152" y="44357"/>
                    <a:pt x="2530" y="44578"/>
                    <a:pt x="2942" y="44728"/>
                  </a:cubicBezTo>
                  <a:cubicBezTo>
                    <a:pt x="3554" y="44951"/>
                    <a:pt x="4174" y="45144"/>
                    <a:pt x="4814" y="45271"/>
                  </a:cubicBezTo>
                  <a:cubicBezTo>
                    <a:pt x="5099" y="45326"/>
                    <a:pt x="5381" y="45397"/>
                    <a:pt x="5668" y="45442"/>
                  </a:cubicBezTo>
                  <a:cubicBezTo>
                    <a:pt x="5979" y="45493"/>
                    <a:pt x="6294" y="45518"/>
                    <a:pt x="6606" y="45559"/>
                  </a:cubicBezTo>
                  <a:cubicBezTo>
                    <a:pt x="7070" y="45622"/>
                    <a:pt x="7535" y="45688"/>
                    <a:pt x="7999" y="45755"/>
                  </a:cubicBezTo>
                  <a:cubicBezTo>
                    <a:pt x="8319" y="45800"/>
                    <a:pt x="8638" y="45866"/>
                    <a:pt x="8961" y="45890"/>
                  </a:cubicBezTo>
                  <a:cubicBezTo>
                    <a:pt x="9267" y="45914"/>
                    <a:pt x="9567" y="45990"/>
                    <a:pt x="9873" y="46014"/>
                  </a:cubicBezTo>
                  <a:cubicBezTo>
                    <a:pt x="10094" y="46032"/>
                    <a:pt x="10313" y="46063"/>
                    <a:pt x="10532" y="46095"/>
                  </a:cubicBezTo>
                  <a:cubicBezTo>
                    <a:pt x="11030" y="46169"/>
                    <a:pt x="11527" y="46246"/>
                    <a:pt x="12025" y="46321"/>
                  </a:cubicBezTo>
                  <a:cubicBezTo>
                    <a:pt x="12421" y="46379"/>
                    <a:pt x="12815" y="46443"/>
                    <a:pt x="13213" y="46496"/>
                  </a:cubicBezTo>
                  <a:cubicBezTo>
                    <a:pt x="13611" y="46550"/>
                    <a:pt x="14010" y="46582"/>
                    <a:pt x="14408" y="46633"/>
                  </a:cubicBezTo>
                  <a:cubicBezTo>
                    <a:pt x="14698" y="46670"/>
                    <a:pt x="14990" y="46653"/>
                    <a:pt x="15276" y="46693"/>
                  </a:cubicBezTo>
                  <a:cubicBezTo>
                    <a:pt x="15672" y="46751"/>
                    <a:pt x="16073" y="46787"/>
                    <a:pt x="16470" y="46825"/>
                  </a:cubicBezTo>
                  <a:cubicBezTo>
                    <a:pt x="16887" y="46866"/>
                    <a:pt x="17302" y="46911"/>
                    <a:pt x="17718" y="46949"/>
                  </a:cubicBezTo>
                  <a:cubicBezTo>
                    <a:pt x="17904" y="46965"/>
                    <a:pt x="18093" y="46973"/>
                    <a:pt x="18278" y="46999"/>
                  </a:cubicBezTo>
                  <a:cubicBezTo>
                    <a:pt x="18621" y="47046"/>
                    <a:pt x="18962" y="47091"/>
                    <a:pt x="19309" y="47091"/>
                  </a:cubicBezTo>
                  <a:cubicBezTo>
                    <a:pt x="19313" y="47091"/>
                    <a:pt x="19317" y="47091"/>
                    <a:pt x="19321" y="47091"/>
                  </a:cubicBezTo>
                  <a:cubicBezTo>
                    <a:pt x="19370" y="47091"/>
                    <a:pt x="19420" y="47088"/>
                    <a:pt x="19468" y="47088"/>
                  </a:cubicBezTo>
                  <a:cubicBezTo>
                    <a:pt x="19505" y="47088"/>
                    <a:pt x="19543" y="47090"/>
                    <a:pt x="19579" y="47097"/>
                  </a:cubicBezTo>
                  <a:cubicBezTo>
                    <a:pt x="20084" y="47186"/>
                    <a:pt x="20597" y="47188"/>
                    <a:pt x="21107" y="47235"/>
                  </a:cubicBezTo>
                  <a:cubicBezTo>
                    <a:pt x="21624" y="47283"/>
                    <a:pt x="22145" y="47319"/>
                    <a:pt x="22665" y="47340"/>
                  </a:cubicBezTo>
                  <a:cubicBezTo>
                    <a:pt x="22968" y="47353"/>
                    <a:pt x="23271" y="47362"/>
                    <a:pt x="23574" y="47362"/>
                  </a:cubicBezTo>
                  <a:cubicBezTo>
                    <a:pt x="24007" y="47362"/>
                    <a:pt x="24441" y="47343"/>
                    <a:pt x="24871" y="47288"/>
                  </a:cubicBezTo>
                  <a:cubicBezTo>
                    <a:pt x="25578" y="47198"/>
                    <a:pt x="26264" y="47005"/>
                    <a:pt x="26876" y="46624"/>
                  </a:cubicBezTo>
                  <a:cubicBezTo>
                    <a:pt x="27258" y="46388"/>
                    <a:pt x="27598" y="46091"/>
                    <a:pt x="27772" y="45661"/>
                  </a:cubicBezTo>
                  <a:cubicBezTo>
                    <a:pt x="27957" y="45207"/>
                    <a:pt x="28058" y="44729"/>
                    <a:pt x="28065" y="44239"/>
                  </a:cubicBezTo>
                  <a:cubicBezTo>
                    <a:pt x="28071" y="43664"/>
                    <a:pt x="28066" y="43090"/>
                    <a:pt x="28066" y="42514"/>
                  </a:cubicBezTo>
                  <a:cubicBezTo>
                    <a:pt x="28066" y="41930"/>
                    <a:pt x="28058" y="41347"/>
                    <a:pt x="28070" y="40764"/>
                  </a:cubicBezTo>
                  <a:cubicBezTo>
                    <a:pt x="28081" y="40192"/>
                    <a:pt x="28019" y="39620"/>
                    <a:pt x="28066" y="39049"/>
                  </a:cubicBezTo>
                  <a:cubicBezTo>
                    <a:pt x="28083" y="38841"/>
                    <a:pt x="28012" y="38645"/>
                    <a:pt x="28012" y="38437"/>
                  </a:cubicBezTo>
                  <a:cubicBezTo>
                    <a:pt x="28018" y="37142"/>
                    <a:pt x="28014" y="35846"/>
                    <a:pt x="28016" y="34552"/>
                  </a:cubicBezTo>
                  <a:cubicBezTo>
                    <a:pt x="28016" y="34474"/>
                    <a:pt x="28007" y="34396"/>
                    <a:pt x="28021" y="34320"/>
                  </a:cubicBezTo>
                  <a:cubicBezTo>
                    <a:pt x="28087" y="33945"/>
                    <a:pt x="28088" y="33573"/>
                    <a:pt x="28021" y="33197"/>
                  </a:cubicBezTo>
                  <a:cubicBezTo>
                    <a:pt x="28010" y="33139"/>
                    <a:pt x="28006" y="33074"/>
                    <a:pt x="28022" y="33019"/>
                  </a:cubicBezTo>
                  <a:cubicBezTo>
                    <a:pt x="28085" y="32816"/>
                    <a:pt x="28062" y="32610"/>
                    <a:pt x="28065" y="32405"/>
                  </a:cubicBezTo>
                  <a:cubicBezTo>
                    <a:pt x="28080" y="31610"/>
                    <a:pt x="28050" y="30817"/>
                    <a:pt x="28152" y="30021"/>
                  </a:cubicBezTo>
                  <a:cubicBezTo>
                    <a:pt x="28208" y="29585"/>
                    <a:pt x="28223" y="29135"/>
                    <a:pt x="28215" y="28690"/>
                  </a:cubicBezTo>
                  <a:cubicBezTo>
                    <a:pt x="28205" y="28194"/>
                    <a:pt x="28280" y="27701"/>
                    <a:pt x="28283" y="27204"/>
                  </a:cubicBezTo>
                  <a:cubicBezTo>
                    <a:pt x="28284" y="27004"/>
                    <a:pt x="28315" y="26797"/>
                    <a:pt x="28334" y="26593"/>
                  </a:cubicBezTo>
                  <a:cubicBezTo>
                    <a:pt x="28366" y="26281"/>
                    <a:pt x="28417" y="25966"/>
                    <a:pt x="28419" y="25652"/>
                  </a:cubicBezTo>
                  <a:cubicBezTo>
                    <a:pt x="28422" y="25300"/>
                    <a:pt x="28472" y="24952"/>
                    <a:pt x="28492" y="24603"/>
                  </a:cubicBezTo>
                  <a:cubicBezTo>
                    <a:pt x="28506" y="24366"/>
                    <a:pt x="28512" y="24125"/>
                    <a:pt x="28538" y="23887"/>
                  </a:cubicBezTo>
                  <a:cubicBezTo>
                    <a:pt x="28586" y="23446"/>
                    <a:pt x="28651" y="23007"/>
                    <a:pt x="28678" y="22565"/>
                  </a:cubicBezTo>
                  <a:cubicBezTo>
                    <a:pt x="28700" y="22198"/>
                    <a:pt x="28751" y="21833"/>
                    <a:pt x="28801" y="21472"/>
                  </a:cubicBezTo>
                  <a:cubicBezTo>
                    <a:pt x="28897" y="20796"/>
                    <a:pt x="29022" y="20125"/>
                    <a:pt x="29157" y="19457"/>
                  </a:cubicBezTo>
                  <a:cubicBezTo>
                    <a:pt x="29357" y="18478"/>
                    <a:pt x="29570" y="17502"/>
                    <a:pt x="29788" y="16528"/>
                  </a:cubicBezTo>
                  <a:cubicBezTo>
                    <a:pt x="30005" y="15557"/>
                    <a:pt x="30279" y="14605"/>
                    <a:pt x="30572" y="13657"/>
                  </a:cubicBezTo>
                  <a:cubicBezTo>
                    <a:pt x="30947" y="12455"/>
                    <a:pt x="31298" y="11246"/>
                    <a:pt x="31720" y="10061"/>
                  </a:cubicBezTo>
                  <a:cubicBezTo>
                    <a:pt x="31913" y="9523"/>
                    <a:pt x="32077" y="8969"/>
                    <a:pt x="32389" y="8480"/>
                  </a:cubicBezTo>
                  <a:cubicBezTo>
                    <a:pt x="32428" y="8417"/>
                    <a:pt x="32466" y="8347"/>
                    <a:pt x="32410" y="8264"/>
                  </a:cubicBezTo>
                  <a:lnTo>
                    <a:pt x="32410" y="8264"/>
                  </a:lnTo>
                  <a:cubicBezTo>
                    <a:pt x="32331" y="8307"/>
                    <a:pt x="32289" y="8380"/>
                    <a:pt x="32237" y="8448"/>
                  </a:cubicBezTo>
                  <a:cubicBezTo>
                    <a:pt x="31901" y="8902"/>
                    <a:pt x="31721" y="9433"/>
                    <a:pt x="31530" y="9954"/>
                  </a:cubicBezTo>
                  <a:cubicBezTo>
                    <a:pt x="31174" y="10916"/>
                    <a:pt x="30817" y="11879"/>
                    <a:pt x="30514" y="12862"/>
                  </a:cubicBezTo>
                  <a:cubicBezTo>
                    <a:pt x="30178" y="13958"/>
                    <a:pt x="29835" y="15051"/>
                    <a:pt x="29569" y="16167"/>
                  </a:cubicBezTo>
                  <a:cubicBezTo>
                    <a:pt x="29316" y="17230"/>
                    <a:pt x="29087" y="18300"/>
                    <a:pt x="28853" y="19366"/>
                  </a:cubicBezTo>
                  <a:cubicBezTo>
                    <a:pt x="28761" y="19792"/>
                    <a:pt x="28655" y="20216"/>
                    <a:pt x="28596" y="20647"/>
                  </a:cubicBezTo>
                  <a:cubicBezTo>
                    <a:pt x="28518" y="21205"/>
                    <a:pt x="28416" y="21758"/>
                    <a:pt x="28368" y="22321"/>
                  </a:cubicBezTo>
                  <a:cubicBezTo>
                    <a:pt x="28326" y="22812"/>
                    <a:pt x="28273" y="23305"/>
                    <a:pt x="28220" y="23795"/>
                  </a:cubicBezTo>
                  <a:cubicBezTo>
                    <a:pt x="28192" y="24060"/>
                    <a:pt x="28189" y="24324"/>
                    <a:pt x="28165" y="24587"/>
                  </a:cubicBezTo>
                  <a:cubicBezTo>
                    <a:pt x="28129" y="24951"/>
                    <a:pt x="28075" y="25316"/>
                    <a:pt x="28072" y="25683"/>
                  </a:cubicBezTo>
                  <a:cubicBezTo>
                    <a:pt x="28070" y="25965"/>
                    <a:pt x="28043" y="26249"/>
                    <a:pt x="28005" y="26524"/>
                  </a:cubicBezTo>
                  <a:cubicBezTo>
                    <a:pt x="27950" y="26915"/>
                    <a:pt x="27985" y="27308"/>
                    <a:pt x="27928" y="27700"/>
                  </a:cubicBezTo>
                  <a:cubicBezTo>
                    <a:pt x="27873" y="28086"/>
                    <a:pt x="27917" y="28483"/>
                    <a:pt x="27878" y="28878"/>
                  </a:cubicBezTo>
                  <a:cubicBezTo>
                    <a:pt x="27830" y="29345"/>
                    <a:pt x="27859" y="29817"/>
                    <a:pt x="27824" y="30287"/>
                  </a:cubicBezTo>
                  <a:cubicBezTo>
                    <a:pt x="27771" y="30996"/>
                    <a:pt x="27820" y="31707"/>
                    <a:pt x="27776" y="32418"/>
                  </a:cubicBezTo>
                  <a:cubicBezTo>
                    <a:pt x="27718" y="33357"/>
                    <a:pt x="27776" y="34302"/>
                    <a:pt x="27720" y="35243"/>
                  </a:cubicBezTo>
                  <a:cubicBezTo>
                    <a:pt x="27681" y="35936"/>
                    <a:pt x="27726" y="36633"/>
                    <a:pt x="27708" y="37327"/>
                  </a:cubicBezTo>
                  <a:cubicBezTo>
                    <a:pt x="27689" y="38026"/>
                    <a:pt x="27771" y="38727"/>
                    <a:pt x="27715" y="39427"/>
                  </a:cubicBezTo>
                  <a:cubicBezTo>
                    <a:pt x="27713" y="39461"/>
                    <a:pt x="27714" y="39497"/>
                    <a:pt x="27724" y="39530"/>
                  </a:cubicBezTo>
                  <a:cubicBezTo>
                    <a:pt x="27773" y="39663"/>
                    <a:pt x="27763" y="39799"/>
                    <a:pt x="27763" y="39936"/>
                  </a:cubicBezTo>
                  <a:cubicBezTo>
                    <a:pt x="27763" y="40528"/>
                    <a:pt x="27764" y="41120"/>
                    <a:pt x="27763" y="41712"/>
                  </a:cubicBezTo>
                  <a:cubicBezTo>
                    <a:pt x="27763" y="41796"/>
                    <a:pt x="27785" y="41882"/>
                    <a:pt x="27726" y="41977"/>
                  </a:cubicBezTo>
                  <a:cubicBezTo>
                    <a:pt x="27618" y="41964"/>
                    <a:pt x="27569" y="41884"/>
                    <a:pt x="27500" y="41839"/>
                  </a:cubicBezTo>
                  <a:cubicBezTo>
                    <a:pt x="26693" y="41281"/>
                    <a:pt x="25799" y="40886"/>
                    <a:pt x="24931" y="40439"/>
                  </a:cubicBezTo>
                  <a:cubicBezTo>
                    <a:pt x="24476" y="40205"/>
                    <a:pt x="23990" y="40031"/>
                    <a:pt x="23513" y="39838"/>
                  </a:cubicBezTo>
                  <a:cubicBezTo>
                    <a:pt x="22736" y="39523"/>
                    <a:pt x="21938" y="39266"/>
                    <a:pt x="21129" y="39037"/>
                  </a:cubicBezTo>
                  <a:cubicBezTo>
                    <a:pt x="20092" y="38744"/>
                    <a:pt x="19034" y="38538"/>
                    <a:pt x="17988" y="38289"/>
                  </a:cubicBezTo>
                  <a:cubicBezTo>
                    <a:pt x="17497" y="38174"/>
                    <a:pt x="16994" y="38137"/>
                    <a:pt x="16501" y="38032"/>
                  </a:cubicBezTo>
                  <a:cubicBezTo>
                    <a:pt x="16124" y="37952"/>
                    <a:pt x="15749" y="37867"/>
                    <a:pt x="15367" y="37835"/>
                  </a:cubicBezTo>
                  <a:cubicBezTo>
                    <a:pt x="15017" y="37805"/>
                    <a:pt x="14671" y="37756"/>
                    <a:pt x="14325" y="37710"/>
                  </a:cubicBezTo>
                  <a:cubicBezTo>
                    <a:pt x="13852" y="37645"/>
                    <a:pt x="13379" y="37577"/>
                    <a:pt x="12901" y="37572"/>
                  </a:cubicBezTo>
                  <a:cubicBezTo>
                    <a:pt x="12834" y="37570"/>
                    <a:pt x="12764" y="37572"/>
                    <a:pt x="12696" y="37563"/>
                  </a:cubicBezTo>
                  <a:cubicBezTo>
                    <a:pt x="12340" y="37516"/>
                    <a:pt x="11984" y="37471"/>
                    <a:pt x="11625" y="37471"/>
                  </a:cubicBezTo>
                  <a:cubicBezTo>
                    <a:pt x="11617" y="37471"/>
                    <a:pt x="11609" y="37471"/>
                    <a:pt x="11600" y="37471"/>
                  </a:cubicBezTo>
                  <a:cubicBezTo>
                    <a:pt x="11509" y="37471"/>
                    <a:pt x="11418" y="37471"/>
                    <a:pt x="11327" y="37471"/>
                  </a:cubicBezTo>
                  <a:cubicBezTo>
                    <a:pt x="10899" y="37471"/>
                    <a:pt x="10471" y="37469"/>
                    <a:pt x="10044" y="37469"/>
                  </a:cubicBezTo>
                  <a:cubicBezTo>
                    <a:pt x="9269" y="37469"/>
                    <a:pt x="8495" y="37476"/>
                    <a:pt x="7719" y="37514"/>
                  </a:cubicBezTo>
                  <a:cubicBezTo>
                    <a:pt x="7249" y="37536"/>
                    <a:pt x="6780" y="37562"/>
                    <a:pt x="6318" y="37638"/>
                  </a:cubicBezTo>
                  <a:cubicBezTo>
                    <a:pt x="5503" y="37775"/>
                    <a:pt x="4687" y="37921"/>
                    <a:pt x="3893" y="38170"/>
                  </a:cubicBezTo>
                  <a:cubicBezTo>
                    <a:pt x="3123" y="38411"/>
                    <a:pt x="2373" y="38697"/>
                    <a:pt x="1630" y="39005"/>
                  </a:cubicBezTo>
                  <a:cubicBezTo>
                    <a:pt x="1352" y="39121"/>
                    <a:pt x="1088" y="39257"/>
                    <a:pt x="827" y="39405"/>
                  </a:cubicBezTo>
                  <a:cubicBezTo>
                    <a:pt x="714" y="39470"/>
                    <a:pt x="646" y="39506"/>
                    <a:pt x="604" y="39506"/>
                  </a:cubicBezTo>
                  <a:cubicBezTo>
                    <a:pt x="543" y="39506"/>
                    <a:pt x="540" y="39428"/>
                    <a:pt x="535" y="39244"/>
                  </a:cubicBezTo>
                  <a:cubicBezTo>
                    <a:pt x="527" y="38970"/>
                    <a:pt x="498" y="38697"/>
                    <a:pt x="471" y="38427"/>
                  </a:cubicBezTo>
                  <a:cubicBezTo>
                    <a:pt x="428" y="38003"/>
                    <a:pt x="389" y="37574"/>
                    <a:pt x="388" y="37150"/>
                  </a:cubicBezTo>
                  <a:cubicBezTo>
                    <a:pt x="383" y="35642"/>
                    <a:pt x="341" y="34134"/>
                    <a:pt x="429" y="32626"/>
                  </a:cubicBezTo>
                  <a:cubicBezTo>
                    <a:pt x="445" y="32344"/>
                    <a:pt x="417" y="32058"/>
                    <a:pt x="444" y="31777"/>
                  </a:cubicBezTo>
                  <a:cubicBezTo>
                    <a:pt x="478" y="31404"/>
                    <a:pt x="536" y="31032"/>
                    <a:pt x="536" y="30657"/>
                  </a:cubicBezTo>
                  <a:cubicBezTo>
                    <a:pt x="536" y="30596"/>
                    <a:pt x="531" y="30533"/>
                    <a:pt x="546" y="30477"/>
                  </a:cubicBezTo>
                  <a:cubicBezTo>
                    <a:pt x="615" y="30184"/>
                    <a:pt x="609" y="29882"/>
                    <a:pt x="628" y="29585"/>
                  </a:cubicBezTo>
                  <a:cubicBezTo>
                    <a:pt x="653" y="29236"/>
                    <a:pt x="694" y="28888"/>
                    <a:pt x="703" y="28537"/>
                  </a:cubicBezTo>
                  <a:cubicBezTo>
                    <a:pt x="708" y="28337"/>
                    <a:pt x="729" y="28130"/>
                    <a:pt x="756" y="27926"/>
                  </a:cubicBezTo>
                  <a:cubicBezTo>
                    <a:pt x="790" y="27673"/>
                    <a:pt x="835" y="27418"/>
                    <a:pt x="839" y="27164"/>
                  </a:cubicBezTo>
                  <a:cubicBezTo>
                    <a:pt x="844" y="26914"/>
                    <a:pt x="886" y="26670"/>
                    <a:pt x="909" y="26424"/>
                  </a:cubicBezTo>
                  <a:cubicBezTo>
                    <a:pt x="963" y="25865"/>
                    <a:pt x="1046" y="25308"/>
                    <a:pt x="1107" y="24749"/>
                  </a:cubicBezTo>
                  <a:cubicBezTo>
                    <a:pt x="1128" y="24553"/>
                    <a:pt x="1146" y="24359"/>
                    <a:pt x="1170" y="24163"/>
                  </a:cubicBezTo>
                  <a:cubicBezTo>
                    <a:pt x="1215" y="23801"/>
                    <a:pt x="1261" y="23436"/>
                    <a:pt x="1307" y="23073"/>
                  </a:cubicBezTo>
                  <a:cubicBezTo>
                    <a:pt x="1348" y="22736"/>
                    <a:pt x="1373" y="22393"/>
                    <a:pt x="1429" y="22057"/>
                  </a:cubicBezTo>
                  <a:cubicBezTo>
                    <a:pt x="1535" y="21434"/>
                    <a:pt x="1652" y="20815"/>
                    <a:pt x="1760" y="20194"/>
                  </a:cubicBezTo>
                  <a:cubicBezTo>
                    <a:pt x="1936" y="19193"/>
                    <a:pt x="2130" y="18196"/>
                    <a:pt x="2375" y="17210"/>
                  </a:cubicBezTo>
                  <a:cubicBezTo>
                    <a:pt x="2558" y="16471"/>
                    <a:pt x="2763" y="15738"/>
                    <a:pt x="2932" y="14997"/>
                  </a:cubicBezTo>
                  <a:cubicBezTo>
                    <a:pt x="3051" y="14480"/>
                    <a:pt x="3190" y="13969"/>
                    <a:pt x="3349" y="13463"/>
                  </a:cubicBezTo>
                  <a:cubicBezTo>
                    <a:pt x="3585" y="12711"/>
                    <a:pt x="3854" y="11971"/>
                    <a:pt x="4138" y="11237"/>
                  </a:cubicBezTo>
                  <a:cubicBezTo>
                    <a:pt x="4499" y="10311"/>
                    <a:pt x="4879" y="9394"/>
                    <a:pt x="5317" y="8502"/>
                  </a:cubicBezTo>
                  <a:cubicBezTo>
                    <a:pt x="5524" y="8080"/>
                    <a:pt x="5742" y="7662"/>
                    <a:pt x="5962" y="7245"/>
                  </a:cubicBezTo>
                  <a:cubicBezTo>
                    <a:pt x="6381" y="6448"/>
                    <a:pt x="6867" y="5693"/>
                    <a:pt x="7350" y="4936"/>
                  </a:cubicBezTo>
                  <a:cubicBezTo>
                    <a:pt x="7733" y="4337"/>
                    <a:pt x="8155" y="3767"/>
                    <a:pt x="8613" y="3224"/>
                  </a:cubicBezTo>
                  <a:cubicBezTo>
                    <a:pt x="8866" y="2923"/>
                    <a:pt x="9147" y="2643"/>
                    <a:pt x="9426" y="2368"/>
                  </a:cubicBezTo>
                  <a:cubicBezTo>
                    <a:pt x="9636" y="2160"/>
                    <a:pt x="9868" y="1966"/>
                    <a:pt x="10096" y="1772"/>
                  </a:cubicBezTo>
                  <a:cubicBezTo>
                    <a:pt x="10725" y="1230"/>
                    <a:pt x="11366" y="705"/>
                    <a:pt x="12062" y="252"/>
                  </a:cubicBezTo>
                  <a:cubicBezTo>
                    <a:pt x="12159" y="189"/>
                    <a:pt x="12245" y="111"/>
                    <a:pt x="12336" y="39"/>
                  </a:cubicBezTo>
                  <a:cubicBezTo>
                    <a:pt x="12251" y="18"/>
                    <a:pt x="12171" y="0"/>
                    <a:pt x="120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>
              <a:off x="2410799" y="3326465"/>
              <a:ext cx="96869" cy="94499"/>
            </a:xfrm>
            <a:custGeom>
              <a:avLst/>
              <a:gdLst/>
              <a:ahLst/>
              <a:cxnLst/>
              <a:rect l="l" t="t" r="r" b="b"/>
              <a:pathLst>
                <a:path w="2943" h="2871" extrusionOk="0">
                  <a:moveTo>
                    <a:pt x="2132" y="0"/>
                  </a:moveTo>
                  <a:cubicBezTo>
                    <a:pt x="2089" y="0"/>
                    <a:pt x="2040" y="16"/>
                    <a:pt x="1986" y="49"/>
                  </a:cubicBezTo>
                  <a:cubicBezTo>
                    <a:pt x="1789" y="169"/>
                    <a:pt x="1591" y="291"/>
                    <a:pt x="1416" y="442"/>
                  </a:cubicBezTo>
                  <a:cubicBezTo>
                    <a:pt x="1326" y="519"/>
                    <a:pt x="1241" y="551"/>
                    <a:pt x="1145" y="551"/>
                  </a:cubicBezTo>
                  <a:cubicBezTo>
                    <a:pt x="1105" y="551"/>
                    <a:pt x="1063" y="545"/>
                    <a:pt x="1017" y="535"/>
                  </a:cubicBezTo>
                  <a:cubicBezTo>
                    <a:pt x="825" y="492"/>
                    <a:pt x="632" y="449"/>
                    <a:pt x="435" y="449"/>
                  </a:cubicBezTo>
                  <a:cubicBezTo>
                    <a:pt x="418" y="448"/>
                    <a:pt x="402" y="448"/>
                    <a:pt x="386" y="448"/>
                  </a:cubicBezTo>
                  <a:cubicBezTo>
                    <a:pt x="131" y="448"/>
                    <a:pt x="100" y="518"/>
                    <a:pt x="219" y="774"/>
                  </a:cubicBezTo>
                  <a:cubicBezTo>
                    <a:pt x="280" y="906"/>
                    <a:pt x="342" y="1038"/>
                    <a:pt x="417" y="1164"/>
                  </a:cubicBezTo>
                  <a:cubicBezTo>
                    <a:pt x="496" y="1297"/>
                    <a:pt x="508" y="1402"/>
                    <a:pt x="384" y="1524"/>
                  </a:cubicBezTo>
                  <a:cubicBezTo>
                    <a:pt x="274" y="1631"/>
                    <a:pt x="188" y="1764"/>
                    <a:pt x="110" y="1896"/>
                  </a:cubicBezTo>
                  <a:cubicBezTo>
                    <a:pt x="1" y="2083"/>
                    <a:pt x="56" y="2188"/>
                    <a:pt x="273" y="2203"/>
                  </a:cubicBezTo>
                  <a:cubicBezTo>
                    <a:pt x="356" y="2208"/>
                    <a:pt x="439" y="2211"/>
                    <a:pt x="522" y="2211"/>
                  </a:cubicBezTo>
                  <a:cubicBezTo>
                    <a:pt x="619" y="2211"/>
                    <a:pt x="716" y="2208"/>
                    <a:pt x="813" y="2203"/>
                  </a:cubicBezTo>
                  <a:cubicBezTo>
                    <a:pt x="821" y="2203"/>
                    <a:pt x="829" y="2203"/>
                    <a:pt x="836" y="2203"/>
                  </a:cubicBezTo>
                  <a:cubicBezTo>
                    <a:pt x="940" y="2203"/>
                    <a:pt x="1013" y="2237"/>
                    <a:pt x="1067" y="2332"/>
                  </a:cubicBezTo>
                  <a:cubicBezTo>
                    <a:pt x="1161" y="2498"/>
                    <a:pt x="1305" y="2623"/>
                    <a:pt x="1437" y="2757"/>
                  </a:cubicBezTo>
                  <a:cubicBezTo>
                    <a:pt x="1512" y="2833"/>
                    <a:pt x="1573" y="2871"/>
                    <a:pt x="1626" y="2871"/>
                  </a:cubicBezTo>
                  <a:cubicBezTo>
                    <a:pt x="1696" y="2871"/>
                    <a:pt x="1748" y="2802"/>
                    <a:pt x="1794" y="2661"/>
                  </a:cubicBezTo>
                  <a:cubicBezTo>
                    <a:pt x="1845" y="2498"/>
                    <a:pt x="1901" y="2333"/>
                    <a:pt x="1921" y="2164"/>
                  </a:cubicBezTo>
                  <a:cubicBezTo>
                    <a:pt x="1939" y="2004"/>
                    <a:pt x="2007" y="1929"/>
                    <a:pt x="2157" y="1876"/>
                  </a:cubicBezTo>
                  <a:cubicBezTo>
                    <a:pt x="2385" y="1800"/>
                    <a:pt x="2589" y="1671"/>
                    <a:pt x="2788" y="1535"/>
                  </a:cubicBezTo>
                  <a:cubicBezTo>
                    <a:pt x="2943" y="1429"/>
                    <a:pt x="2935" y="1359"/>
                    <a:pt x="2801" y="1230"/>
                  </a:cubicBezTo>
                  <a:cubicBezTo>
                    <a:pt x="2693" y="1124"/>
                    <a:pt x="2549" y="1084"/>
                    <a:pt x="2416" y="1030"/>
                  </a:cubicBezTo>
                  <a:cubicBezTo>
                    <a:pt x="2285" y="975"/>
                    <a:pt x="2227" y="902"/>
                    <a:pt x="2247" y="757"/>
                  </a:cubicBezTo>
                  <a:cubicBezTo>
                    <a:pt x="2270" y="581"/>
                    <a:pt x="2294" y="401"/>
                    <a:pt x="2294" y="221"/>
                  </a:cubicBezTo>
                  <a:cubicBezTo>
                    <a:pt x="2292" y="80"/>
                    <a:pt x="2229" y="0"/>
                    <a:pt x="2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>
              <a:off x="2658418" y="4258779"/>
              <a:ext cx="70405" cy="68562"/>
            </a:xfrm>
            <a:custGeom>
              <a:avLst/>
              <a:gdLst/>
              <a:ahLst/>
              <a:cxnLst/>
              <a:rect l="l" t="t" r="r" b="b"/>
              <a:pathLst>
                <a:path w="2139" h="2083" extrusionOk="0">
                  <a:moveTo>
                    <a:pt x="1185" y="1"/>
                  </a:moveTo>
                  <a:cubicBezTo>
                    <a:pt x="1140" y="1"/>
                    <a:pt x="1094" y="32"/>
                    <a:pt x="1056" y="96"/>
                  </a:cubicBezTo>
                  <a:cubicBezTo>
                    <a:pt x="971" y="239"/>
                    <a:pt x="886" y="386"/>
                    <a:pt x="827" y="541"/>
                  </a:cubicBezTo>
                  <a:cubicBezTo>
                    <a:pt x="782" y="654"/>
                    <a:pt x="714" y="706"/>
                    <a:pt x="603" y="737"/>
                  </a:cubicBezTo>
                  <a:cubicBezTo>
                    <a:pt x="466" y="775"/>
                    <a:pt x="328" y="813"/>
                    <a:pt x="202" y="879"/>
                  </a:cubicBezTo>
                  <a:cubicBezTo>
                    <a:pt x="7" y="976"/>
                    <a:pt x="1" y="1031"/>
                    <a:pt x="173" y="1161"/>
                  </a:cubicBezTo>
                  <a:cubicBezTo>
                    <a:pt x="258" y="1224"/>
                    <a:pt x="342" y="1287"/>
                    <a:pt x="433" y="1341"/>
                  </a:cubicBezTo>
                  <a:cubicBezTo>
                    <a:pt x="529" y="1400"/>
                    <a:pt x="572" y="1463"/>
                    <a:pt x="534" y="1584"/>
                  </a:cubicBezTo>
                  <a:cubicBezTo>
                    <a:pt x="501" y="1687"/>
                    <a:pt x="490" y="1803"/>
                    <a:pt x="486" y="1914"/>
                  </a:cubicBezTo>
                  <a:cubicBezTo>
                    <a:pt x="482" y="2025"/>
                    <a:pt x="516" y="2083"/>
                    <a:pt x="588" y="2083"/>
                  </a:cubicBezTo>
                  <a:cubicBezTo>
                    <a:pt x="617" y="2083"/>
                    <a:pt x="653" y="2073"/>
                    <a:pt x="694" y="2054"/>
                  </a:cubicBezTo>
                  <a:cubicBezTo>
                    <a:pt x="812" y="2001"/>
                    <a:pt x="928" y="1937"/>
                    <a:pt x="1038" y="1871"/>
                  </a:cubicBezTo>
                  <a:cubicBezTo>
                    <a:pt x="1076" y="1848"/>
                    <a:pt x="1112" y="1835"/>
                    <a:pt x="1148" y="1835"/>
                  </a:cubicBezTo>
                  <a:cubicBezTo>
                    <a:pt x="1180" y="1835"/>
                    <a:pt x="1211" y="1845"/>
                    <a:pt x="1245" y="1867"/>
                  </a:cubicBezTo>
                  <a:cubicBezTo>
                    <a:pt x="1360" y="1941"/>
                    <a:pt x="1496" y="1972"/>
                    <a:pt x="1625" y="2014"/>
                  </a:cubicBezTo>
                  <a:cubicBezTo>
                    <a:pt x="1667" y="2027"/>
                    <a:pt x="1702" y="2034"/>
                    <a:pt x="1731" y="2034"/>
                  </a:cubicBezTo>
                  <a:cubicBezTo>
                    <a:pt x="1820" y="2034"/>
                    <a:pt x="1845" y="1970"/>
                    <a:pt x="1820" y="1830"/>
                  </a:cubicBezTo>
                  <a:cubicBezTo>
                    <a:pt x="1798" y="1708"/>
                    <a:pt x="1778" y="1584"/>
                    <a:pt x="1734" y="1469"/>
                  </a:cubicBezTo>
                  <a:cubicBezTo>
                    <a:pt x="1692" y="1361"/>
                    <a:pt x="1709" y="1290"/>
                    <a:pt x="1787" y="1205"/>
                  </a:cubicBezTo>
                  <a:cubicBezTo>
                    <a:pt x="1905" y="1079"/>
                    <a:pt x="1993" y="925"/>
                    <a:pt x="2075" y="772"/>
                  </a:cubicBezTo>
                  <a:cubicBezTo>
                    <a:pt x="2138" y="650"/>
                    <a:pt x="2110" y="609"/>
                    <a:pt x="1980" y="570"/>
                  </a:cubicBezTo>
                  <a:cubicBezTo>
                    <a:pt x="1942" y="559"/>
                    <a:pt x="1904" y="555"/>
                    <a:pt x="1866" y="555"/>
                  </a:cubicBezTo>
                  <a:cubicBezTo>
                    <a:pt x="1799" y="555"/>
                    <a:pt x="1732" y="567"/>
                    <a:pt x="1666" y="574"/>
                  </a:cubicBezTo>
                  <a:cubicBezTo>
                    <a:pt x="1653" y="575"/>
                    <a:pt x="1641" y="576"/>
                    <a:pt x="1630" y="576"/>
                  </a:cubicBezTo>
                  <a:cubicBezTo>
                    <a:pt x="1549" y="576"/>
                    <a:pt x="1498" y="545"/>
                    <a:pt x="1465" y="458"/>
                  </a:cubicBezTo>
                  <a:cubicBezTo>
                    <a:pt x="1420" y="337"/>
                    <a:pt x="1373" y="214"/>
                    <a:pt x="1312" y="101"/>
                  </a:cubicBezTo>
                  <a:cubicBezTo>
                    <a:pt x="1276" y="34"/>
                    <a:pt x="1231" y="1"/>
                    <a:pt x="1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>
              <a:off x="2391412" y="3455689"/>
              <a:ext cx="62868" cy="66850"/>
            </a:xfrm>
            <a:custGeom>
              <a:avLst/>
              <a:gdLst/>
              <a:ahLst/>
              <a:cxnLst/>
              <a:rect l="l" t="t" r="r" b="b"/>
              <a:pathLst>
                <a:path w="1910" h="2031" extrusionOk="0">
                  <a:moveTo>
                    <a:pt x="583" y="0"/>
                  </a:moveTo>
                  <a:cubicBezTo>
                    <a:pt x="568" y="0"/>
                    <a:pt x="552" y="4"/>
                    <a:pt x="535" y="12"/>
                  </a:cubicBezTo>
                  <a:cubicBezTo>
                    <a:pt x="462" y="49"/>
                    <a:pt x="465" y="124"/>
                    <a:pt x="465" y="192"/>
                  </a:cubicBezTo>
                  <a:cubicBezTo>
                    <a:pt x="469" y="354"/>
                    <a:pt x="465" y="517"/>
                    <a:pt x="478" y="678"/>
                  </a:cubicBezTo>
                  <a:cubicBezTo>
                    <a:pt x="486" y="799"/>
                    <a:pt x="441" y="871"/>
                    <a:pt x="335" y="922"/>
                  </a:cubicBezTo>
                  <a:cubicBezTo>
                    <a:pt x="249" y="961"/>
                    <a:pt x="168" y="1008"/>
                    <a:pt x="90" y="1061"/>
                  </a:cubicBezTo>
                  <a:cubicBezTo>
                    <a:pt x="40" y="1094"/>
                    <a:pt x="0" y="1144"/>
                    <a:pt x="21" y="1214"/>
                  </a:cubicBezTo>
                  <a:cubicBezTo>
                    <a:pt x="40" y="1280"/>
                    <a:pt x="91" y="1307"/>
                    <a:pt x="156" y="1309"/>
                  </a:cubicBezTo>
                  <a:cubicBezTo>
                    <a:pt x="215" y="1311"/>
                    <a:pt x="275" y="1313"/>
                    <a:pt x="334" y="1313"/>
                  </a:cubicBezTo>
                  <a:cubicBezTo>
                    <a:pt x="360" y="1313"/>
                    <a:pt x="386" y="1312"/>
                    <a:pt x="412" y="1311"/>
                  </a:cubicBezTo>
                  <a:cubicBezTo>
                    <a:pt x="417" y="1311"/>
                    <a:pt x="421" y="1311"/>
                    <a:pt x="426" y="1311"/>
                  </a:cubicBezTo>
                  <a:cubicBezTo>
                    <a:pt x="523" y="1311"/>
                    <a:pt x="566" y="1357"/>
                    <a:pt x="574" y="1460"/>
                  </a:cubicBezTo>
                  <a:cubicBezTo>
                    <a:pt x="585" y="1604"/>
                    <a:pt x="606" y="1749"/>
                    <a:pt x="629" y="1891"/>
                  </a:cubicBezTo>
                  <a:cubicBezTo>
                    <a:pt x="645" y="1983"/>
                    <a:pt x="686" y="2030"/>
                    <a:pt x="742" y="2030"/>
                  </a:cubicBezTo>
                  <a:cubicBezTo>
                    <a:pt x="777" y="2030"/>
                    <a:pt x="818" y="2012"/>
                    <a:pt x="863" y="1976"/>
                  </a:cubicBezTo>
                  <a:cubicBezTo>
                    <a:pt x="931" y="1922"/>
                    <a:pt x="985" y="1853"/>
                    <a:pt x="1019" y="1774"/>
                  </a:cubicBezTo>
                  <a:cubicBezTo>
                    <a:pt x="1096" y="1601"/>
                    <a:pt x="1196" y="1477"/>
                    <a:pt x="1361" y="1477"/>
                  </a:cubicBezTo>
                  <a:cubicBezTo>
                    <a:pt x="1410" y="1477"/>
                    <a:pt x="1466" y="1488"/>
                    <a:pt x="1528" y="1513"/>
                  </a:cubicBezTo>
                  <a:cubicBezTo>
                    <a:pt x="1534" y="1515"/>
                    <a:pt x="1540" y="1515"/>
                    <a:pt x="1547" y="1515"/>
                  </a:cubicBezTo>
                  <a:cubicBezTo>
                    <a:pt x="1557" y="1515"/>
                    <a:pt x="1568" y="1514"/>
                    <a:pt x="1579" y="1514"/>
                  </a:cubicBezTo>
                  <a:lnTo>
                    <a:pt x="1579" y="1515"/>
                  </a:lnTo>
                  <a:cubicBezTo>
                    <a:pt x="1596" y="1515"/>
                    <a:pt x="1613" y="1516"/>
                    <a:pt x="1630" y="1516"/>
                  </a:cubicBezTo>
                  <a:cubicBezTo>
                    <a:pt x="1639" y="1516"/>
                    <a:pt x="1647" y="1515"/>
                    <a:pt x="1656" y="1515"/>
                  </a:cubicBezTo>
                  <a:cubicBezTo>
                    <a:pt x="1867" y="1503"/>
                    <a:pt x="1909" y="1418"/>
                    <a:pt x="1792" y="1236"/>
                  </a:cubicBezTo>
                  <a:cubicBezTo>
                    <a:pt x="1760" y="1188"/>
                    <a:pt x="1723" y="1140"/>
                    <a:pt x="1681" y="1098"/>
                  </a:cubicBezTo>
                  <a:cubicBezTo>
                    <a:pt x="1560" y="974"/>
                    <a:pt x="1519" y="846"/>
                    <a:pt x="1629" y="689"/>
                  </a:cubicBezTo>
                  <a:cubicBezTo>
                    <a:pt x="1672" y="628"/>
                    <a:pt x="1689" y="549"/>
                    <a:pt x="1718" y="476"/>
                  </a:cubicBezTo>
                  <a:cubicBezTo>
                    <a:pt x="1746" y="403"/>
                    <a:pt x="1774" y="325"/>
                    <a:pt x="1702" y="265"/>
                  </a:cubicBezTo>
                  <a:cubicBezTo>
                    <a:pt x="1674" y="241"/>
                    <a:pt x="1645" y="232"/>
                    <a:pt x="1615" y="232"/>
                  </a:cubicBezTo>
                  <a:cubicBezTo>
                    <a:pt x="1572" y="232"/>
                    <a:pt x="1527" y="252"/>
                    <a:pt x="1485" y="272"/>
                  </a:cubicBezTo>
                  <a:cubicBezTo>
                    <a:pt x="1400" y="311"/>
                    <a:pt x="1310" y="344"/>
                    <a:pt x="1230" y="392"/>
                  </a:cubicBezTo>
                  <a:cubicBezTo>
                    <a:pt x="1191" y="416"/>
                    <a:pt x="1154" y="428"/>
                    <a:pt x="1120" y="428"/>
                  </a:cubicBezTo>
                  <a:cubicBezTo>
                    <a:pt x="1071" y="428"/>
                    <a:pt x="1027" y="403"/>
                    <a:pt x="981" y="354"/>
                  </a:cubicBezTo>
                  <a:cubicBezTo>
                    <a:pt x="895" y="259"/>
                    <a:pt x="805" y="169"/>
                    <a:pt x="712" y="80"/>
                  </a:cubicBezTo>
                  <a:cubicBezTo>
                    <a:pt x="675" y="44"/>
                    <a:pt x="635" y="0"/>
                    <a:pt x="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>
              <a:off x="2599533" y="4283333"/>
              <a:ext cx="43481" cy="44369"/>
            </a:xfrm>
            <a:custGeom>
              <a:avLst/>
              <a:gdLst/>
              <a:ahLst/>
              <a:cxnLst/>
              <a:rect l="l" t="t" r="r" b="b"/>
              <a:pathLst>
                <a:path w="1321" h="1348" extrusionOk="0">
                  <a:moveTo>
                    <a:pt x="264" y="1"/>
                  </a:moveTo>
                  <a:cubicBezTo>
                    <a:pt x="250" y="1"/>
                    <a:pt x="236" y="5"/>
                    <a:pt x="222" y="16"/>
                  </a:cubicBezTo>
                  <a:cubicBezTo>
                    <a:pt x="176" y="49"/>
                    <a:pt x="189" y="100"/>
                    <a:pt x="197" y="145"/>
                  </a:cubicBezTo>
                  <a:cubicBezTo>
                    <a:pt x="219" y="254"/>
                    <a:pt x="239" y="365"/>
                    <a:pt x="265" y="471"/>
                  </a:cubicBezTo>
                  <a:cubicBezTo>
                    <a:pt x="286" y="551"/>
                    <a:pt x="265" y="605"/>
                    <a:pt x="199" y="653"/>
                  </a:cubicBezTo>
                  <a:cubicBezTo>
                    <a:pt x="147" y="690"/>
                    <a:pt x="98" y="732"/>
                    <a:pt x="51" y="776"/>
                  </a:cubicBezTo>
                  <a:cubicBezTo>
                    <a:pt x="22" y="805"/>
                    <a:pt x="0" y="843"/>
                    <a:pt x="24" y="887"/>
                  </a:cubicBezTo>
                  <a:cubicBezTo>
                    <a:pt x="42" y="922"/>
                    <a:pt x="70" y="936"/>
                    <a:pt x="105" y="936"/>
                  </a:cubicBezTo>
                  <a:cubicBezTo>
                    <a:pt x="112" y="936"/>
                    <a:pt x="120" y="936"/>
                    <a:pt x="127" y="935"/>
                  </a:cubicBezTo>
                  <a:cubicBezTo>
                    <a:pt x="186" y="926"/>
                    <a:pt x="243" y="918"/>
                    <a:pt x="300" y="904"/>
                  </a:cubicBezTo>
                  <a:cubicBezTo>
                    <a:pt x="314" y="901"/>
                    <a:pt x="326" y="899"/>
                    <a:pt x="338" y="899"/>
                  </a:cubicBezTo>
                  <a:cubicBezTo>
                    <a:pt x="384" y="899"/>
                    <a:pt x="411" y="926"/>
                    <a:pt x="426" y="984"/>
                  </a:cubicBezTo>
                  <a:cubicBezTo>
                    <a:pt x="452" y="1079"/>
                    <a:pt x="483" y="1174"/>
                    <a:pt x="517" y="1267"/>
                  </a:cubicBezTo>
                  <a:cubicBezTo>
                    <a:pt x="537" y="1321"/>
                    <a:pt x="565" y="1348"/>
                    <a:pt x="598" y="1348"/>
                  </a:cubicBezTo>
                  <a:cubicBezTo>
                    <a:pt x="625" y="1348"/>
                    <a:pt x="655" y="1330"/>
                    <a:pt x="686" y="1295"/>
                  </a:cubicBezTo>
                  <a:cubicBezTo>
                    <a:pt x="726" y="1250"/>
                    <a:pt x="752" y="1196"/>
                    <a:pt x="765" y="1141"/>
                  </a:cubicBezTo>
                  <a:cubicBezTo>
                    <a:pt x="800" y="999"/>
                    <a:pt x="862" y="894"/>
                    <a:pt x="1005" y="894"/>
                  </a:cubicBezTo>
                  <a:cubicBezTo>
                    <a:pt x="1027" y="894"/>
                    <a:pt x="1050" y="897"/>
                    <a:pt x="1076" y="902"/>
                  </a:cubicBezTo>
                  <a:cubicBezTo>
                    <a:pt x="1078" y="902"/>
                    <a:pt x="1079" y="902"/>
                    <a:pt x="1081" y="902"/>
                  </a:cubicBezTo>
                  <a:cubicBezTo>
                    <a:pt x="1090" y="902"/>
                    <a:pt x="1100" y="897"/>
                    <a:pt x="1110" y="896"/>
                  </a:cubicBezTo>
                  <a:cubicBezTo>
                    <a:pt x="1127" y="893"/>
                    <a:pt x="1144" y="891"/>
                    <a:pt x="1162" y="887"/>
                  </a:cubicBezTo>
                  <a:cubicBezTo>
                    <a:pt x="1302" y="852"/>
                    <a:pt x="1321" y="790"/>
                    <a:pt x="1218" y="682"/>
                  </a:cubicBezTo>
                  <a:cubicBezTo>
                    <a:pt x="1193" y="657"/>
                    <a:pt x="1161" y="629"/>
                    <a:pt x="1127" y="605"/>
                  </a:cubicBezTo>
                  <a:cubicBezTo>
                    <a:pt x="1030" y="536"/>
                    <a:pt x="988" y="456"/>
                    <a:pt x="1042" y="338"/>
                  </a:cubicBezTo>
                  <a:cubicBezTo>
                    <a:pt x="1063" y="291"/>
                    <a:pt x="1064" y="235"/>
                    <a:pt x="1076" y="184"/>
                  </a:cubicBezTo>
                  <a:cubicBezTo>
                    <a:pt x="1087" y="130"/>
                    <a:pt x="1095" y="74"/>
                    <a:pt x="1038" y="42"/>
                  </a:cubicBezTo>
                  <a:cubicBezTo>
                    <a:pt x="1022" y="33"/>
                    <a:pt x="1007" y="30"/>
                    <a:pt x="992" y="30"/>
                  </a:cubicBezTo>
                  <a:cubicBezTo>
                    <a:pt x="957" y="30"/>
                    <a:pt x="925" y="51"/>
                    <a:pt x="893" y="74"/>
                  </a:cubicBezTo>
                  <a:cubicBezTo>
                    <a:pt x="841" y="111"/>
                    <a:pt x="786" y="144"/>
                    <a:pt x="737" y="186"/>
                  </a:cubicBezTo>
                  <a:cubicBezTo>
                    <a:pt x="706" y="212"/>
                    <a:pt x="678" y="226"/>
                    <a:pt x="649" y="226"/>
                  </a:cubicBezTo>
                  <a:cubicBezTo>
                    <a:pt x="621" y="226"/>
                    <a:pt x="594" y="214"/>
                    <a:pt x="564" y="191"/>
                  </a:cubicBezTo>
                  <a:cubicBezTo>
                    <a:pt x="495" y="138"/>
                    <a:pt x="423" y="89"/>
                    <a:pt x="349" y="40"/>
                  </a:cubicBezTo>
                  <a:cubicBezTo>
                    <a:pt x="323" y="22"/>
                    <a:pt x="295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2326010" y="3437849"/>
              <a:ext cx="49636" cy="50525"/>
            </a:xfrm>
            <a:custGeom>
              <a:avLst/>
              <a:gdLst/>
              <a:ahLst/>
              <a:cxnLst/>
              <a:rect l="l" t="t" r="r" b="b"/>
              <a:pathLst>
                <a:path w="1508" h="1535" extrusionOk="0">
                  <a:moveTo>
                    <a:pt x="1078" y="0"/>
                  </a:moveTo>
                  <a:cubicBezTo>
                    <a:pt x="875" y="149"/>
                    <a:pt x="892" y="401"/>
                    <a:pt x="736" y="546"/>
                  </a:cubicBezTo>
                  <a:cubicBezTo>
                    <a:pt x="610" y="400"/>
                    <a:pt x="596" y="198"/>
                    <a:pt x="422" y="80"/>
                  </a:cubicBezTo>
                  <a:lnTo>
                    <a:pt x="422" y="80"/>
                  </a:lnTo>
                  <a:cubicBezTo>
                    <a:pt x="365" y="299"/>
                    <a:pt x="583" y="450"/>
                    <a:pt x="527" y="651"/>
                  </a:cubicBezTo>
                  <a:cubicBezTo>
                    <a:pt x="393" y="650"/>
                    <a:pt x="273" y="570"/>
                    <a:pt x="141" y="570"/>
                  </a:cubicBezTo>
                  <a:cubicBezTo>
                    <a:pt x="99" y="570"/>
                    <a:pt x="57" y="578"/>
                    <a:pt x="13" y="598"/>
                  </a:cubicBezTo>
                  <a:cubicBezTo>
                    <a:pt x="79" y="768"/>
                    <a:pt x="295" y="751"/>
                    <a:pt x="380" y="885"/>
                  </a:cubicBezTo>
                  <a:cubicBezTo>
                    <a:pt x="265" y="1013"/>
                    <a:pt x="51" y="1008"/>
                    <a:pt x="0" y="1224"/>
                  </a:cubicBezTo>
                  <a:cubicBezTo>
                    <a:pt x="200" y="1202"/>
                    <a:pt x="355" y="1103"/>
                    <a:pt x="534" y="1070"/>
                  </a:cubicBezTo>
                  <a:lnTo>
                    <a:pt x="534" y="1070"/>
                  </a:lnTo>
                  <a:cubicBezTo>
                    <a:pt x="564" y="1232"/>
                    <a:pt x="412" y="1359"/>
                    <a:pt x="476" y="1534"/>
                  </a:cubicBezTo>
                  <a:cubicBezTo>
                    <a:pt x="611" y="1415"/>
                    <a:pt x="617" y="1241"/>
                    <a:pt x="732" y="1120"/>
                  </a:cubicBezTo>
                  <a:cubicBezTo>
                    <a:pt x="838" y="1253"/>
                    <a:pt x="864" y="1445"/>
                    <a:pt x="1045" y="1521"/>
                  </a:cubicBezTo>
                  <a:cubicBezTo>
                    <a:pt x="1109" y="1369"/>
                    <a:pt x="950" y="1246"/>
                    <a:pt x="997" y="1098"/>
                  </a:cubicBezTo>
                  <a:cubicBezTo>
                    <a:pt x="998" y="1098"/>
                    <a:pt x="999" y="1098"/>
                    <a:pt x="999" y="1098"/>
                  </a:cubicBezTo>
                  <a:cubicBezTo>
                    <a:pt x="1142" y="1098"/>
                    <a:pt x="1269" y="1179"/>
                    <a:pt x="1413" y="1179"/>
                  </a:cubicBezTo>
                  <a:cubicBezTo>
                    <a:pt x="1442" y="1179"/>
                    <a:pt x="1472" y="1175"/>
                    <a:pt x="1503" y="1167"/>
                  </a:cubicBezTo>
                  <a:cubicBezTo>
                    <a:pt x="1380" y="993"/>
                    <a:pt x="1168" y="980"/>
                    <a:pt x="1029" y="847"/>
                  </a:cubicBezTo>
                  <a:cubicBezTo>
                    <a:pt x="1176" y="716"/>
                    <a:pt x="1380" y="703"/>
                    <a:pt x="1508" y="535"/>
                  </a:cubicBezTo>
                  <a:lnTo>
                    <a:pt x="1508" y="535"/>
                  </a:lnTo>
                  <a:cubicBezTo>
                    <a:pt x="1293" y="541"/>
                    <a:pt x="1125" y="631"/>
                    <a:pt x="925" y="663"/>
                  </a:cubicBezTo>
                  <a:cubicBezTo>
                    <a:pt x="931" y="431"/>
                    <a:pt x="1107" y="252"/>
                    <a:pt x="1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2527186" y="3323206"/>
              <a:ext cx="40485" cy="41341"/>
            </a:xfrm>
            <a:custGeom>
              <a:avLst/>
              <a:gdLst/>
              <a:ahLst/>
              <a:cxnLst/>
              <a:rect l="l" t="t" r="r" b="b"/>
              <a:pathLst>
                <a:path w="1230" h="1256" extrusionOk="0">
                  <a:moveTo>
                    <a:pt x="954" y="1"/>
                  </a:moveTo>
                  <a:cubicBezTo>
                    <a:pt x="923" y="1"/>
                    <a:pt x="887" y="9"/>
                    <a:pt x="845" y="26"/>
                  </a:cubicBezTo>
                  <a:cubicBezTo>
                    <a:pt x="766" y="59"/>
                    <a:pt x="696" y="114"/>
                    <a:pt x="613" y="114"/>
                  </a:cubicBezTo>
                  <a:cubicBezTo>
                    <a:pt x="571" y="114"/>
                    <a:pt x="525" y="100"/>
                    <a:pt x="474" y="60"/>
                  </a:cubicBezTo>
                  <a:cubicBezTo>
                    <a:pt x="454" y="45"/>
                    <a:pt x="434" y="39"/>
                    <a:pt x="416" y="39"/>
                  </a:cubicBezTo>
                  <a:cubicBezTo>
                    <a:pt x="356" y="39"/>
                    <a:pt x="310" y="111"/>
                    <a:pt x="317" y="188"/>
                  </a:cubicBezTo>
                  <a:cubicBezTo>
                    <a:pt x="330" y="344"/>
                    <a:pt x="255" y="440"/>
                    <a:pt x="151" y="539"/>
                  </a:cubicBezTo>
                  <a:cubicBezTo>
                    <a:pt x="0" y="682"/>
                    <a:pt x="25" y="779"/>
                    <a:pt x="223" y="809"/>
                  </a:cubicBezTo>
                  <a:cubicBezTo>
                    <a:pt x="373" y="834"/>
                    <a:pt x="424" y="919"/>
                    <a:pt x="453" y="1042"/>
                  </a:cubicBezTo>
                  <a:cubicBezTo>
                    <a:pt x="462" y="1084"/>
                    <a:pt x="460" y="1129"/>
                    <a:pt x="473" y="1169"/>
                  </a:cubicBezTo>
                  <a:cubicBezTo>
                    <a:pt x="493" y="1226"/>
                    <a:pt x="529" y="1256"/>
                    <a:pt x="569" y="1256"/>
                  </a:cubicBezTo>
                  <a:cubicBezTo>
                    <a:pt x="601" y="1256"/>
                    <a:pt x="635" y="1238"/>
                    <a:pt x="668" y="1202"/>
                  </a:cubicBezTo>
                  <a:cubicBezTo>
                    <a:pt x="691" y="1178"/>
                    <a:pt x="711" y="1148"/>
                    <a:pt x="722" y="1117"/>
                  </a:cubicBezTo>
                  <a:cubicBezTo>
                    <a:pt x="772" y="986"/>
                    <a:pt x="851" y="921"/>
                    <a:pt x="1005" y="904"/>
                  </a:cubicBezTo>
                  <a:cubicBezTo>
                    <a:pt x="1186" y="884"/>
                    <a:pt x="1229" y="750"/>
                    <a:pt x="1104" y="619"/>
                  </a:cubicBezTo>
                  <a:cubicBezTo>
                    <a:pt x="1011" y="522"/>
                    <a:pt x="999" y="432"/>
                    <a:pt x="1034" y="320"/>
                  </a:cubicBezTo>
                  <a:cubicBezTo>
                    <a:pt x="1048" y="271"/>
                    <a:pt x="1062" y="222"/>
                    <a:pt x="1073" y="183"/>
                  </a:cubicBezTo>
                  <a:cubicBezTo>
                    <a:pt x="1081" y="62"/>
                    <a:pt x="10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2349084" y="3372118"/>
              <a:ext cx="27714" cy="28669"/>
            </a:xfrm>
            <a:custGeom>
              <a:avLst/>
              <a:gdLst/>
              <a:ahLst/>
              <a:cxnLst/>
              <a:rect l="l" t="t" r="r" b="b"/>
              <a:pathLst>
                <a:path w="842" h="871" extrusionOk="0">
                  <a:moveTo>
                    <a:pt x="438" y="0"/>
                  </a:moveTo>
                  <a:cubicBezTo>
                    <a:pt x="184" y="0"/>
                    <a:pt x="5" y="177"/>
                    <a:pt x="4" y="430"/>
                  </a:cubicBezTo>
                  <a:cubicBezTo>
                    <a:pt x="0" y="679"/>
                    <a:pt x="168" y="864"/>
                    <a:pt x="403" y="870"/>
                  </a:cubicBezTo>
                  <a:cubicBezTo>
                    <a:pt x="408" y="870"/>
                    <a:pt x="412" y="871"/>
                    <a:pt x="416" y="871"/>
                  </a:cubicBezTo>
                  <a:cubicBezTo>
                    <a:pt x="659" y="871"/>
                    <a:pt x="835" y="691"/>
                    <a:pt x="840" y="441"/>
                  </a:cubicBezTo>
                  <a:cubicBezTo>
                    <a:pt x="842" y="192"/>
                    <a:pt x="675" y="4"/>
                    <a:pt x="445" y="0"/>
                  </a:cubicBezTo>
                  <a:cubicBezTo>
                    <a:pt x="443" y="0"/>
                    <a:pt x="440" y="0"/>
                    <a:pt x="4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2369721" y="3319717"/>
              <a:ext cx="17215" cy="18070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77" y="0"/>
                  </a:moveTo>
                  <a:cubicBezTo>
                    <a:pt x="277" y="0"/>
                    <a:pt x="276" y="0"/>
                    <a:pt x="275" y="0"/>
                  </a:cubicBezTo>
                  <a:cubicBezTo>
                    <a:pt x="143" y="4"/>
                    <a:pt x="4" y="153"/>
                    <a:pt x="2" y="292"/>
                  </a:cubicBezTo>
                  <a:cubicBezTo>
                    <a:pt x="1" y="420"/>
                    <a:pt x="130" y="549"/>
                    <a:pt x="255" y="549"/>
                  </a:cubicBezTo>
                  <a:cubicBezTo>
                    <a:pt x="259" y="549"/>
                    <a:pt x="264" y="549"/>
                    <a:pt x="268" y="548"/>
                  </a:cubicBezTo>
                  <a:cubicBezTo>
                    <a:pt x="404" y="539"/>
                    <a:pt x="522" y="395"/>
                    <a:pt x="517" y="244"/>
                  </a:cubicBezTo>
                  <a:cubicBezTo>
                    <a:pt x="512" y="106"/>
                    <a:pt x="40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6"/>
            <p:cNvSpPr/>
            <p:nvPr/>
          </p:nvSpPr>
          <p:spPr>
            <a:xfrm>
              <a:off x="2499933" y="3417738"/>
              <a:ext cx="17017" cy="16754"/>
            </a:xfrm>
            <a:custGeom>
              <a:avLst/>
              <a:gdLst/>
              <a:ahLst/>
              <a:cxnLst/>
              <a:rect l="l" t="t" r="r" b="b"/>
              <a:pathLst>
                <a:path w="517" h="509" extrusionOk="0">
                  <a:moveTo>
                    <a:pt x="239" y="0"/>
                  </a:moveTo>
                  <a:cubicBezTo>
                    <a:pt x="236" y="0"/>
                    <a:pt x="234" y="0"/>
                    <a:pt x="231" y="0"/>
                  </a:cubicBezTo>
                  <a:cubicBezTo>
                    <a:pt x="94" y="6"/>
                    <a:pt x="3" y="106"/>
                    <a:pt x="2" y="251"/>
                  </a:cubicBezTo>
                  <a:cubicBezTo>
                    <a:pt x="1" y="406"/>
                    <a:pt x="98" y="508"/>
                    <a:pt x="241" y="508"/>
                  </a:cubicBezTo>
                  <a:cubicBezTo>
                    <a:pt x="244" y="508"/>
                    <a:pt x="248" y="508"/>
                    <a:pt x="252" y="508"/>
                  </a:cubicBezTo>
                  <a:cubicBezTo>
                    <a:pt x="390" y="503"/>
                    <a:pt x="517" y="374"/>
                    <a:pt x="509" y="244"/>
                  </a:cubicBezTo>
                  <a:cubicBezTo>
                    <a:pt x="504" y="116"/>
                    <a:pt x="373" y="0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6"/>
            <p:cNvSpPr/>
            <p:nvPr/>
          </p:nvSpPr>
          <p:spPr>
            <a:xfrm>
              <a:off x="2644265" y="4250386"/>
              <a:ext cx="17050" cy="16820"/>
            </a:xfrm>
            <a:custGeom>
              <a:avLst/>
              <a:gdLst/>
              <a:ahLst/>
              <a:cxnLst/>
              <a:rect l="l" t="t" r="r" b="b"/>
              <a:pathLst>
                <a:path w="518" h="511" extrusionOk="0">
                  <a:moveTo>
                    <a:pt x="236" y="0"/>
                  </a:moveTo>
                  <a:cubicBezTo>
                    <a:pt x="235" y="0"/>
                    <a:pt x="233" y="0"/>
                    <a:pt x="231" y="0"/>
                  </a:cubicBezTo>
                  <a:cubicBezTo>
                    <a:pt x="95" y="6"/>
                    <a:pt x="2" y="106"/>
                    <a:pt x="1" y="254"/>
                  </a:cubicBezTo>
                  <a:cubicBezTo>
                    <a:pt x="0" y="408"/>
                    <a:pt x="97" y="510"/>
                    <a:pt x="241" y="510"/>
                  </a:cubicBezTo>
                  <a:cubicBezTo>
                    <a:pt x="245" y="510"/>
                    <a:pt x="249" y="510"/>
                    <a:pt x="252" y="510"/>
                  </a:cubicBezTo>
                  <a:cubicBezTo>
                    <a:pt x="391" y="505"/>
                    <a:pt x="517" y="376"/>
                    <a:pt x="511" y="245"/>
                  </a:cubicBezTo>
                  <a:cubicBezTo>
                    <a:pt x="504" y="117"/>
                    <a:pt x="372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6"/>
            <p:cNvSpPr/>
            <p:nvPr/>
          </p:nvSpPr>
          <p:spPr>
            <a:xfrm>
              <a:off x="2428540" y="3305893"/>
              <a:ext cx="12639" cy="13331"/>
            </a:xfrm>
            <a:custGeom>
              <a:avLst/>
              <a:gdLst/>
              <a:ahLst/>
              <a:cxnLst/>
              <a:rect l="l" t="t" r="r" b="b"/>
              <a:pathLst>
                <a:path w="384" h="405" extrusionOk="0">
                  <a:moveTo>
                    <a:pt x="193" y="0"/>
                  </a:moveTo>
                  <a:cubicBezTo>
                    <a:pt x="82" y="0"/>
                    <a:pt x="18" y="53"/>
                    <a:pt x="11" y="165"/>
                  </a:cubicBezTo>
                  <a:cubicBezTo>
                    <a:pt x="0" y="294"/>
                    <a:pt x="91" y="405"/>
                    <a:pt x="205" y="405"/>
                  </a:cubicBezTo>
                  <a:cubicBezTo>
                    <a:pt x="208" y="405"/>
                    <a:pt x="210" y="405"/>
                    <a:pt x="213" y="404"/>
                  </a:cubicBezTo>
                  <a:cubicBezTo>
                    <a:pt x="330" y="400"/>
                    <a:pt x="369" y="324"/>
                    <a:pt x="375" y="248"/>
                  </a:cubicBezTo>
                  <a:cubicBezTo>
                    <a:pt x="383" y="81"/>
                    <a:pt x="315" y="0"/>
                    <a:pt x="1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6"/>
            <p:cNvSpPr/>
            <p:nvPr/>
          </p:nvSpPr>
          <p:spPr>
            <a:xfrm>
              <a:off x="2694756" y="4347781"/>
              <a:ext cx="12705" cy="13363"/>
            </a:xfrm>
            <a:custGeom>
              <a:avLst/>
              <a:gdLst/>
              <a:ahLst/>
              <a:cxnLst/>
              <a:rect l="l" t="t" r="r" b="b"/>
              <a:pathLst>
                <a:path w="386" h="406" extrusionOk="0">
                  <a:moveTo>
                    <a:pt x="193" y="0"/>
                  </a:moveTo>
                  <a:cubicBezTo>
                    <a:pt x="83" y="0"/>
                    <a:pt x="19" y="53"/>
                    <a:pt x="11" y="167"/>
                  </a:cubicBezTo>
                  <a:cubicBezTo>
                    <a:pt x="0" y="294"/>
                    <a:pt x="91" y="406"/>
                    <a:pt x="207" y="406"/>
                  </a:cubicBezTo>
                  <a:cubicBezTo>
                    <a:pt x="210" y="406"/>
                    <a:pt x="212" y="406"/>
                    <a:pt x="215" y="406"/>
                  </a:cubicBezTo>
                  <a:cubicBezTo>
                    <a:pt x="332" y="401"/>
                    <a:pt x="372" y="324"/>
                    <a:pt x="377" y="249"/>
                  </a:cubicBezTo>
                  <a:cubicBezTo>
                    <a:pt x="385" y="83"/>
                    <a:pt x="317" y="0"/>
                    <a:pt x="1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6"/>
            <p:cNvSpPr/>
            <p:nvPr/>
          </p:nvSpPr>
          <p:spPr>
            <a:xfrm>
              <a:off x="2502961" y="3307967"/>
              <a:ext cx="12672" cy="13232"/>
            </a:xfrm>
            <a:custGeom>
              <a:avLst/>
              <a:gdLst/>
              <a:ahLst/>
              <a:cxnLst/>
              <a:rect l="l" t="t" r="r" b="b"/>
              <a:pathLst>
                <a:path w="385" h="402" extrusionOk="0">
                  <a:moveTo>
                    <a:pt x="198" y="0"/>
                  </a:moveTo>
                  <a:cubicBezTo>
                    <a:pt x="107" y="0"/>
                    <a:pt x="22" y="87"/>
                    <a:pt x="12" y="193"/>
                  </a:cubicBezTo>
                  <a:cubicBezTo>
                    <a:pt x="0" y="315"/>
                    <a:pt x="64" y="394"/>
                    <a:pt x="180" y="401"/>
                  </a:cubicBezTo>
                  <a:cubicBezTo>
                    <a:pt x="185" y="401"/>
                    <a:pt x="190" y="401"/>
                    <a:pt x="195" y="401"/>
                  </a:cubicBezTo>
                  <a:cubicBezTo>
                    <a:pt x="306" y="401"/>
                    <a:pt x="375" y="336"/>
                    <a:pt x="380" y="221"/>
                  </a:cubicBezTo>
                  <a:cubicBezTo>
                    <a:pt x="384" y="111"/>
                    <a:pt x="308" y="11"/>
                    <a:pt x="212" y="1"/>
                  </a:cubicBezTo>
                  <a:cubicBezTo>
                    <a:pt x="207" y="1"/>
                    <a:pt x="202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2530478" y="3395783"/>
              <a:ext cx="12179" cy="13100"/>
            </a:xfrm>
            <a:custGeom>
              <a:avLst/>
              <a:gdLst/>
              <a:ahLst/>
              <a:cxnLst/>
              <a:rect l="l" t="t" r="r" b="b"/>
              <a:pathLst>
                <a:path w="370" h="398" extrusionOk="0">
                  <a:moveTo>
                    <a:pt x="207" y="0"/>
                  </a:moveTo>
                  <a:cubicBezTo>
                    <a:pt x="201" y="0"/>
                    <a:pt x="194" y="1"/>
                    <a:pt x="188" y="1"/>
                  </a:cubicBezTo>
                  <a:cubicBezTo>
                    <a:pt x="85" y="11"/>
                    <a:pt x="0" y="106"/>
                    <a:pt x="4" y="209"/>
                  </a:cubicBezTo>
                  <a:cubicBezTo>
                    <a:pt x="6" y="305"/>
                    <a:pt x="87" y="393"/>
                    <a:pt x="176" y="397"/>
                  </a:cubicBezTo>
                  <a:cubicBezTo>
                    <a:pt x="178" y="397"/>
                    <a:pt x="180" y="397"/>
                    <a:pt x="182" y="397"/>
                  </a:cubicBezTo>
                  <a:cubicBezTo>
                    <a:pt x="283" y="397"/>
                    <a:pt x="369" y="289"/>
                    <a:pt x="364" y="169"/>
                  </a:cubicBezTo>
                  <a:cubicBezTo>
                    <a:pt x="360" y="65"/>
                    <a:pt x="299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2616057" y="4243869"/>
              <a:ext cx="12179" cy="13133"/>
            </a:xfrm>
            <a:custGeom>
              <a:avLst/>
              <a:gdLst/>
              <a:ahLst/>
              <a:cxnLst/>
              <a:rect l="l" t="t" r="r" b="b"/>
              <a:pathLst>
                <a:path w="370" h="399" extrusionOk="0">
                  <a:moveTo>
                    <a:pt x="208" y="1"/>
                  </a:moveTo>
                  <a:cubicBezTo>
                    <a:pt x="202" y="1"/>
                    <a:pt x="195" y="1"/>
                    <a:pt x="188" y="2"/>
                  </a:cubicBezTo>
                  <a:cubicBezTo>
                    <a:pt x="86" y="11"/>
                    <a:pt x="1" y="107"/>
                    <a:pt x="3" y="209"/>
                  </a:cubicBezTo>
                  <a:cubicBezTo>
                    <a:pt x="6" y="305"/>
                    <a:pt x="87" y="394"/>
                    <a:pt x="176" y="398"/>
                  </a:cubicBezTo>
                  <a:cubicBezTo>
                    <a:pt x="178" y="399"/>
                    <a:pt x="180" y="399"/>
                    <a:pt x="182" y="399"/>
                  </a:cubicBezTo>
                  <a:cubicBezTo>
                    <a:pt x="283" y="399"/>
                    <a:pt x="370" y="291"/>
                    <a:pt x="364" y="171"/>
                  </a:cubicBezTo>
                  <a:cubicBezTo>
                    <a:pt x="361" y="67"/>
                    <a:pt x="299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2507964" y="4354397"/>
              <a:ext cx="251536" cy="285176"/>
            </a:xfrm>
            <a:custGeom>
              <a:avLst/>
              <a:gdLst/>
              <a:ahLst/>
              <a:cxnLst/>
              <a:rect l="l" t="t" r="r" b="b"/>
              <a:pathLst>
                <a:path w="7642" h="8664" extrusionOk="0">
                  <a:moveTo>
                    <a:pt x="4367" y="861"/>
                  </a:moveTo>
                  <a:cubicBezTo>
                    <a:pt x="4447" y="861"/>
                    <a:pt x="4489" y="928"/>
                    <a:pt x="4524" y="989"/>
                  </a:cubicBezTo>
                  <a:cubicBezTo>
                    <a:pt x="4642" y="1197"/>
                    <a:pt x="4750" y="1412"/>
                    <a:pt x="4805" y="1647"/>
                  </a:cubicBezTo>
                  <a:cubicBezTo>
                    <a:pt x="4812" y="1680"/>
                    <a:pt x="4811" y="1716"/>
                    <a:pt x="4821" y="1748"/>
                  </a:cubicBezTo>
                  <a:cubicBezTo>
                    <a:pt x="4839" y="1813"/>
                    <a:pt x="4870" y="1853"/>
                    <a:pt x="4922" y="1853"/>
                  </a:cubicBezTo>
                  <a:cubicBezTo>
                    <a:pt x="4942" y="1853"/>
                    <a:pt x="4965" y="1847"/>
                    <a:pt x="4991" y="1835"/>
                  </a:cubicBezTo>
                  <a:cubicBezTo>
                    <a:pt x="5069" y="1798"/>
                    <a:pt x="5148" y="1764"/>
                    <a:pt x="5227" y="1735"/>
                  </a:cubicBezTo>
                  <a:cubicBezTo>
                    <a:pt x="5289" y="1712"/>
                    <a:pt x="5336" y="1700"/>
                    <a:pt x="5373" y="1700"/>
                  </a:cubicBezTo>
                  <a:cubicBezTo>
                    <a:pt x="5453" y="1700"/>
                    <a:pt x="5479" y="1760"/>
                    <a:pt x="5482" y="1902"/>
                  </a:cubicBezTo>
                  <a:cubicBezTo>
                    <a:pt x="5484" y="2162"/>
                    <a:pt x="5418" y="2409"/>
                    <a:pt x="5310" y="2644"/>
                  </a:cubicBezTo>
                  <a:cubicBezTo>
                    <a:pt x="5274" y="2723"/>
                    <a:pt x="5227" y="2795"/>
                    <a:pt x="5211" y="2880"/>
                  </a:cubicBezTo>
                  <a:cubicBezTo>
                    <a:pt x="5360" y="2972"/>
                    <a:pt x="5536" y="2992"/>
                    <a:pt x="5688" y="3101"/>
                  </a:cubicBezTo>
                  <a:cubicBezTo>
                    <a:pt x="5972" y="3303"/>
                    <a:pt x="6064" y="3575"/>
                    <a:pt x="6090" y="3891"/>
                  </a:cubicBezTo>
                  <a:cubicBezTo>
                    <a:pt x="6116" y="4197"/>
                    <a:pt x="6026" y="4488"/>
                    <a:pt x="5917" y="4764"/>
                  </a:cubicBezTo>
                  <a:cubicBezTo>
                    <a:pt x="5638" y="5455"/>
                    <a:pt x="5308" y="6122"/>
                    <a:pt x="4845" y="6713"/>
                  </a:cubicBezTo>
                  <a:cubicBezTo>
                    <a:pt x="4709" y="6887"/>
                    <a:pt x="4561" y="7053"/>
                    <a:pt x="4355" y="7155"/>
                  </a:cubicBezTo>
                  <a:cubicBezTo>
                    <a:pt x="4200" y="7232"/>
                    <a:pt x="4037" y="7270"/>
                    <a:pt x="3876" y="7270"/>
                  </a:cubicBezTo>
                  <a:cubicBezTo>
                    <a:pt x="3605" y="7270"/>
                    <a:pt x="3341" y="7163"/>
                    <a:pt x="3132" y="6957"/>
                  </a:cubicBezTo>
                  <a:cubicBezTo>
                    <a:pt x="2935" y="6765"/>
                    <a:pt x="2775" y="6546"/>
                    <a:pt x="2641" y="6306"/>
                  </a:cubicBezTo>
                  <a:cubicBezTo>
                    <a:pt x="2326" y="5746"/>
                    <a:pt x="2041" y="5170"/>
                    <a:pt x="1903" y="4538"/>
                  </a:cubicBezTo>
                  <a:cubicBezTo>
                    <a:pt x="1843" y="4267"/>
                    <a:pt x="1770" y="3993"/>
                    <a:pt x="1875" y="3707"/>
                  </a:cubicBezTo>
                  <a:cubicBezTo>
                    <a:pt x="1988" y="3403"/>
                    <a:pt x="2221" y="3251"/>
                    <a:pt x="2504" y="3154"/>
                  </a:cubicBezTo>
                  <a:cubicBezTo>
                    <a:pt x="2615" y="3116"/>
                    <a:pt x="2738" y="3110"/>
                    <a:pt x="2855" y="3090"/>
                  </a:cubicBezTo>
                  <a:cubicBezTo>
                    <a:pt x="2730" y="2928"/>
                    <a:pt x="2571" y="2795"/>
                    <a:pt x="2475" y="2609"/>
                  </a:cubicBezTo>
                  <a:cubicBezTo>
                    <a:pt x="2348" y="2362"/>
                    <a:pt x="2395" y="2290"/>
                    <a:pt x="2666" y="2271"/>
                  </a:cubicBezTo>
                  <a:cubicBezTo>
                    <a:pt x="2674" y="2270"/>
                    <a:pt x="2681" y="2270"/>
                    <a:pt x="2689" y="2270"/>
                  </a:cubicBezTo>
                  <a:cubicBezTo>
                    <a:pt x="2788" y="2270"/>
                    <a:pt x="2885" y="2311"/>
                    <a:pt x="2987" y="2311"/>
                  </a:cubicBezTo>
                  <a:cubicBezTo>
                    <a:pt x="3025" y="2311"/>
                    <a:pt x="3064" y="2306"/>
                    <a:pt x="3104" y="2290"/>
                  </a:cubicBezTo>
                  <a:cubicBezTo>
                    <a:pt x="3035" y="1947"/>
                    <a:pt x="2999" y="1610"/>
                    <a:pt x="3008" y="1266"/>
                  </a:cubicBezTo>
                  <a:cubicBezTo>
                    <a:pt x="3009" y="1181"/>
                    <a:pt x="2993" y="1085"/>
                    <a:pt x="3089" y="1041"/>
                  </a:cubicBezTo>
                  <a:cubicBezTo>
                    <a:pt x="3116" y="1028"/>
                    <a:pt x="3143" y="1022"/>
                    <a:pt x="3169" y="1022"/>
                  </a:cubicBezTo>
                  <a:cubicBezTo>
                    <a:pt x="3236" y="1022"/>
                    <a:pt x="3298" y="1061"/>
                    <a:pt x="3348" y="1107"/>
                  </a:cubicBezTo>
                  <a:cubicBezTo>
                    <a:pt x="3519" y="1263"/>
                    <a:pt x="3702" y="1405"/>
                    <a:pt x="3819" y="1611"/>
                  </a:cubicBezTo>
                  <a:cubicBezTo>
                    <a:pt x="3856" y="1676"/>
                    <a:pt x="3890" y="1749"/>
                    <a:pt x="3968" y="1780"/>
                  </a:cubicBezTo>
                  <a:cubicBezTo>
                    <a:pt x="4034" y="1744"/>
                    <a:pt x="4021" y="1678"/>
                    <a:pt x="4039" y="1622"/>
                  </a:cubicBezTo>
                  <a:cubicBezTo>
                    <a:pt x="4095" y="1425"/>
                    <a:pt x="4151" y="1227"/>
                    <a:pt x="4211" y="1031"/>
                  </a:cubicBezTo>
                  <a:cubicBezTo>
                    <a:pt x="4234" y="960"/>
                    <a:pt x="4253" y="876"/>
                    <a:pt x="4347" y="862"/>
                  </a:cubicBezTo>
                  <a:cubicBezTo>
                    <a:pt x="4354" y="861"/>
                    <a:pt x="4360" y="861"/>
                    <a:pt x="4367" y="861"/>
                  </a:cubicBezTo>
                  <a:close/>
                  <a:moveTo>
                    <a:pt x="3526" y="1"/>
                  </a:moveTo>
                  <a:cubicBezTo>
                    <a:pt x="3459" y="1"/>
                    <a:pt x="3394" y="4"/>
                    <a:pt x="3329" y="15"/>
                  </a:cubicBezTo>
                  <a:cubicBezTo>
                    <a:pt x="2428" y="172"/>
                    <a:pt x="1694" y="612"/>
                    <a:pt x="1095" y="1310"/>
                  </a:cubicBezTo>
                  <a:cubicBezTo>
                    <a:pt x="448" y="2068"/>
                    <a:pt x="175" y="2967"/>
                    <a:pt x="80" y="3921"/>
                  </a:cubicBezTo>
                  <a:cubicBezTo>
                    <a:pt x="0" y="4728"/>
                    <a:pt x="101" y="5529"/>
                    <a:pt x="440" y="6281"/>
                  </a:cubicBezTo>
                  <a:cubicBezTo>
                    <a:pt x="749" y="6970"/>
                    <a:pt x="1176" y="7568"/>
                    <a:pt x="1808" y="8006"/>
                  </a:cubicBezTo>
                  <a:cubicBezTo>
                    <a:pt x="2422" y="8437"/>
                    <a:pt x="3091" y="8663"/>
                    <a:pt x="3837" y="8663"/>
                  </a:cubicBezTo>
                  <a:cubicBezTo>
                    <a:pt x="3891" y="8663"/>
                    <a:pt x="3945" y="8662"/>
                    <a:pt x="4000" y="8660"/>
                  </a:cubicBezTo>
                  <a:cubicBezTo>
                    <a:pt x="4752" y="8629"/>
                    <a:pt x="5411" y="8366"/>
                    <a:pt x="5977" y="7903"/>
                  </a:cubicBezTo>
                  <a:cubicBezTo>
                    <a:pt x="6524" y="7456"/>
                    <a:pt x="6956" y="6908"/>
                    <a:pt x="7231" y="6238"/>
                  </a:cubicBezTo>
                  <a:cubicBezTo>
                    <a:pt x="7481" y="5626"/>
                    <a:pt x="7609" y="4996"/>
                    <a:pt x="7630" y="4344"/>
                  </a:cubicBezTo>
                  <a:cubicBezTo>
                    <a:pt x="7641" y="3944"/>
                    <a:pt x="7574" y="3545"/>
                    <a:pt x="7475" y="3155"/>
                  </a:cubicBezTo>
                  <a:cubicBezTo>
                    <a:pt x="7231" y="2191"/>
                    <a:pt x="6769" y="1360"/>
                    <a:pt x="5974" y="739"/>
                  </a:cubicBezTo>
                  <a:cubicBezTo>
                    <a:pt x="5403" y="291"/>
                    <a:pt x="4772" y="5"/>
                    <a:pt x="4043" y="5"/>
                  </a:cubicBezTo>
                  <a:cubicBezTo>
                    <a:pt x="3985" y="5"/>
                    <a:pt x="3927" y="7"/>
                    <a:pt x="3868" y="11"/>
                  </a:cubicBezTo>
                  <a:cubicBezTo>
                    <a:pt x="3755" y="11"/>
                    <a:pt x="3639" y="1"/>
                    <a:pt x="3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2567935" y="3799452"/>
              <a:ext cx="75046" cy="246698"/>
            </a:xfrm>
            <a:custGeom>
              <a:avLst/>
              <a:gdLst/>
              <a:ahLst/>
              <a:cxnLst/>
              <a:rect l="l" t="t" r="r" b="b"/>
              <a:pathLst>
                <a:path w="2280" h="7495" extrusionOk="0">
                  <a:moveTo>
                    <a:pt x="1128" y="195"/>
                  </a:moveTo>
                  <a:cubicBezTo>
                    <a:pt x="1175" y="195"/>
                    <a:pt x="1222" y="197"/>
                    <a:pt x="1270" y="203"/>
                  </a:cubicBezTo>
                  <a:cubicBezTo>
                    <a:pt x="1491" y="231"/>
                    <a:pt x="1579" y="309"/>
                    <a:pt x="1598" y="527"/>
                  </a:cubicBezTo>
                  <a:cubicBezTo>
                    <a:pt x="1618" y="757"/>
                    <a:pt x="1660" y="985"/>
                    <a:pt x="1643" y="1176"/>
                  </a:cubicBezTo>
                  <a:cubicBezTo>
                    <a:pt x="1643" y="1319"/>
                    <a:pt x="1649" y="1423"/>
                    <a:pt x="1642" y="1525"/>
                  </a:cubicBezTo>
                  <a:cubicBezTo>
                    <a:pt x="1630" y="1728"/>
                    <a:pt x="1564" y="1793"/>
                    <a:pt x="1358" y="1817"/>
                  </a:cubicBezTo>
                  <a:cubicBezTo>
                    <a:pt x="1335" y="1821"/>
                    <a:pt x="1312" y="1822"/>
                    <a:pt x="1290" y="1822"/>
                  </a:cubicBezTo>
                  <a:cubicBezTo>
                    <a:pt x="1184" y="1822"/>
                    <a:pt x="1080" y="1793"/>
                    <a:pt x="975" y="1790"/>
                  </a:cubicBezTo>
                  <a:cubicBezTo>
                    <a:pt x="893" y="1788"/>
                    <a:pt x="811" y="1786"/>
                    <a:pt x="729" y="1786"/>
                  </a:cubicBezTo>
                  <a:cubicBezTo>
                    <a:pt x="674" y="1786"/>
                    <a:pt x="620" y="1787"/>
                    <a:pt x="565" y="1789"/>
                  </a:cubicBezTo>
                  <a:cubicBezTo>
                    <a:pt x="560" y="1789"/>
                    <a:pt x="555" y="1789"/>
                    <a:pt x="551" y="1789"/>
                  </a:cubicBezTo>
                  <a:cubicBezTo>
                    <a:pt x="435" y="1789"/>
                    <a:pt x="382" y="1736"/>
                    <a:pt x="361" y="1614"/>
                  </a:cubicBezTo>
                  <a:cubicBezTo>
                    <a:pt x="302" y="1249"/>
                    <a:pt x="330" y="883"/>
                    <a:pt x="352" y="516"/>
                  </a:cubicBezTo>
                  <a:cubicBezTo>
                    <a:pt x="357" y="419"/>
                    <a:pt x="395" y="352"/>
                    <a:pt x="489" y="322"/>
                  </a:cubicBezTo>
                  <a:cubicBezTo>
                    <a:pt x="699" y="255"/>
                    <a:pt x="909" y="195"/>
                    <a:pt x="1128" y="195"/>
                  </a:cubicBezTo>
                  <a:close/>
                  <a:moveTo>
                    <a:pt x="1084" y="2055"/>
                  </a:moveTo>
                  <a:cubicBezTo>
                    <a:pt x="1167" y="2055"/>
                    <a:pt x="1249" y="2061"/>
                    <a:pt x="1332" y="2071"/>
                  </a:cubicBezTo>
                  <a:cubicBezTo>
                    <a:pt x="1536" y="2095"/>
                    <a:pt x="1665" y="2205"/>
                    <a:pt x="1706" y="2427"/>
                  </a:cubicBezTo>
                  <a:cubicBezTo>
                    <a:pt x="1781" y="2832"/>
                    <a:pt x="1795" y="3244"/>
                    <a:pt x="1837" y="3651"/>
                  </a:cubicBezTo>
                  <a:cubicBezTo>
                    <a:pt x="1912" y="4374"/>
                    <a:pt x="1975" y="5099"/>
                    <a:pt x="2034" y="5824"/>
                  </a:cubicBezTo>
                  <a:cubicBezTo>
                    <a:pt x="2063" y="6165"/>
                    <a:pt x="2071" y="6507"/>
                    <a:pt x="2075" y="6851"/>
                  </a:cubicBezTo>
                  <a:cubicBezTo>
                    <a:pt x="2079" y="7088"/>
                    <a:pt x="2005" y="7173"/>
                    <a:pt x="1768" y="7215"/>
                  </a:cubicBezTo>
                  <a:cubicBezTo>
                    <a:pt x="1558" y="7251"/>
                    <a:pt x="1344" y="7268"/>
                    <a:pt x="1132" y="7287"/>
                  </a:cubicBezTo>
                  <a:cubicBezTo>
                    <a:pt x="919" y="7305"/>
                    <a:pt x="706" y="7323"/>
                    <a:pt x="493" y="7330"/>
                  </a:cubicBezTo>
                  <a:cubicBezTo>
                    <a:pt x="486" y="7330"/>
                    <a:pt x="478" y="7330"/>
                    <a:pt x="471" y="7330"/>
                  </a:cubicBezTo>
                  <a:cubicBezTo>
                    <a:pt x="259" y="7330"/>
                    <a:pt x="179" y="7255"/>
                    <a:pt x="159" y="7037"/>
                  </a:cubicBezTo>
                  <a:cubicBezTo>
                    <a:pt x="145" y="6875"/>
                    <a:pt x="154" y="6710"/>
                    <a:pt x="164" y="6550"/>
                  </a:cubicBezTo>
                  <a:cubicBezTo>
                    <a:pt x="187" y="6149"/>
                    <a:pt x="211" y="5747"/>
                    <a:pt x="208" y="5343"/>
                  </a:cubicBezTo>
                  <a:cubicBezTo>
                    <a:pt x="208" y="4427"/>
                    <a:pt x="224" y="3511"/>
                    <a:pt x="302" y="2598"/>
                  </a:cubicBezTo>
                  <a:cubicBezTo>
                    <a:pt x="308" y="2522"/>
                    <a:pt x="312" y="2444"/>
                    <a:pt x="331" y="2370"/>
                  </a:cubicBezTo>
                  <a:cubicBezTo>
                    <a:pt x="357" y="2254"/>
                    <a:pt x="427" y="2178"/>
                    <a:pt x="547" y="2139"/>
                  </a:cubicBezTo>
                  <a:cubicBezTo>
                    <a:pt x="724" y="2081"/>
                    <a:pt x="903" y="2055"/>
                    <a:pt x="1084" y="2055"/>
                  </a:cubicBezTo>
                  <a:close/>
                  <a:moveTo>
                    <a:pt x="975" y="1"/>
                  </a:moveTo>
                  <a:cubicBezTo>
                    <a:pt x="720" y="1"/>
                    <a:pt x="457" y="48"/>
                    <a:pt x="251" y="239"/>
                  </a:cubicBezTo>
                  <a:cubicBezTo>
                    <a:pt x="215" y="309"/>
                    <a:pt x="181" y="380"/>
                    <a:pt x="144" y="451"/>
                  </a:cubicBezTo>
                  <a:cubicBezTo>
                    <a:pt x="143" y="500"/>
                    <a:pt x="142" y="548"/>
                    <a:pt x="140" y="597"/>
                  </a:cubicBezTo>
                  <a:cubicBezTo>
                    <a:pt x="154" y="736"/>
                    <a:pt x="185" y="879"/>
                    <a:pt x="107" y="1012"/>
                  </a:cubicBezTo>
                  <a:cubicBezTo>
                    <a:pt x="94" y="1093"/>
                    <a:pt x="123" y="1185"/>
                    <a:pt x="49" y="1251"/>
                  </a:cubicBezTo>
                  <a:cubicBezTo>
                    <a:pt x="53" y="1334"/>
                    <a:pt x="82" y="1414"/>
                    <a:pt x="89" y="1495"/>
                  </a:cubicBezTo>
                  <a:cubicBezTo>
                    <a:pt x="112" y="1522"/>
                    <a:pt x="133" y="1554"/>
                    <a:pt x="149" y="1593"/>
                  </a:cubicBezTo>
                  <a:cubicBezTo>
                    <a:pt x="262" y="1853"/>
                    <a:pt x="303" y="2106"/>
                    <a:pt x="174" y="2380"/>
                  </a:cubicBezTo>
                  <a:cubicBezTo>
                    <a:pt x="90" y="2558"/>
                    <a:pt x="87" y="2762"/>
                    <a:pt x="87" y="2962"/>
                  </a:cubicBezTo>
                  <a:cubicBezTo>
                    <a:pt x="90" y="3465"/>
                    <a:pt x="56" y="3970"/>
                    <a:pt x="83" y="4475"/>
                  </a:cubicBezTo>
                  <a:cubicBezTo>
                    <a:pt x="123" y="5220"/>
                    <a:pt x="1" y="5964"/>
                    <a:pt x="36" y="6708"/>
                  </a:cubicBezTo>
                  <a:cubicBezTo>
                    <a:pt x="39" y="6810"/>
                    <a:pt x="34" y="6915"/>
                    <a:pt x="43" y="7017"/>
                  </a:cubicBezTo>
                  <a:cubicBezTo>
                    <a:pt x="71" y="7348"/>
                    <a:pt x="202" y="7495"/>
                    <a:pt x="489" y="7495"/>
                  </a:cubicBezTo>
                  <a:cubicBezTo>
                    <a:pt x="530" y="7495"/>
                    <a:pt x="574" y="7492"/>
                    <a:pt x="621" y="7486"/>
                  </a:cubicBezTo>
                  <a:cubicBezTo>
                    <a:pt x="943" y="7447"/>
                    <a:pt x="1270" y="7443"/>
                    <a:pt x="1592" y="7404"/>
                  </a:cubicBezTo>
                  <a:cubicBezTo>
                    <a:pt x="2067" y="7347"/>
                    <a:pt x="2239" y="7179"/>
                    <a:pt x="2264" y="6694"/>
                  </a:cubicBezTo>
                  <a:cubicBezTo>
                    <a:pt x="2280" y="6377"/>
                    <a:pt x="2234" y="6061"/>
                    <a:pt x="2207" y="5747"/>
                  </a:cubicBezTo>
                  <a:cubicBezTo>
                    <a:pt x="2123" y="4723"/>
                    <a:pt x="1992" y="3703"/>
                    <a:pt x="1900" y="2680"/>
                  </a:cubicBezTo>
                  <a:cubicBezTo>
                    <a:pt x="1884" y="2510"/>
                    <a:pt x="1856" y="2332"/>
                    <a:pt x="1772" y="2186"/>
                  </a:cubicBezTo>
                  <a:cubicBezTo>
                    <a:pt x="1606" y="1895"/>
                    <a:pt x="1700" y="1644"/>
                    <a:pt x="1850" y="1391"/>
                  </a:cubicBezTo>
                  <a:cubicBezTo>
                    <a:pt x="1855" y="1389"/>
                    <a:pt x="1862" y="1388"/>
                    <a:pt x="1868" y="1384"/>
                  </a:cubicBezTo>
                  <a:cubicBezTo>
                    <a:pt x="1866" y="1316"/>
                    <a:pt x="1863" y="1249"/>
                    <a:pt x="1862" y="1181"/>
                  </a:cubicBezTo>
                  <a:cubicBezTo>
                    <a:pt x="1837" y="986"/>
                    <a:pt x="1815" y="793"/>
                    <a:pt x="1791" y="598"/>
                  </a:cubicBezTo>
                  <a:cubicBezTo>
                    <a:pt x="1708" y="492"/>
                    <a:pt x="1780" y="346"/>
                    <a:pt x="1698" y="240"/>
                  </a:cubicBezTo>
                  <a:cubicBezTo>
                    <a:pt x="1522" y="16"/>
                    <a:pt x="1257" y="6"/>
                    <a:pt x="1018" y="1"/>
                  </a:cubicBezTo>
                  <a:cubicBezTo>
                    <a:pt x="1004" y="1"/>
                    <a:pt x="989" y="1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2565467" y="3845039"/>
              <a:ext cx="80049" cy="204435"/>
            </a:xfrm>
            <a:custGeom>
              <a:avLst/>
              <a:gdLst/>
              <a:ahLst/>
              <a:cxnLst/>
              <a:rect l="l" t="t" r="r" b="b"/>
              <a:pathLst>
                <a:path w="2432" h="6211" extrusionOk="0">
                  <a:moveTo>
                    <a:pt x="1939" y="0"/>
                  </a:moveTo>
                  <a:cubicBezTo>
                    <a:pt x="1937" y="4"/>
                    <a:pt x="1930" y="5"/>
                    <a:pt x="1925" y="8"/>
                  </a:cubicBezTo>
                  <a:cubicBezTo>
                    <a:pt x="1776" y="260"/>
                    <a:pt x="1682" y="511"/>
                    <a:pt x="1847" y="802"/>
                  </a:cubicBezTo>
                  <a:cubicBezTo>
                    <a:pt x="1931" y="949"/>
                    <a:pt x="1960" y="1126"/>
                    <a:pt x="1975" y="1296"/>
                  </a:cubicBezTo>
                  <a:cubicBezTo>
                    <a:pt x="2067" y="2319"/>
                    <a:pt x="2198" y="3339"/>
                    <a:pt x="2282" y="4363"/>
                  </a:cubicBezTo>
                  <a:cubicBezTo>
                    <a:pt x="2307" y="4679"/>
                    <a:pt x="2355" y="4993"/>
                    <a:pt x="2339" y="5312"/>
                  </a:cubicBezTo>
                  <a:cubicBezTo>
                    <a:pt x="2315" y="5796"/>
                    <a:pt x="2142" y="5963"/>
                    <a:pt x="1667" y="6020"/>
                  </a:cubicBezTo>
                  <a:cubicBezTo>
                    <a:pt x="1344" y="6060"/>
                    <a:pt x="1018" y="6063"/>
                    <a:pt x="696" y="6102"/>
                  </a:cubicBezTo>
                  <a:cubicBezTo>
                    <a:pt x="648" y="6108"/>
                    <a:pt x="604" y="6111"/>
                    <a:pt x="563" y="6111"/>
                  </a:cubicBezTo>
                  <a:cubicBezTo>
                    <a:pt x="277" y="6111"/>
                    <a:pt x="147" y="5966"/>
                    <a:pt x="118" y="5633"/>
                  </a:cubicBezTo>
                  <a:cubicBezTo>
                    <a:pt x="109" y="5531"/>
                    <a:pt x="116" y="5427"/>
                    <a:pt x="111" y="5324"/>
                  </a:cubicBezTo>
                  <a:cubicBezTo>
                    <a:pt x="76" y="4579"/>
                    <a:pt x="198" y="3835"/>
                    <a:pt x="158" y="3091"/>
                  </a:cubicBezTo>
                  <a:cubicBezTo>
                    <a:pt x="131" y="2586"/>
                    <a:pt x="165" y="2084"/>
                    <a:pt x="162" y="1578"/>
                  </a:cubicBezTo>
                  <a:cubicBezTo>
                    <a:pt x="161" y="1380"/>
                    <a:pt x="165" y="1174"/>
                    <a:pt x="249" y="997"/>
                  </a:cubicBezTo>
                  <a:cubicBezTo>
                    <a:pt x="378" y="722"/>
                    <a:pt x="337" y="468"/>
                    <a:pt x="224" y="210"/>
                  </a:cubicBezTo>
                  <a:cubicBezTo>
                    <a:pt x="208" y="169"/>
                    <a:pt x="186" y="137"/>
                    <a:pt x="164" y="111"/>
                  </a:cubicBezTo>
                  <a:lnTo>
                    <a:pt x="164" y="111"/>
                  </a:lnTo>
                  <a:cubicBezTo>
                    <a:pt x="167" y="149"/>
                    <a:pt x="166" y="190"/>
                    <a:pt x="156" y="229"/>
                  </a:cubicBezTo>
                  <a:cubicBezTo>
                    <a:pt x="148" y="389"/>
                    <a:pt x="289" y="526"/>
                    <a:pt x="279" y="654"/>
                  </a:cubicBezTo>
                  <a:cubicBezTo>
                    <a:pt x="268" y="788"/>
                    <a:pt x="145" y="923"/>
                    <a:pt x="125" y="1078"/>
                  </a:cubicBezTo>
                  <a:cubicBezTo>
                    <a:pt x="123" y="1095"/>
                    <a:pt x="119" y="1111"/>
                    <a:pt x="116" y="1128"/>
                  </a:cubicBezTo>
                  <a:cubicBezTo>
                    <a:pt x="40" y="1588"/>
                    <a:pt x="33" y="2054"/>
                    <a:pt x="47" y="2511"/>
                  </a:cubicBezTo>
                  <a:cubicBezTo>
                    <a:pt x="71" y="3377"/>
                    <a:pt x="28" y="4242"/>
                    <a:pt x="15" y="5106"/>
                  </a:cubicBezTo>
                  <a:cubicBezTo>
                    <a:pt x="12" y="5296"/>
                    <a:pt x="0" y="5485"/>
                    <a:pt x="23" y="5671"/>
                  </a:cubicBezTo>
                  <a:cubicBezTo>
                    <a:pt x="73" y="6073"/>
                    <a:pt x="206" y="6210"/>
                    <a:pt x="517" y="6210"/>
                  </a:cubicBezTo>
                  <a:cubicBezTo>
                    <a:pt x="562" y="6210"/>
                    <a:pt x="611" y="6208"/>
                    <a:pt x="664" y="6202"/>
                  </a:cubicBezTo>
                  <a:cubicBezTo>
                    <a:pt x="996" y="6168"/>
                    <a:pt x="1329" y="6143"/>
                    <a:pt x="1661" y="6117"/>
                  </a:cubicBezTo>
                  <a:cubicBezTo>
                    <a:pt x="2213" y="6076"/>
                    <a:pt x="2422" y="5857"/>
                    <a:pt x="2430" y="5301"/>
                  </a:cubicBezTo>
                  <a:cubicBezTo>
                    <a:pt x="2431" y="5233"/>
                    <a:pt x="2431" y="5164"/>
                    <a:pt x="2426" y="5096"/>
                  </a:cubicBezTo>
                  <a:cubicBezTo>
                    <a:pt x="2409" y="4831"/>
                    <a:pt x="2396" y="4565"/>
                    <a:pt x="2372" y="4301"/>
                  </a:cubicBezTo>
                  <a:cubicBezTo>
                    <a:pt x="2274" y="3295"/>
                    <a:pt x="2180" y="2290"/>
                    <a:pt x="2065" y="1286"/>
                  </a:cubicBezTo>
                  <a:cubicBezTo>
                    <a:pt x="2038" y="1037"/>
                    <a:pt x="2017" y="770"/>
                    <a:pt x="1829" y="566"/>
                  </a:cubicBezTo>
                  <a:cubicBezTo>
                    <a:pt x="1803" y="537"/>
                    <a:pt x="1798" y="505"/>
                    <a:pt x="1822" y="474"/>
                  </a:cubicBezTo>
                  <a:cubicBezTo>
                    <a:pt x="1925" y="344"/>
                    <a:pt x="1900" y="180"/>
                    <a:pt x="1941" y="35"/>
                  </a:cubicBezTo>
                  <a:cubicBezTo>
                    <a:pt x="1941" y="22"/>
                    <a:pt x="1939" y="11"/>
                    <a:pt x="19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6"/>
            <p:cNvSpPr/>
            <p:nvPr/>
          </p:nvSpPr>
          <p:spPr>
            <a:xfrm>
              <a:off x="2504508" y="3776148"/>
              <a:ext cx="269475" cy="70965"/>
            </a:xfrm>
            <a:custGeom>
              <a:avLst/>
              <a:gdLst/>
              <a:ahLst/>
              <a:cxnLst/>
              <a:rect l="l" t="t" r="r" b="b"/>
              <a:pathLst>
                <a:path w="8187" h="2156" extrusionOk="0">
                  <a:moveTo>
                    <a:pt x="5898" y="0"/>
                  </a:moveTo>
                  <a:cubicBezTo>
                    <a:pt x="5263" y="0"/>
                    <a:pt x="4629" y="10"/>
                    <a:pt x="3996" y="26"/>
                  </a:cubicBezTo>
                  <a:cubicBezTo>
                    <a:pt x="2764" y="58"/>
                    <a:pt x="1529" y="66"/>
                    <a:pt x="300" y="172"/>
                  </a:cubicBezTo>
                  <a:cubicBezTo>
                    <a:pt x="114" y="188"/>
                    <a:pt x="17" y="268"/>
                    <a:pt x="19" y="462"/>
                  </a:cubicBezTo>
                  <a:cubicBezTo>
                    <a:pt x="27" y="941"/>
                    <a:pt x="1" y="1421"/>
                    <a:pt x="42" y="1901"/>
                  </a:cubicBezTo>
                  <a:cubicBezTo>
                    <a:pt x="58" y="2081"/>
                    <a:pt x="123" y="2136"/>
                    <a:pt x="295" y="2136"/>
                  </a:cubicBezTo>
                  <a:cubicBezTo>
                    <a:pt x="682" y="2135"/>
                    <a:pt x="1066" y="2078"/>
                    <a:pt x="1454" y="2078"/>
                  </a:cubicBezTo>
                  <a:cubicBezTo>
                    <a:pt x="1530" y="2078"/>
                    <a:pt x="1605" y="2080"/>
                    <a:pt x="1681" y="2085"/>
                  </a:cubicBezTo>
                  <a:cubicBezTo>
                    <a:pt x="1787" y="2091"/>
                    <a:pt x="1888" y="2103"/>
                    <a:pt x="1968" y="2155"/>
                  </a:cubicBezTo>
                  <a:cubicBezTo>
                    <a:pt x="1938" y="2101"/>
                    <a:pt x="1906" y="2046"/>
                    <a:pt x="1917" y="1981"/>
                  </a:cubicBezTo>
                  <a:cubicBezTo>
                    <a:pt x="1917" y="1974"/>
                    <a:pt x="1919" y="1968"/>
                    <a:pt x="1921" y="1960"/>
                  </a:cubicBezTo>
                  <a:lnTo>
                    <a:pt x="1921" y="1960"/>
                  </a:lnTo>
                  <a:cubicBezTo>
                    <a:pt x="1781" y="1965"/>
                    <a:pt x="1642" y="1973"/>
                    <a:pt x="1504" y="1973"/>
                  </a:cubicBezTo>
                  <a:cubicBezTo>
                    <a:pt x="1466" y="1973"/>
                    <a:pt x="1428" y="1973"/>
                    <a:pt x="1389" y="1971"/>
                  </a:cubicBezTo>
                  <a:cubicBezTo>
                    <a:pt x="1357" y="1970"/>
                    <a:pt x="1324" y="1970"/>
                    <a:pt x="1291" y="1970"/>
                  </a:cubicBezTo>
                  <a:cubicBezTo>
                    <a:pt x="972" y="1970"/>
                    <a:pt x="655" y="2017"/>
                    <a:pt x="337" y="2024"/>
                  </a:cubicBezTo>
                  <a:cubicBezTo>
                    <a:pt x="317" y="2025"/>
                    <a:pt x="299" y="2025"/>
                    <a:pt x="282" y="2025"/>
                  </a:cubicBezTo>
                  <a:cubicBezTo>
                    <a:pt x="141" y="2025"/>
                    <a:pt x="127" y="1998"/>
                    <a:pt x="124" y="1830"/>
                  </a:cubicBezTo>
                  <a:cubicBezTo>
                    <a:pt x="119" y="1384"/>
                    <a:pt x="120" y="938"/>
                    <a:pt x="128" y="491"/>
                  </a:cubicBezTo>
                  <a:cubicBezTo>
                    <a:pt x="130" y="309"/>
                    <a:pt x="148" y="294"/>
                    <a:pt x="342" y="285"/>
                  </a:cubicBezTo>
                  <a:cubicBezTo>
                    <a:pt x="651" y="269"/>
                    <a:pt x="960" y="249"/>
                    <a:pt x="1265" y="242"/>
                  </a:cubicBezTo>
                  <a:cubicBezTo>
                    <a:pt x="1856" y="231"/>
                    <a:pt x="2447" y="190"/>
                    <a:pt x="3036" y="171"/>
                  </a:cubicBezTo>
                  <a:cubicBezTo>
                    <a:pt x="3958" y="138"/>
                    <a:pt x="4879" y="131"/>
                    <a:pt x="5801" y="131"/>
                  </a:cubicBezTo>
                  <a:cubicBezTo>
                    <a:pt x="6388" y="131"/>
                    <a:pt x="6975" y="134"/>
                    <a:pt x="7562" y="136"/>
                  </a:cubicBezTo>
                  <a:cubicBezTo>
                    <a:pt x="8051" y="137"/>
                    <a:pt x="8050" y="141"/>
                    <a:pt x="8047" y="632"/>
                  </a:cubicBezTo>
                  <a:cubicBezTo>
                    <a:pt x="8046" y="923"/>
                    <a:pt x="7984" y="1211"/>
                    <a:pt x="8006" y="1504"/>
                  </a:cubicBezTo>
                  <a:cubicBezTo>
                    <a:pt x="8014" y="1625"/>
                    <a:pt x="7955" y="1672"/>
                    <a:pt x="7842" y="1672"/>
                  </a:cubicBezTo>
                  <a:cubicBezTo>
                    <a:pt x="7840" y="1672"/>
                    <a:pt x="7839" y="1672"/>
                    <a:pt x="7838" y="1672"/>
                  </a:cubicBezTo>
                  <a:cubicBezTo>
                    <a:pt x="7826" y="1672"/>
                    <a:pt x="7814" y="1672"/>
                    <a:pt x="7802" y="1672"/>
                  </a:cubicBezTo>
                  <a:cubicBezTo>
                    <a:pt x="7548" y="1672"/>
                    <a:pt x="7295" y="1703"/>
                    <a:pt x="7043" y="1706"/>
                  </a:cubicBezTo>
                  <a:cubicBezTo>
                    <a:pt x="6280" y="1721"/>
                    <a:pt x="5520" y="1781"/>
                    <a:pt x="4761" y="1833"/>
                  </a:cubicBezTo>
                  <a:cubicBezTo>
                    <a:pt x="4523" y="1849"/>
                    <a:pt x="4283" y="1865"/>
                    <a:pt x="4045" y="1901"/>
                  </a:cubicBezTo>
                  <a:cubicBezTo>
                    <a:pt x="4012" y="1906"/>
                    <a:pt x="3979" y="1909"/>
                    <a:pt x="3947" y="1909"/>
                  </a:cubicBezTo>
                  <a:cubicBezTo>
                    <a:pt x="3918" y="1909"/>
                    <a:pt x="3889" y="1906"/>
                    <a:pt x="3860" y="1902"/>
                  </a:cubicBezTo>
                  <a:cubicBezTo>
                    <a:pt x="3858" y="1964"/>
                    <a:pt x="3856" y="2025"/>
                    <a:pt x="3829" y="2081"/>
                  </a:cubicBezTo>
                  <a:cubicBezTo>
                    <a:pt x="4210" y="1922"/>
                    <a:pt x="4618" y="1955"/>
                    <a:pt x="5012" y="1942"/>
                  </a:cubicBezTo>
                  <a:cubicBezTo>
                    <a:pt x="5991" y="1907"/>
                    <a:pt x="6970" y="1856"/>
                    <a:pt x="7945" y="1777"/>
                  </a:cubicBezTo>
                  <a:cubicBezTo>
                    <a:pt x="7971" y="1776"/>
                    <a:pt x="7996" y="1774"/>
                    <a:pt x="8020" y="1774"/>
                  </a:cubicBezTo>
                  <a:cubicBezTo>
                    <a:pt x="8064" y="1774"/>
                    <a:pt x="8106" y="1779"/>
                    <a:pt x="8145" y="1799"/>
                  </a:cubicBezTo>
                  <a:cubicBezTo>
                    <a:pt x="8107" y="1718"/>
                    <a:pt x="8123" y="1630"/>
                    <a:pt x="8126" y="1546"/>
                  </a:cubicBezTo>
                  <a:cubicBezTo>
                    <a:pt x="8150" y="1069"/>
                    <a:pt x="8179" y="592"/>
                    <a:pt x="8163" y="115"/>
                  </a:cubicBezTo>
                  <a:cubicBezTo>
                    <a:pt x="8162" y="76"/>
                    <a:pt x="8172" y="39"/>
                    <a:pt x="8187" y="3"/>
                  </a:cubicBezTo>
                  <a:lnTo>
                    <a:pt x="8187" y="3"/>
                  </a:lnTo>
                  <a:cubicBezTo>
                    <a:pt x="8137" y="30"/>
                    <a:pt x="8085" y="37"/>
                    <a:pt x="8030" y="37"/>
                  </a:cubicBezTo>
                  <a:cubicBezTo>
                    <a:pt x="8023" y="37"/>
                    <a:pt x="8015" y="37"/>
                    <a:pt x="8007" y="37"/>
                  </a:cubicBezTo>
                  <a:cubicBezTo>
                    <a:pt x="7304" y="12"/>
                    <a:pt x="6601" y="0"/>
                    <a:pt x="5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6"/>
            <p:cNvSpPr/>
            <p:nvPr/>
          </p:nvSpPr>
          <p:spPr>
            <a:xfrm>
              <a:off x="2500460" y="3773317"/>
              <a:ext cx="273952" cy="79259"/>
            </a:xfrm>
            <a:custGeom>
              <a:avLst/>
              <a:gdLst/>
              <a:ahLst/>
              <a:cxnLst/>
              <a:rect l="l" t="t" r="r" b="b"/>
              <a:pathLst>
                <a:path w="8323" h="2408" extrusionOk="0">
                  <a:moveTo>
                    <a:pt x="5422" y="0"/>
                  </a:moveTo>
                  <a:cubicBezTo>
                    <a:pt x="4807" y="0"/>
                    <a:pt x="4193" y="10"/>
                    <a:pt x="3577" y="46"/>
                  </a:cubicBezTo>
                  <a:cubicBezTo>
                    <a:pt x="2903" y="87"/>
                    <a:pt x="2227" y="63"/>
                    <a:pt x="1552" y="97"/>
                  </a:cubicBezTo>
                  <a:cubicBezTo>
                    <a:pt x="1160" y="116"/>
                    <a:pt x="769" y="158"/>
                    <a:pt x="375" y="163"/>
                  </a:cubicBezTo>
                  <a:cubicBezTo>
                    <a:pt x="131" y="168"/>
                    <a:pt x="32" y="275"/>
                    <a:pt x="39" y="515"/>
                  </a:cubicBezTo>
                  <a:cubicBezTo>
                    <a:pt x="52" y="1028"/>
                    <a:pt x="1" y="1541"/>
                    <a:pt x="80" y="2053"/>
                  </a:cubicBezTo>
                  <a:cubicBezTo>
                    <a:pt x="119" y="2306"/>
                    <a:pt x="105" y="2321"/>
                    <a:pt x="344" y="2321"/>
                  </a:cubicBezTo>
                  <a:cubicBezTo>
                    <a:pt x="356" y="2321"/>
                    <a:pt x="370" y="2321"/>
                    <a:pt x="384" y="2321"/>
                  </a:cubicBezTo>
                  <a:cubicBezTo>
                    <a:pt x="392" y="2321"/>
                    <a:pt x="400" y="2321"/>
                    <a:pt x="409" y="2321"/>
                  </a:cubicBezTo>
                  <a:cubicBezTo>
                    <a:pt x="478" y="2321"/>
                    <a:pt x="549" y="2325"/>
                    <a:pt x="619" y="2325"/>
                  </a:cubicBezTo>
                  <a:cubicBezTo>
                    <a:pt x="678" y="2325"/>
                    <a:pt x="736" y="2322"/>
                    <a:pt x="793" y="2311"/>
                  </a:cubicBezTo>
                  <a:cubicBezTo>
                    <a:pt x="978" y="2277"/>
                    <a:pt x="1164" y="2272"/>
                    <a:pt x="1349" y="2272"/>
                  </a:cubicBezTo>
                  <a:cubicBezTo>
                    <a:pt x="1440" y="2272"/>
                    <a:pt x="1530" y="2273"/>
                    <a:pt x="1621" y="2273"/>
                  </a:cubicBezTo>
                  <a:cubicBezTo>
                    <a:pt x="1720" y="2273"/>
                    <a:pt x="1820" y="2271"/>
                    <a:pt x="1919" y="2265"/>
                  </a:cubicBezTo>
                  <a:cubicBezTo>
                    <a:pt x="1926" y="2264"/>
                    <a:pt x="1933" y="2264"/>
                    <a:pt x="1940" y="2264"/>
                  </a:cubicBezTo>
                  <a:cubicBezTo>
                    <a:pt x="2045" y="2264"/>
                    <a:pt x="2093" y="2317"/>
                    <a:pt x="2125" y="2407"/>
                  </a:cubicBezTo>
                  <a:cubicBezTo>
                    <a:pt x="2142" y="2344"/>
                    <a:pt x="2116" y="2293"/>
                    <a:pt x="2087" y="2242"/>
                  </a:cubicBezTo>
                  <a:cubicBezTo>
                    <a:pt x="2008" y="2189"/>
                    <a:pt x="1907" y="2178"/>
                    <a:pt x="1800" y="2172"/>
                  </a:cubicBezTo>
                  <a:cubicBezTo>
                    <a:pt x="1723" y="2167"/>
                    <a:pt x="1647" y="2165"/>
                    <a:pt x="1571" y="2165"/>
                  </a:cubicBezTo>
                  <a:cubicBezTo>
                    <a:pt x="1185" y="2165"/>
                    <a:pt x="800" y="2221"/>
                    <a:pt x="413" y="2224"/>
                  </a:cubicBezTo>
                  <a:cubicBezTo>
                    <a:pt x="412" y="2224"/>
                    <a:pt x="410" y="2224"/>
                    <a:pt x="409" y="2224"/>
                  </a:cubicBezTo>
                  <a:cubicBezTo>
                    <a:pt x="241" y="2224"/>
                    <a:pt x="177" y="2166"/>
                    <a:pt x="161" y="1988"/>
                  </a:cubicBezTo>
                  <a:cubicBezTo>
                    <a:pt x="120" y="1508"/>
                    <a:pt x="146" y="1029"/>
                    <a:pt x="139" y="550"/>
                  </a:cubicBezTo>
                  <a:cubicBezTo>
                    <a:pt x="136" y="355"/>
                    <a:pt x="235" y="276"/>
                    <a:pt x="419" y="259"/>
                  </a:cubicBezTo>
                  <a:cubicBezTo>
                    <a:pt x="1648" y="153"/>
                    <a:pt x="2884" y="145"/>
                    <a:pt x="4115" y="113"/>
                  </a:cubicBezTo>
                  <a:cubicBezTo>
                    <a:pt x="4748" y="97"/>
                    <a:pt x="5383" y="87"/>
                    <a:pt x="6017" y="87"/>
                  </a:cubicBezTo>
                  <a:cubicBezTo>
                    <a:pt x="6720" y="87"/>
                    <a:pt x="7423" y="99"/>
                    <a:pt x="8126" y="124"/>
                  </a:cubicBezTo>
                  <a:cubicBezTo>
                    <a:pt x="8133" y="124"/>
                    <a:pt x="8140" y="124"/>
                    <a:pt x="8147" y="124"/>
                  </a:cubicBezTo>
                  <a:cubicBezTo>
                    <a:pt x="8202" y="124"/>
                    <a:pt x="8256" y="116"/>
                    <a:pt x="8306" y="90"/>
                  </a:cubicBezTo>
                  <a:cubicBezTo>
                    <a:pt x="8311" y="78"/>
                    <a:pt x="8316" y="66"/>
                    <a:pt x="8323" y="56"/>
                  </a:cubicBezTo>
                  <a:cubicBezTo>
                    <a:pt x="8199" y="40"/>
                    <a:pt x="8077" y="12"/>
                    <a:pt x="7954" y="12"/>
                  </a:cubicBezTo>
                  <a:cubicBezTo>
                    <a:pt x="7949" y="12"/>
                    <a:pt x="7945" y="12"/>
                    <a:pt x="7941" y="12"/>
                  </a:cubicBezTo>
                  <a:cubicBezTo>
                    <a:pt x="7820" y="13"/>
                    <a:pt x="7700" y="13"/>
                    <a:pt x="7579" y="13"/>
                  </a:cubicBezTo>
                  <a:cubicBezTo>
                    <a:pt x="6861" y="13"/>
                    <a:pt x="6141" y="0"/>
                    <a:pt x="5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6"/>
            <p:cNvSpPr/>
            <p:nvPr/>
          </p:nvSpPr>
          <p:spPr>
            <a:xfrm>
              <a:off x="2629387" y="3834506"/>
              <a:ext cx="143476" cy="11718"/>
            </a:xfrm>
            <a:custGeom>
              <a:avLst/>
              <a:gdLst/>
              <a:ahLst/>
              <a:cxnLst/>
              <a:rect l="l" t="t" r="r" b="b"/>
              <a:pathLst>
                <a:path w="4359" h="356" extrusionOk="0">
                  <a:moveTo>
                    <a:pt x="4223" y="0"/>
                  </a:moveTo>
                  <a:cubicBezTo>
                    <a:pt x="4198" y="0"/>
                    <a:pt x="4173" y="2"/>
                    <a:pt x="4148" y="4"/>
                  </a:cubicBezTo>
                  <a:cubicBezTo>
                    <a:pt x="3171" y="83"/>
                    <a:pt x="2194" y="134"/>
                    <a:pt x="1214" y="169"/>
                  </a:cubicBezTo>
                  <a:cubicBezTo>
                    <a:pt x="820" y="182"/>
                    <a:pt x="412" y="150"/>
                    <a:pt x="32" y="308"/>
                  </a:cubicBezTo>
                  <a:cubicBezTo>
                    <a:pt x="23" y="324"/>
                    <a:pt x="15" y="340"/>
                    <a:pt x="1" y="353"/>
                  </a:cubicBezTo>
                  <a:cubicBezTo>
                    <a:pt x="28" y="353"/>
                    <a:pt x="55" y="356"/>
                    <a:pt x="81" y="356"/>
                  </a:cubicBezTo>
                  <a:cubicBezTo>
                    <a:pt x="97" y="356"/>
                    <a:pt x="113" y="355"/>
                    <a:pt x="129" y="352"/>
                  </a:cubicBezTo>
                  <a:cubicBezTo>
                    <a:pt x="638" y="285"/>
                    <a:pt x="1149" y="254"/>
                    <a:pt x="1663" y="254"/>
                  </a:cubicBezTo>
                  <a:cubicBezTo>
                    <a:pt x="1696" y="254"/>
                    <a:pt x="1729" y="254"/>
                    <a:pt x="1762" y="254"/>
                  </a:cubicBezTo>
                  <a:cubicBezTo>
                    <a:pt x="1811" y="255"/>
                    <a:pt x="1859" y="256"/>
                    <a:pt x="1908" y="256"/>
                  </a:cubicBezTo>
                  <a:cubicBezTo>
                    <a:pt x="1971" y="256"/>
                    <a:pt x="2033" y="254"/>
                    <a:pt x="2096" y="247"/>
                  </a:cubicBezTo>
                  <a:cubicBezTo>
                    <a:pt x="2587" y="191"/>
                    <a:pt x="3081" y="172"/>
                    <a:pt x="3576" y="159"/>
                  </a:cubicBezTo>
                  <a:cubicBezTo>
                    <a:pt x="3843" y="150"/>
                    <a:pt x="4102" y="116"/>
                    <a:pt x="4359" y="50"/>
                  </a:cubicBezTo>
                  <a:cubicBezTo>
                    <a:pt x="4353" y="43"/>
                    <a:pt x="4351" y="34"/>
                    <a:pt x="4348" y="27"/>
                  </a:cubicBezTo>
                  <a:cubicBezTo>
                    <a:pt x="4308" y="6"/>
                    <a:pt x="4266" y="0"/>
                    <a:pt x="4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6"/>
            <p:cNvSpPr/>
            <p:nvPr/>
          </p:nvSpPr>
          <p:spPr>
            <a:xfrm>
              <a:off x="2771382" y="3775786"/>
              <a:ext cx="6287" cy="59938"/>
            </a:xfrm>
            <a:custGeom>
              <a:avLst/>
              <a:gdLst/>
              <a:ahLst/>
              <a:cxnLst/>
              <a:rect l="l" t="t" r="r" b="b"/>
              <a:pathLst>
                <a:path w="191" h="1821" extrusionOk="0">
                  <a:moveTo>
                    <a:pt x="103" y="0"/>
                  </a:moveTo>
                  <a:cubicBezTo>
                    <a:pt x="101" y="2"/>
                    <a:pt x="100" y="5"/>
                    <a:pt x="96" y="7"/>
                  </a:cubicBezTo>
                  <a:cubicBezTo>
                    <a:pt x="91" y="11"/>
                    <a:pt x="84" y="12"/>
                    <a:pt x="79" y="16"/>
                  </a:cubicBezTo>
                  <a:cubicBezTo>
                    <a:pt x="64" y="50"/>
                    <a:pt x="54" y="87"/>
                    <a:pt x="55" y="128"/>
                  </a:cubicBezTo>
                  <a:cubicBezTo>
                    <a:pt x="71" y="604"/>
                    <a:pt x="39" y="1081"/>
                    <a:pt x="18" y="1559"/>
                  </a:cubicBezTo>
                  <a:cubicBezTo>
                    <a:pt x="15" y="1642"/>
                    <a:pt x="0" y="1729"/>
                    <a:pt x="33" y="1811"/>
                  </a:cubicBezTo>
                  <a:cubicBezTo>
                    <a:pt x="39" y="1814"/>
                    <a:pt x="47" y="1816"/>
                    <a:pt x="52" y="1820"/>
                  </a:cubicBezTo>
                  <a:cubicBezTo>
                    <a:pt x="105" y="1720"/>
                    <a:pt x="154" y="1622"/>
                    <a:pt x="103" y="1498"/>
                  </a:cubicBezTo>
                  <a:cubicBezTo>
                    <a:pt x="82" y="1448"/>
                    <a:pt x="87" y="1378"/>
                    <a:pt x="101" y="1321"/>
                  </a:cubicBezTo>
                  <a:cubicBezTo>
                    <a:pt x="191" y="960"/>
                    <a:pt x="129" y="593"/>
                    <a:pt x="148" y="229"/>
                  </a:cubicBezTo>
                  <a:cubicBezTo>
                    <a:pt x="151" y="147"/>
                    <a:pt x="138" y="71"/>
                    <a:pt x="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6"/>
            <p:cNvSpPr/>
            <p:nvPr/>
          </p:nvSpPr>
          <p:spPr>
            <a:xfrm>
              <a:off x="2772468" y="3835329"/>
              <a:ext cx="658" cy="823"/>
            </a:xfrm>
            <a:custGeom>
              <a:avLst/>
              <a:gdLst/>
              <a:ahLst/>
              <a:cxnLst/>
              <a:rect l="l" t="t" r="r" b="b"/>
              <a:pathLst>
                <a:path w="20" h="25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8"/>
                    <a:pt x="6" y="17"/>
                    <a:pt x="11" y="24"/>
                  </a:cubicBezTo>
                  <a:cubicBezTo>
                    <a:pt x="14" y="19"/>
                    <a:pt x="16" y="14"/>
                    <a:pt x="19" y="9"/>
                  </a:cubicBezTo>
                  <a:cubicBezTo>
                    <a:pt x="14" y="6"/>
                    <a:pt x="6" y="3"/>
                    <a:pt x="0" y="1"/>
                  </a:cubicBezTo>
                  <a:close/>
                </a:path>
              </a:pathLst>
            </a:custGeom>
            <a:solidFill>
              <a:srgbClr val="C45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>
              <a:off x="2773950" y="3775128"/>
              <a:ext cx="856" cy="1185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18" y="1"/>
                  </a:moveTo>
                  <a:cubicBezTo>
                    <a:pt x="11" y="13"/>
                    <a:pt x="6" y="23"/>
                    <a:pt x="1" y="36"/>
                  </a:cubicBezTo>
                  <a:cubicBezTo>
                    <a:pt x="6" y="32"/>
                    <a:pt x="13" y="31"/>
                    <a:pt x="18" y="26"/>
                  </a:cubicBezTo>
                  <a:lnTo>
                    <a:pt x="25" y="18"/>
                  </a:lnTo>
                  <a:cubicBezTo>
                    <a:pt x="23" y="13"/>
                    <a:pt x="21" y="6"/>
                    <a:pt x="18" y="1"/>
                  </a:cubicBezTo>
                  <a:close/>
                </a:path>
              </a:pathLst>
            </a:custGeom>
            <a:solidFill>
              <a:srgbClr val="C45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>
              <a:off x="2629190" y="3838324"/>
              <a:ext cx="2304" cy="6748"/>
            </a:xfrm>
            <a:custGeom>
              <a:avLst/>
              <a:gdLst/>
              <a:ahLst/>
              <a:cxnLst/>
              <a:rect l="l" t="t" r="r" b="b"/>
              <a:pathLst>
                <a:path w="70" h="205" extrusionOk="0">
                  <a:moveTo>
                    <a:pt x="1" y="0"/>
                  </a:moveTo>
                  <a:cubicBezTo>
                    <a:pt x="2" y="68"/>
                    <a:pt x="5" y="135"/>
                    <a:pt x="7" y="204"/>
                  </a:cubicBezTo>
                  <a:cubicBezTo>
                    <a:pt x="18" y="199"/>
                    <a:pt x="28" y="197"/>
                    <a:pt x="39" y="193"/>
                  </a:cubicBezTo>
                  <a:cubicBezTo>
                    <a:pt x="65" y="138"/>
                    <a:pt x="67" y="76"/>
                    <a:pt x="70" y="15"/>
                  </a:cubicBezTo>
                  <a:cubicBezTo>
                    <a:pt x="45" y="11"/>
                    <a:pt x="23" y="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>
              <a:off x="2567112" y="3840595"/>
              <a:ext cx="3785" cy="8031"/>
            </a:xfrm>
            <a:custGeom>
              <a:avLst/>
              <a:gdLst/>
              <a:ahLst/>
              <a:cxnLst/>
              <a:rect l="l" t="t" r="r" b="b"/>
              <a:pathLst>
                <a:path w="115" h="244" extrusionOk="0">
                  <a:moveTo>
                    <a:pt x="74" y="0"/>
                  </a:moveTo>
                  <a:cubicBezTo>
                    <a:pt x="56" y="1"/>
                    <a:pt x="35" y="2"/>
                    <a:pt x="15" y="2"/>
                  </a:cubicBezTo>
                  <a:lnTo>
                    <a:pt x="11" y="23"/>
                  </a:lnTo>
                  <a:cubicBezTo>
                    <a:pt x="0" y="90"/>
                    <a:pt x="31" y="143"/>
                    <a:pt x="62" y="197"/>
                  </a:cubicBezTo>
                  <a:cubicBezTo>
                    <a:pt x="80" y="210"/>
                    <a:pt x="98" y="226"/>
                    <a:pt x="114" y="244"/>
                  </a:cubicBezTo>
                  <a:cubicBezTo>
                    <a:pt x="106" y="161"/>
                    <a:pt x="78" y="81"/>
                    <a:pt x="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6"/>
            <p:cNvSpPr/>
            <p:nvPr/>
          </p:nvSpPr>
          <p:spPr>
            <a:xfrm>
              <a:off x="2569153" y="3847112"/>
              <a:ext cx="1843" cy="5464"/>
            </a:xfrm>
            <a:custGeom>
              <a:avLst/>
              <a:gdLst/>
              <a:ahLst/>
              <a:cxnLst/>
              <a:rect l="l" t="t" r="r" b="b"/>
              <a:pathLst>
                <a:path w="56" h="166" extrusionOk="0">
                  <a:moveTo>
                    <a:pt x="1" y="0"/>
                  </a:moveTo>
                  <a:cubicBezTo>
                    <a:pt x="29" y="52"/>
                    <a:pt x="55" y="103"/>
                    <a:pt x="45" y="165"/>
                  </a:cubicBezTo>
                  <a:cubicBezTo>
                    <a:pt x="55" y="126"/>
                    <a:pt x="55" y="85"/>
                    <a:pt x="53" y="47"/>
                  </a:cubicBezTo>
                  <a:cubicBezTo>
                    <a:pt x="37" y="28"/>
                    <a:pt x="20" y="1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6"/>
            <p:cNvSpPr/>
            <p:nvPr/>
          </p:nvSpPr>
          <p:spPr>
            <a:xfrm>
              <a:off x="2629354" y="3844611"/>
              <a:ext cx="1086" cy="1580"/>
            </a:xfrm>
            <a:custGeom>
              <a:avLst/>
              <a:gdLst/>
              <a:ahLst/>
              <a:cxnLst/>
              <a:rect l="l" t="t" r="r" b="b"/>
              <a:pathLst>
                <a:path w="33" h="48" extrusionOk="0">
                  <a:moveTo>
                    <a:pt x="33" y="1"/>
                  </a:moveTo>
                  <a:lnTo>
                    <a:pt x="33" y="1"/>
                  </a:lnTo>
                  <a:cubicBezTo>
                    <a:pt x="22" y="5"/>
                    <a:pt x="12" y="8"/>
                    <a:pt x="1" y="13"/>
                  </a:cubicBezTo>
                  <a:cubicBezTo>
                    <a:pt x="1" y="26"/>
                    <a:pt x="2" y="37"/>
                    <a:pt x="2" y="48"/>
                  </a:cubicBezTo>
                  <a:cubicBezTo>
                    <a:pt x="16" y="33"/>
                    <a:pt x="24" y="17"/>
                    <a:pt x="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1385697" y="4517062"/>
              <a:ext cx="894728" cy="306834"/>
            </a:xfrm>
            <a:custGeom>
              <a:avLst/>
              <a:gdLst/>
              <a:ahLst/>
              <a:cxnLst/>
              <a:rect l="l" t="t" r="r" b="b"/>
              <a:pathLst>
                <a:path w="27183" h="9322" extrusionOk="0">
                  <a:moveTo>
                    <a:pt x="3695" y="2940"/>
                  </a:moveTo>
                  <a:cubicBezTo>
                    <a:pt x="3710" y="2940"/>
                    <a:pt x="3724" y="2940"/>
                    <a:pt x="3739" y="2942"/>
                  </a:cubicBezTo>
                  <a:cubicBezTo>
                    <a:pt x="3788" y="2950"/>
                    <a:pt x="3840" y="2963"/>
                    <a:pt x="3884" y="2988"/>
                  </a:cubicBezTo>
                  <a:cubicBezTo>
                    <a:pt x="4118" y="3112"/>
                    <a:pt x="4233" y="3554"/>
                    <a:pt x="4092" y="3783"/>
                  </a:cubicBezTo>
                  <a:cubicBezTo>
                    <a:pt x="4017" y="3906"/>
                    <a:pt x="3896" y="3969"/>
                    <a:pt x="3773" y="3969"/>
                  </a:cubicBezTo>
                  <a:cubicBezTo>
                    <a:pt x="3664" y="3969"/>
                    <a:pt x="3552" y="3919"/>
                    <a:pt x="3470" y="3817"/>
                  </a:cubicBezTo>
                  <a:cubicBezTo>
                    <a:pt x="3383" y="3707"/>
                    <a:pt x="3330" y="3542"/>
                    <a:pt x="3332" y="3388"/>
                  </a:cubicBezTo>
                  <a:cubicBezTo>
                    <a:pt x="3336" y="3120"/>
                    <a:pt x="3484" y="2940"/>
                    <a:pt x="3695" y="2940"/>
                  </a:cubicBezTo>
                  <a:close/>
                  <a:moveTo>
                    <a:pt x="22301" y="5210"/>
                  </a:moveTo>
                  <a:cubicBezTo>
                    <a:pt x="22491" y="5210"/>
                    <a:pt x="22671" y="5357"/>
                    <a:pt x="22688" y="5557"/>
                  </a:cubicBezTo>
                  <a:cubicBezTo>
                    <a:pt x="22692" y="5600"/>
                    <a:pt x="22688" y="5642"/>
                    <a:pt x="22688" y="5706"/>
                  </a:cubicBezTo>
                  <a:cubicBezTo>
                    <a:pt x="22726" y="5945"/>
                    <a:pt x="22564" y="6100"/>
                    <a:pt x="22387" y="6239"/>
                  </a:cubicBezTo>
                  <a:cubicBezTo>
                    <a:pt x="22343" y="6274"/>
                    <a:pt x="22285" y="6290"/>
                    <a:pt x="22224" y="6290"/>
                  </a:cubicBezTo>
                  <a:cubicBezTo>
                    <a:pt x="22120" y="6290"/>
                    <a:pt x="22008" y="6245"/>
                    <a:pt x="21944" y="6171"/>
                  </a:cubicBezTo>
                  <a:cubicBezTo>
                    <a:pt x="21706" y="5900"/>
                    <a:pt x="21829" y="5375"/>
                    <a:pt x="22164" y="5237"/>
                  </a:cubicBezTo>
                  <a:cubicBezTo>
                    <a:pt x="22209" y="5218"/>
                    <a:pt x="22255" y="5210"/>
                    <a:pt x="22301" y="5210"/>
                  </a:cubicBezTo>
                  <a:close/>
                  <a:moveTo>
                    <a:pt x="9139" y="1"/>
                  </a:moveTo>
                  <a:cubicBezTo>
                    <a:pt x="8800" y="1"/>
                    <a:pt x="8458" y="38"/>
                    <a:pt x="8118" y="46"/>
                  </a:cubicBezTo>
                  <a:cubicBezTo>
                    <a:pt x="7305" y="67"/>
                    <a:pt x="6497" y="83"/>
                    <a:pt x="5691" y="205"/>
                  </a:cubicBezTo>
                  <a:cubicBezTo>
                    <a:pt x="5219" y="276"/>
                    <a:pt x="4747" y="344"/>
                    <a:pt x="4282" y="455"/>
                  </a:cubicBezTo>
                  <a:cubicBezTo>
                    <a:pt x="3354" y="673"/>
                    <a:pt x="2459" y="984"/>
                    <a:pt x="1579" y="1343"/>
                  </a:cubicBezTo>
                  <a:cubicBezTo>
                    <a:pt x="1103" y="1537"/>
                    <a:pt x="635" y="1747"/>
                    <a:pt x="171" y="1969"/>
                  </a:cubicBezTo>
                  <a:cubicBezTo>
                    <a:pt x="45" y="2027"/>
                    <a:pt x="0" y="2088"/>
                    <a:pt x="26" y="2243"/>
                  </a:cubicBezTo>
                  <a:cubicBezTo>
                    <a:pt x="69" y="2503"/>
                    <a:pt x="106" y="2764"/>
                    <a:pt x="140" y="3027"/>
                  </a:cubicBezTo>
                  <a:cubicBezTo>
                    <a:pt x="231" y="3747"/>
                    <a:pt x="430" y="4432"/>
                    <a:pt x="772" y="5074"/>
                  </a:cubicBezTo>
                  <a:cubicBezTo>
                    <a:pt x="1205" y="5892"/>
                    <a:pt x="1859" y="6447"/>
                    <a:pt x="2735" y="6746"/>
                  </a:cubicBezTo>
                  <a:cubicBezTo>
                    <a:pt x="3253" y="6923"/>
                    <a:pt x="3776" y="7083"/>
                    <a:pt x="4315" y="7186"/>
                  </a:cubicBezTo>
                  <a:cubicBezTo>
                    <a:pt x="4700" y="7260"/>
                    <a:pt x="5076" y="7393"/>
                    <a:pt x="5469" y="7410"/>
                  </a:cubicBezTo>
                  <a:cubicBezTo>
                    <a:pt x="5982" y="7432"/>
                    <a:pt x="6487" y="7501"/>
                    <a:pt x="6995" y="7574"/>
                  </a:cubicBezTo>
                  <a:cubicBezTo>
                    <a:pt x="7567" y="7657"/>
                    <a:pt x="8140" y="7756"/>
                    <a:pt x="8709" y="7865"/>
                  </a:cubicBezTo>
                  <a:cubicBezTo>
                    <a:pt x="9211" y="7961"/>
                    <a:pt x="9718" y="8036"/>
                    <a:pt x="10222" y="8120"/>
                  </a:cubicBezTo>
                  <a:cubicBezTo>
                    <a:pt x="10631" y="8189"/>
                    <a:pt x="11045" y="8260"/>
                    <a:pt x="11461" y="8304"/>
                  </a:cubicBezTo>
                  <a:cubicBezTo>
                    <a:pt x="12003" y="8365"/>
                    <a:pt x="12539" y="8478"/>
                    <a:pt x="13080" y="8542"/>
                  </a:cubicBezTo>
                  <a:cubicBezTo>
                    <a:pt x="13663" y="8611"/>
                    <a:pt x="14251" y="8658"/>
                    <a:pt x="14838" y="8697"/>
                  </a:cubicBezTo>
                  <a:cubicBezTo>
                    <a:pt x="15256" y="8725"/>
                    <a:pt x="15669" y="8782"/>
                    <a:pt x="16086" y="8815"/>
                  </a:cubicBezTo>
                  <a:cubicBezTo>
                    <a:pt x="16297" y="8833"/>
                    <a:pt x="16512" y="8842"/>
                    <a:pt x="16722" y="8868"/>
                  </a:cubicBezTo>
                  <a:cubicBezTo>
                    <a:pt x="17103" y="8915"/>
                    <a:pt x="17482" y="8985"/>
                    <a:pt x="17864" y="9003"/>
                  </a:cubicBezTo>
                  <a:cubicBezTo>
                    <a:pt x="18214" y="9019"/>
                    <a:pt x="18561" y="9068"/>
                    <a:pt x="18913" y="9072"/>
                  </a:cubicBezTo>
                  <a:cubicBezTo>
                    <a:pt x="19148" y="9075"/>
                    <a:pt x="19391" y="9097"/>
                    <a:pt x="19627" y="9122"/>
                  </a:cubicBezTo>
                  <a:cubicBezTo>
                    <a:pt x="20005" y="9164"/>
                    <a:pt x="20382" y="9216"/>
                    <a:pt x="20762" y="9216"/>
                  </a:cubicBezTo>
                  <a:cubicBezTo>
                    <a:pt x="20766" y="9216"/>
                    <a:pt x="20770" y="9216"/>
                    <a:pt x="20774" y="9216"/>
                  </a:cubicBezTo>
                  <a:cubicBezTo>
                    <a:pt x="20805" y="9216"/>
                    <a:pt x="20836" y="9214"/>
                    <a:pt x="20868" y="9214"/>
                  </a:cubicBezTo>
                  <a:cubicBezTo>
                    <a:pt x="20897" y="9214"/>
                    <a:pt x="20926" y="9216"/>
                    <a:pt x="20954" y="9222"/>
                  </a:cubicBezTo>
                  <a:cubicBezTo>
                    <a:pt x="21340" y="9309"/>
                    <a:pt x="21737" y="9287"/>
                    <a:pt x="22126" y="9307"/>
                  </a:cubicBezTo>
                  <a:cubicBezTo>
                    <a:pt x="22341" y="9316"/>
                    <a:pt x="22557" y="9321"/>
                    <a:pt x="22773" y="9321"/>
                  </a:cubicBezTo>
                  <a:cubicBezTo>
                    <a:pt x="23138" y="9321"/>
                    <a:pt x="23504" y="9307"/>
                    <a:pt x="23871" y="9280"/>
                  </a:cubicBezTo>
                  <a:cubicBezTo>
                    <a:pt x="24608" y="9224"/>
                    <a:pt x="25300" y="9033"/>
                    <a:pt x="25981" y="8776"/>
                  </a:cubicBezTo>
                  <a:cubicBezTo>
                    <a:pt x="26148" y="8712"/>
                    <a:pt x="26310" y="8632"/>
                    <a:pt x="26430" y="8485"/>
                  </a:cubicBezTo>
                  <a:cubicBezTo>
                    <a:pt x="26704" y="8150"/>
                    <a:pt x="26917" y="7786"/>
                    <a:pt x="27016" y="7357"/>
                  </a:cubicBezTo>
                  <a:cubicBezTo>
                    <a:pt x="27149" y="6787"/>
                    <a:pt x="27183" y="6208"/>
                    <a:pt x="27168" y="5722"/>
                  </a:cubicBezTo>
                  <a:cubicBezTo>
                    <a:pt x="27166" y="5398"/>
                    <a:pt x="27154" y="5165"/>
                    <a:pt x="27168" y="4935"/>
                  </a:cubicBezTo>
                  <a:cubicBezTo>
                    <a:pt x="27179" y="4749"/>
                    <a:pt x="27100" y="4638"/>
                    <a:pt x="26957" y="4529"/>
                  </a:cubicBezTo>
                  <a:cubicBezTo>
                    <a:pt x="26486" y="4167"/>
                    <a:pt x="25968" y="3884"/>
                    <a:pt x="25438" y="3626"/>
                  </a:cubicBezTo>
                  <a:cubicBezTo>
                    <a:pt x="24684" y="3260"/>
                    <a:pt x="23929" y="2892"/>
                    <a:pt x="23153" y="2570"/>
                  </a:cubicBezTo>
                  <a:cubicBezTo>
                    <a:pt x="22281" y="2208"/>
                    <a:pt x="21395" y="1899"/>
                    <a:pt x="20488" y="1646"/>
                  </a:cubicBezTo>
                  <a:cubicBezTo>
                    <a:pt x="19549" y="1383"/>
                    <a:pt x="18589" y="1213"/>
                    <a:pt x="17645" y="982"/>
                  </a:cubicBezTo>
                  <a:cubicBezTo>
                    <a:pt x="17097" y="848"/>
                    <a:pt x="16538" y="777"/>
                    <a:pt x="15985" y="673"/>
                  </a:cubicBezTo>
                  <a:cubicBezTo>
                    <a:pt x="15515" y="583"/>
                    <a:pt x="15050" y="461"/>
                    <a:pt x="14575" y="428"/>
                  </a:cubicBezTo>
                  <a:cubicBezTo>
                    <a:pt x="13960" y="385"/>
                    <a:pt x="13364" y="229"/>
                    <a:pt x="12747" y="195"/>
                  </a:cubicBezTo>
                  <a:cubicBezTo>
                    <a:pt x="12273" y="168"/>
                    <a:pt x="11796" y="109"/>
                    <a:pt x="11322" y="68"/>
                  </a:cubicBezTo>
                  <a:cubicBezTo>
                    <a:pt x="10693" y="15"/>
                    <a:pt x="10057" y="61"/>
                    <a:pt x="9424" y="11"/>
                  </a:cubicBezTo>
                  <a:cubicBezTo>
                    <a:pt x="9329" y="4"/>
                    <a:pt x="9234" y="1"/>
                    <a:pt x="9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2566158" y="4449225"/>
              <a:ext cx="143114" cy="144530"/>
            </a:xfrm>
            <a:custGeom>
              <a:avLst/>
              <a:gdLst/>
              <a:ahLst/>
              <a:cxnLst/>
              <a:rect l="l" t="t" r="r" b="b"/>
              <a:pathLst>
                <a:path w="4348" h="4391" extrusionOk="0">
                  <a:moveTo>
                    <a:pt x="2769" y="0"/>
                  </a:moveTo>
                  <a:cubicBezTo>
                    <a:pt x="2587" y="0"/>
                    <a:pt x="2405" y="12"/>
                    <a:pt x="2225" y="57"/>
                  </a:cubicBezTo>
                  <a:cubicBezTo>
                    <a:pt x="2160" y="74"/>
                    <a:pt x="2088" y="80"/>
                    <a:pt x="2032" y="110"/>
                  </a:cubicBezTo>
                  <a:cubicBezTo>
                    <a:pt x="1873" y="194"/>
                    <a:pt x="1708" y="219"/>
                    <a:pt x="1539" y="219"/>
                  </a:cubicBezTo>
                  <a:cubicBezTo>
                    <a:pt x="1472" y="219"/>
                    <a:pt x="1404" y="215"/>
                    <a:pt x="1336" y="209"/>
                  </a:cubicBezTo>
                  <a:cubicBezTo>
                    <a:pt x="1253" y="209"/>
                    <a:pt x="1169" y="208"/>
                    <a:pt x="1087" y="208"/>
                  </a:cubicBezTo>
                  <a:cubicBezTo>
                    <a:pt x="970" y="227"/>
                    <a:pt x="847" y="235"/>
                    <a:pt x="736" y="272"/>
                  </a:cubicBezTo>
                  <a:cubicBezTo>
                    <a:pt x="453" y="369"/>
                    <a:pt x="219" y="520"/>
                    <a:pt x="107" y="825"/>
                  </a:cubicBezTo>
                  <a:cubicBezTo>
                    <a:pt x="0" y="1110"/>
                    <a:pt x="75" y="1385"/>
                    <a:pt x="135" y="1656"/>
                  </a:cubicBezTo>
                  <a:cubicBezTo>
                    <a:pt x="273" y="2289"/>
                    <a:pt x="557" y="2864"/>
                    <a:pt x="873" y="3423"/>
                  </a:cubicBezTo>
                  <a:cubicBezTo>
                    <a:pt x="1007" y="3663"/>
                    <a:pt x="1167" y="3882"/>
                    <a:pt x="1363" y="4076"/>
                  </a:cubicBezTo>
                  <a:cubicBezTo>
                    <a:pt x="1573" y="4283"/>
                    <a:pt x="1837" y="4390"/>
                    <a:pt x="2108" y="4390"/>
                  </a:cubicBezTo>
                  <a:cubicBezTo>
                    <a:pt x="2268" y="4390"/>
                    <a:pt x="2431" y="4353"/>
                    <a:pt x="2586" y="4276"/>
                  </a:cubicBezTo>
                  <a:cubicBezTo>
                    <a:pt x="2793" y="4173"/>
                    <a:pt x="2941" y="4007"/>
                    <a:pt x="3076" y="3833"/>
                  </a:cubicBezTo>
                  <a:cubicBezTo>
                    <a:pt x="3539" y="3242"/>
                    <a:pt x="3869" y="2575"/>
                    <a:pt x="4147" y="1884"/>
                  </a:cubicBezTo>
                  <a:cubicBezTo>
                    <a:pt x="4257" y="1608"/>
                    <a:pt x="4348" y="1317"/>
                    <a:pt x="4321" y="1011"/>
                  </a:cubicBezTo>
                  <a:cubicBezTo>
                    <a:pt x="4295" y="695"/>
                    <a:pt x="4203" y="425"/>
                    <a:pt x="3918" y="221"/>
                  </a:cubicBezTo>
                  <a:cubicBezTo>
                    <a:pt x="3766" y="112"/>
                    <a:pt x="3591" y="92"/>
                    <a:pt x="3442" y="0"/>
                  </a:cubicBezTo>
                  <a:cubicBezTo>
                    <a:pt x="3402" y="26"/>
                    <a:pt x="3362" y="54"/>
                    <a:pt x="3321" y="54"/>
                  </a:cubicBezTo>
                  <a:cubicBezTo>
                    <a:pt x="3294" y="54"/>
                    <a:pt x="3267" y="43"/>
                    <a:pt x="3238" y="11"/>
                  </a:cubicBezTo>
                  <a:cubicBezTo>
                    <a:pt x="3082" y="9"/>
                    <a:pt x="2925" y="0"/>
                    <a:pt x="2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2585117" y="4382671"/>
              <a:ext cx="103254" cy="73400"/>
            </a:xfrm>
            <a:custGeom>
              <a:avLst/>
              <a:gdLst/>
              <a:ahLst/>
              <a:cxnLst/>
              <a:rect l="l" t="t" r="r" b="b"/>
              <a:pathLst>
                <a:path w="3137" h="2230" extrusionOk="0">
                  <a:moveTo>
                    <a:pt x="2019" y="1"/>
                  </a:moveTo>
                  <a:cubicBezTo>
                    <a:pt x="2012" y="1"/>
                    <a:pt x="2006" y="1"/>
                    <a:pt x="1999" y="2"/>
                  </a:cubicBezTo>
                  <a:cubicBezTo>
                    <a:pt x="1905" y="14"/>
                    <a:pt x="1884" y="99"/>
                    <a:pt x="1863" y="171"/>
                  </a:cubicBezTo>
                  <a:cubicBezTo>
                    <a:pt x="1802" y="367"/>
                    <a:pt x="1748" y="565"/>
                    <a:pt x="1691" y="762"/>
                  </a:cubicBezTo>
                  <a:cubicBezTo>
                    <a:pt x="1675" y="817"/>
                    <a:pt x="1685" y="884"/>
                    <a:pt x="1620" y="920"/>
                  </a:cubicBezTo>
                  <a:cubicBezTo>
                    <a:pt x="1542" y="889"/>
                    <a:pt x="1509" y="816"/>
                    <a:pt x="1471" y="751"/>
                  </a:cubicBezTo>
                  <a:cubicBezTo>
                    <a:pt x="1354" y="545"/>
                    <a:pt x="1170" y="401"/>
                    <a:pt x="1000" y="247"/>
                  </a:cubicBezTo>
                  <a:cubicBezTo>
                    <a:pt x="949" y="201"/>
                    <a:pt x="889" y="162"/>
                    <a:pt x="821" y="162"/>
                  </a:cubicBezTo>
                  <a:cubicBezTo>
                    <a:pt x="795" y="162"/>
                    <a:pt x="768" y="168"/>
                    <a:pt x="741" y="181"/>
                  </a:cubicBezTo>
                  <a:cubicBezTo>
                    <a:pt x="647" y="224"/>
                    <a:pt x="661" y="321"/>
                    <a:pt x="660" y="406"/>
                  </a:cubicBezTo>
                  <a:cubicBezTo>
                    <a:pt x="652" y="748"/>
                    <a:pt x="686" y="1087"/>
                    <a:pt x="755" y="1429"/>
                  </a:cubicBezTo>
                  <a:cubicBezTo>
                    <a:pt x="715" y="1445"/>
                    <a:pt x="676" y="1451"/>
                    <a:pt x="637" y="1451"/>
                  </a:cubicBezTo>
                  <a:cubicBezTo>
                    <a:pt x="535" y="1451"/>
                    <a:pt x="439" y="1410"/>
                    <a:pt x="340" y="1410"/>
                  </a:cubicBezTo>
                  <a:cubicBezTo>
                    <a:pt x="333" y="1410"/>
                    <a:pt x="326" y="1410"/>
                    <a:pt x="318" y="1411"/>
                  </a:cubicBezTo>
                  <a:cubicBezTo>
                    <a:pt x="47" y="1428"/>
                    <a:pt x="0" y="1502"/>
                    <a:pt x="127" y="1748"/>
                  </a:cubicBezTo>
                  <a:cubicBezTo>
                    <a:pt x="222" y="1934"/>
                    <a:pt x="382" y="2067"/>
                    <a:pt x="507" y="2230"/>
                  </a:cubicBezTo>
                  <a:cubicBezTo>
                    <a:pt x="558" y="2173"/>
                    <a:pt x="618" y="2166"/>
                    <a:pt x="681" y="2161"/>
                  </a:cubicBezTo>
                  <a:cubicBezTo>
                    <a:pt x="532" y="2021"/>
                    <a:pt x="410" y="1858"/>
                    <a:pt x="293" y="1689"/>
                  </a:cubicBezTo>
                  <a:cubicBezTo>
                    <a:pt x="267" y="1654"/>
                    <a:pt x="239" y="1618"/>
                    <a:pt x="256" y="1572"/>
                  </a:cubicBezTo>
                  <a:cubicBezTo>
                    <a:pt x="274" y="1529"/>
                    <a:pt x="309" y="1518"/>
                    <a:pt x="345" y="1518"/>
                  </a:cubicBezTo>
                  <a:cubicBezTo>
                    <a:pt x="360" y="1518"/>
                    <a:pt x="374" y="1520"/>
                    <a:pt x="388" y="1522"/>
                  </a:cubicBezTo>
                  <a:cubicBezTo>
                    <a:pt x="522" y="1544"/>
                    <a:pt x="655" y="1577"/>
                    <a:pt x="791" y="1601"/>
                  </a:cubicBezTo>
                  <a:cubicBezTo>
                    <a:pt x="811" y="1604"/>
                    <a:pt x="829" y="1606"/>
                    <a:pt x="845" y="1606"/>
                  </a:cubicBezTo>
                  <a:cubicBezTo>
                    <a:pt x="935" y="1606"/>
                    <a:pt x="969" y="1556"/>
                    <a:pt x="935" y="1448"/>
                  </a:cubicBezTo>
                  <a:cubicBezTo>
                    <a:pt x="844" y="1149"/>
                    <a:pt x="894" y="833"/>
                    <a:pt x="822" y="533"/>
                  </a:cubicBezTo>
                  <a:cubicBezTo>
                    <a:pt x="809" y="480"/>
                    <a:pt x="799" y="415"/>
                    <a:pt x="857" y="341"/>
                  </a:cubicBezTo>
                  <a:cubicBezTo>
                    <a:pt x="1036" y="454"/>
                    <a:pt x="1185" y="602"/>
                    <a:pt x="1312" y="769"/>
                  </a:cubicBezTo>
                  <a:cubicBezTo>
                    <a:pt x="1399" y="885"/>
                    <a:pt x="1469" y="1013"/>
                    <a:pt x="1548" y="1135"/>
                  </a:cubicBezTo>
                  <a:cubicBezTo>
                    <a:pt x="1577" y="1181"/>
                    <a:pt x="1595" y="1249"/>
                    <a:pt x="1660" y="1249"/>
                  </a:cubicBezTo>
                  <a:cubicBezTo>
                    <a:pt x="1664" y="1249"/>
                    <a:pt x="1667" y="1248"/>
                    <a:pt x="1672" y="1248"/>
                  </a:cubicBezTo>
                  <a:cubicBezTo>
                    <a:pt x="1757" y="1239"/>
                    <a:pt x="1767" y="1160"/>
                    <a:pt x="1783" y="1096"/>
                  </a:cubicBezTo>
                  <a:cubicBezTo>
                    <a:pt x="1825" y="938"/>
                    <a:pt x="1856" y="779"/>
                    <a:pt x="1899" y="622"/>
                  </a:cubicBezTo>
                  <a:cubicBezTo>
                    <a:pt x="1929" y="517"/>
                    <a:pt x="1942" y="404"/>
                    <a:pt x="2035" y="289"/>
                  </a:cubicBezTo>
                  <a:cubicBezTo>
                    <a:pt x="2174" y="511"/>
                    <a:pt x="2308" y="713"/>
                    <a:pt x="2308" y="975"/>
                  </a:cubicBezTo>
                  <a:cubicBezTo>
                    <a:pt x="2308" y="1043"/>
                    <a:pt x="2301" y="1113"/>
                    <a:pt x="2310" y="1179"/>
                  </a:cubicBezTo>
                  <a:cubicBezTo>
                    <a:pt x="2322" y="1274"/>
                    <a:pt x="2369" y="1325"/>
                    <a:pt x="2435" y="1325"/>
                  </a:cubicBezTo>
                  <a:cubicBezTo>
                    <a:pt x="2469" y="1325"/>
                    <a:pt x="2507" y="1312"/>
                    <a:pt x="2547" y="1285"/>
                  </a:cubicBezTo>
                  <a:cubicBezTo>
                    <a:pt x="2647" y="1220"/>
                    <a:pt x="2739" y="1142"/>
                    <a:pt x="2840" y="1077"/>
                  </a:cubicBezTo>
                  <a:cubicBezTo>
                    <a:pt x="2861" y="1063"/>
                    <a:pt x="2883" y="1056"/>
                    <a:pt x="2903" y="1056"/>
                  </a:cubicBezTo>
                  <a:cubicBezTo>
                    <a:pt x="2942" y="1056"/>
                    <a:pt x="2970" y="1084"/>
                    <a:pt x="2957" y="1139"/>
                  </a:cubicBezTo>
                  <a:cubicBezTo>
                    <a:pt x="2889" y="1423"/>
                    <a:pt x="2856" y="1721"/>
                    <a:pt x="2696" y="1976"/>
                  </a:cubicBezTo>
                  <a:cubicBezTo>
                    <a:pt x="2754" y="1987"/>
                    <a:pt x="2809" y="1998"/>
                    <a:pt x="2863" y="2019"/>
                  </a:cubicBezTo>
                  <a:cubicBezTo>
                    <a:pt x="2879" y="1934"/>
                    <a:pt x="2926" y="1862"/>
                    <a:pt x="2962" y="1784"/>
                  </a:cubicBezTo>
                  <a:cubicBezTo>
                    <a:pt x="3070" y="1549"/>
                    <a:pt x="3137" y="1301"/>
                    <a:pt x="3133" y="1040"/>
                  </a:cubicBezTo>
                  <a:cubicBezTo>
                    <a:pt x="3132" y="900"/>
                    <a:pt x="3106" y="839"/>
                    <a:pt x="3025" y="839"/>
                  </a:cubicBezTo>
                  <a:cubicBezTo>
                    <a:pt x="2989" y="839"/>
                    <a:pt x="2941" y="852"/>
                    <a:pt x="2879" y="875"/>
                  </a:cubicBezTo>
                  <a:cubicBezTo>
                    <a:pt x="2799" y="904"/>
                    <a:pt x="2722" y="938"/>
                    <a:pt x="2643" y="975"/>
                  </a:cubicBezTo>
                  <a:cubicBezTo>
                    <a:pt x="2617" y="986"/>
                    <a:pt x="2594" y="992"/>
                    <a:pt x="2574" y="992"/>
                  </a:cubicBezTo>
                  <a:cubicBezTo>
                    <a:pt x="2522" y="992"/>
                    <a:pt x="2491" y="953"/>
                    <a:pt x="2473" y="888"/>
                  </a:cubicBezTo>
                  <a:cubicBezTo>
                    <a:pt x="2463" y="854"/>
                    <a:pt x="2464" y="820"/>
                    <a:pt x="2457" y="787"/>
                  </a:cubicBezTo>
                  <a:cubicBezTo>
                    <a:pt x="2402" y="551"/>
                    <a:pt x="2293" y="337"/>
                    <a:pt x="2176" y="129"/>
                  </a:cubicBezTo>
                  <a:cubicBezTo>
                    <a:pt x="2141" y="68"/>
                    <a:pt x="2100" y="1"/>
                    <a:pt x="2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6"/>
            <p:cNvSpPr/>
            <p:nvPr/>
          </p:nvSpPr>
          <p:spPr>
            <a:xfrm>
              <a:off x="2601903" y="4453767"/>
              <a:ext cx="8229" cy="2403"/>
            </a:xfrm>
            <a:custGeom>
              <a:avLst/>
              <a:gdLst/>
              <a:ahLst/>
              <a:cxnLst/>
              <a:rect l="l" t="t" r="r" b="b"/>
              <a:pathLst>
                <a:path w="250" h="73" extrusionOk="0">
                  <a:moveTo>
                    <a:pt x="171" y="1"/>
                  </a:moveTo>
                  <a:cubicBezTo>
                    <a:pt x="108" y="6"/>
                    <a:pt x="47" y="13"/>
                    <a:pt x="1" y="71"/>
                  </a:cubicBezTo>
                  <a:cubicBezTo>
                    <a:pt x="83" y="71"/>
                    <a:pt x="167" y="72"/>
                    <a:pt x="250" y="72"/>
                  </a:cubicBezTo>
                  <a:cubicBezTo>
                    <a:pt x="223" y="50"/>
                    <a:pt x="198" y="24"/>
                    <a:pt x="171" y="1"/>
                  </a:cubicBezTo>
                  <a:close/>
                </a:path>
              </a:pathLst>
            </a:custGeom>
            <a:solidFill>
              <a:srgbClr val="73B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6"/>
            <p:cNvSpPr/>
            <p:nvPr/>
          </p:nvSpPr>
          <p:spPr>
            <a:xfrm>
              <a:off x="2672769" y="4447809"/>
              <a:ext cx="6715" cy="3259"/>
            </a:xfrm>
            <a:custGeom>
              <a:avLst/>
              <a:gdLst/>
              <a:ahLst/>
              <a:cxnLst/>
              <a:rect l="l" t="t" r="r" b="b"/>
              <a:pathLst>
                <a:path w="204" h="99" extrusionOk="0">
                  <a:moveTo>
                    <a:pt x="35" y="1"/>
                  </a:moveTo>
                  <a:cubicBezTo>
                    <a:pt x="23" y="18"/>
                    <a:pt x="13" y="37"/>
                    <a:pt x="0" y="55"/>
                  </a:cubicBezTo>
                  <a:cubicBezTo>
                    <a:pt x="28" y="87"/>
                    <a:pt x="55" y="98"/>
                    <a:pt x="81" y="98"/>
                  </a:cubicBezTo>
                  <a:cubicBezTo>
                    <a:pt x="122" y="98"/>
                    <a:pt x="162" y="70"/>
                    <a:pt x="203" y="45"/>
                  </a:cubicBezTo>
                  <a:cubicBezTo>
                    <a:pt x="149" y="23"/>
                    <a:pt x="92" y="12"/>
                    <a:pt x="35" y="1"/>
                  </a:cubicBezTo>
                  <a:close/>
                </a:path>
              </a:pathLst>
            </a:custGeom>
            <a:solidFill>
              <a:srgbClr val="73B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6"/>
            <p:cNvSpPr/>
            <p:nvPr/>
          </p:nvSpPr>
          <p:spPr>
            <a:xfrm>
              <a:off x="2511552" y="3783060"/>
              <a:ext cx="255091" cy="56647"/>
            </a:xfrm>
            <a:custGeom>
              <a:avLst/>
              <a:gdLst/>
              <a:ahLst/>
              <a:cxnLst/>
              <a:rect l="l" t="t" r="r" b="b"/>
              <a:pathLst>
                <a:path w="7750" h="1721" extrusionOk="0">
                  <a:moveTo>
                    <a:pt x="5282" y="0"/>
                  </a:moveTo>
                  <a:cubicBezTo>
                    <a:pt x="4841" y="0"/>
                    <a:pt x="4399" y="5"/>
                    <a:pt x="3958" y="19"/>
                  </a:cubicBezTo>
                  <a:cubicBezTo>
                    <a:pt x="2724" y="60"/>
                    <a:pt x="1491" y="96"/>
                    <a:pt x="260" y="165"/>
                  </a:cubicBezTo>
                  <a:cubicBezTo>
                    <a:pt x="70" y="176"/>
                    <a:pt x="5" y="256"/>
                    <a:pt x="6" y="435"/>
                  </a:cubicBezTo>
                  <a:cubicBezTo>
                    <a:pt x="7" y="778"/>
                    <a:pt x="13" y="1122"/>
                    <a:pt x="5" y="1464"/>
                  </a:cubicBezTo>
                  <a:cubicBezTo>
                    <a:pt x="1" y="1648"/>
                    <a:pt x="77" y="1720"/>
                    <a:pt x="216" y="1720"/>
                  </a:cubicBezTo>
                  <a:cubicBezTo>
                    <a:pt x="240" y="1720"/>
                    <a:pt x="265" y="1718"/>
                    <a:pt x="291" y="1714"/>
                  </a:cubicBezTo>
                  <a:cubicBezTo>
                    <a:pt x="557" y="1676"/>
                    <a:pt x="824" y="1669"/>
                    <a:pt x="1092" y="1669"/>
                  </a:cubicBezTo>
                  <a:cubicBezTo>
                    <a:pt x="1201" y="1669"/>
                    <a:pt x="1311" y="1670"/>
                    <a:pt x="1420" y="1671"/>
                  </a:cubicBezTo>
                  <a:cubicBezTo>
                    <a:pt x="1430" y="1671"/>
                    <a:pt x="1440" y="1671"/>
                    <a:pt x="1450" y="1671"/>
                  </a:cubicBezTo>
                  <a:cubicBezTo>
                    <a:pt x="1456" y="1671"/>
                    <a:pt x="1462" y="1671"/>
                    <a:pt x="1467" y="1671"/>
                  </a:cubicBezTo>
                  <a:cubicBezTo>
                    <a:pt x="1551" y="1671"/>
                    <a:pt x="1635" y="1672"/>
                    <a:pt x="1709" y="1713"/>
                  </a:cubicBezTo>
                  <a:cubicBezTo>
                    <a:pt x="1722" y="1642"/>
                    <a:pt x="1739" y="1570"/>
                    <a:pt x="1754" y="1498"/>
                  </a:cubicBezTo>
                  <a:cubicBezTo>
                    <a:pt x="1800" y="1371"/>
                    <a:pt x="1791" y="1239"/>
                    <a:pt x="1787" y="1107"/>
                  </a:cubicBezTo>
                  <a:cubicBezTo>
                    <a:pt x="1781" y="1054"/>
                    <a:pt x="1788" y="1003"/>
                    <a:pt x="1799" y="951"/>
                  </a:cubicBezTo>
                  <a:lnTo>
                    <a:pt x="1799" y="951"/>
                  </a:lnTo>
                  <a:lnTo>
                    <a:pt x="574" y="992"/>
                  </a:lnTo>
                  <a:cubicBezTo>
                    <a:pt x="552" y="992"/>
                    <a:pt x="530" y="993"/>
                    <a:pt x="508" y="993"/>
                  </a:cubicBezTo>
                  <a:cubicBezTo>
                    <a:pt x="470" y="993"/>
                    <a:pt x="431" y="992"/>
                    <a:pt x="393" y="990"/>
                  </a:cubicBezTo>
                  <a:cubicBezTo>
                    <a:pt x="341" y="988"/>
                    <a:pt x="279" y="981"/>
                    <a:pt x="283" y="914"/>
                  </a:cubicBezTo>
                  <a:cubicBezTo>
                    <a:pt x="287" y="851"/>
                    <a:pt x="350" y="844"/>
                    <a:pt x="401" y="844"/>
                  </a:cubicBezTo>
                  <a:cubicBezTo>
                    <a:pt x="407" y="844"/>
                    <a:pt x="414" y="844"/>
                    <a:pt x="420" y="844"/>
                  </a:cubicBezTo>
                  <a:cubicBezTo>
                    <a:pt x="913" y="844"/>
                    <a:pt x="1399" y="765"/>
                    <a:pt x="1888" y="740"/>
                  </a:cubicBezTo>
                  <a:cubicBezTo>
                    <a:pt x="1901" y="718"/>
                    <a:pt x="1915" y="699"/>
                    <a:pt x="1928" y="679"/>
                  </a:cubicBezTo>
                  <a:cubicBezTo>
                    <a:pt x="2073" y="508"/>
                    <a:pt x="2395" y="418"/>
                    <a:pt x="2712" y="418"/>
                  </a:cubicBezTo>
                  <a:cubicBezTo>
                    <a:pt x="3028" y="418"/>
                    <a:pt x="3339" y="508"/>
                    <a:pt x="3464" y="695"/>
                  </a:cubicBezTo>
                  <a:cubicBezTo>
                    <a:pt x="3472" y="707"/>
                    <a:pt x="3480" y="721"/>
                    <a:pt x="3485" y="733"/>
                  </a:cubicBezTo>
                  <a:cubicBezTo>
                    <a:pt x="4153" y="705"/>
                    <a:pt x="4821" y="668"/>
                    <a:pt x="5490" y="651"/>
                  </a:cubicBezTo>
                  <a:cubicBezTo>
                    <a:pt x="6107" y="635"/>
                    <a:pt x="6725" y="641"/>
                    <a:pt x="7342" y="638"/>
                  </a:cubicBezTo>
                  <a:cubicBezTo>
                    <a:pt x="7377" y="638"/>
                    <a:pt x="7411" y="642"/>
                    <a:pt x="7444" y="649"/>
                  </a:cubicBezTo>
                  <a:cubicBezTo>
                    <a:pt x="7479" y="659"/>
                    <a:pt x="7507" y="683"/>
                    <a:pt x="7507" y="720"/>
                  </a:cubicBezTo>
                  <a:cubicBezTo>
                    <a:pt x="7507" y="759"/>
                    <a:pt x="7479" y="781"/>
                    <a:pt x="7441" y="785"/>
                  </a:cubicBezTo>
                  <a:cubicBezTo>
                    <a:pt x="7253" y="803"/>
                    <a:pt x="7065" y="823"/>
                    <a:pt x="6876" y="831"/>
                  </a:cubicBezTo>
                  <a:cubicBezTo>
                    <a:pt x="6705" y="840"/>
                    <a:pt x="6533" y="835"/>
                    <a:pt x="6362" y="840"/>
                  </a:cubicBezTo>
                  <a:cubicBezTo>
                    <a:pt x="5745" y="856"/>
                    <a:pt x="5129" y="889"/>
                    <a:pt x="4515" y="937"/>
                  </a:cubicBezTo>
                  <a:cubicBezTo>
                    <a:pt x="4344" y="950"/>
                    <a:pt x="4171" y="953"/>
                    <a:pt x="3999" y="953"/>
                  </a:cubicBezTo>
                  <a:cubicBezTo>
                    <a:pt x="3888" y="953"/>
                    <a:pt x="3777" y="952"/>
                    <a:pt x="3666" y="951"/>
                  </a:cubicBezTo>
                  <a:cubicBezTo>
                    <a:pt x="3613" y="951"/>
                    <a:pt x="3572" y="959"/>
                    <a:pt x="3545" y="982"/>
                  </a:cubicBezTo>
                  <a:cubicBezTo>
                    <a:pt x="3551" y="1023"/>
                    <a:pt x="3561" y="1064"/>
                    <a:pt x="3578" y="1103"/>
                  </a:cubicBezTo>
                  <a:cubicBezTo>
                    <a:pt x="3624" y="1281"/>
                    <a:pt x="3661" y="1461"/>
                    <a:pt x="3644" y="1645"/>
                  </a:cubicBezTo>
                  <a:cubicBezTo>
                    <a:pt x="3950" y="1517"/>
                    <a:pt x="4284" y="1554"/>
                    <a:pt x="4606" y="1522"/>
                  </a:cubicBezTo>
                  <a:cubicBezTo>
                    <a:pt x="5543" y="1430"/>
                    <a:pt x="6485" y="1414"/>
                    <a:pt x="7427" y="1360"/>
                  </a:cubicBezTo>
                  <a:cubicBezTo>
                    <a:pt x="7612" y="1349"/>
                    <a:pt x="7692" y="1282"/>
                    <a:pt x="7686" y="1097"/>
                  </a:cubicBezTo>
                  <a:cubicBezTo>
                    <a:pt x="7676" y="840"/>
                    <a:pt x="7749" y="587"/>
                    <a:pt x="7736" y="329"/>
                  </a:cubicBezTo>
                  <a:cubicBezTo>
                    <a:pt x="7724" y="83"/>
                    <a:pt x="7681" y="35"/>
                    <a:pt x="7431" y="15"/>
                  </a:cubicBezTo>
                  <a:cubicBezTo>
                    <a:pt x="7379" y="11"/>
                    <a:pt x="7329" y="11"/>
                    <a:pt x="7277" y="11"/>
                  </a:cubicBezTo>
                  <a:cubicBezTo>
                    <a:pt x="6612" y="10"/>
                    <a:pt x="5947" y="0"/>
                    <a:pt x="5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6"/>
            <p:cNvSpPr/>
            <p:nvPr/>
          </p:nvSpPr>
          <p:spPr>
            <a:xfrm>
              <a:off x="2567803" y="3814230"/>
              <a:ext cx="4937" cy="26398"/>
            </a:xfrm>
            <a:custGeom>
              <a:avLst/>
              <a:gdLst/>
              <a:ahLst/>
              <a:cxnLst/>
              <a:rect l="l" t="t" r="r" b="b"/>
              <a:pathLst>
                <a:path w="150" h="802" extrusionOk="0">
                  <a:moveTo>
                    <a:pt x="149" y="0"/>
                  </a:moveTo>
                  <a:lnTo>
                    <a:pt x="149" y="0"/>
                  </a:lnTo>
                  <a:cubicBezTo>
                    <a:pt x="130" y="2"/>
                    <a:pt x="110" y="2"/>
                    <a:pt x="90" y="2"/>
                  </a:cubicBezTo>
                  <a:cubicBezTo>
                    <a:pt x="79" y="57"/>
                    <a:pt x="72" y="109"/>
                    <a:pt x="78" y="160"/>
                  </a:cubicBezTo>
                  <a:cubicBezTo>
                    <a:pt x="82" y="292"/>
                    <a:pt x="91" y="424"/>
                    <a:pt x="45" y="550"/>
                  </a:cubicBezTo>
                  <a:cubicBezTo>
                    <a:pt x="30" y="622"/>
                    <a:pt x="13" y="694"/>
                    <a:pt x="0" y="765"/>
                  </a:cubicBezTo>
                  <a:cubicBezTo>
                    <a:pt x="20" y="775"/>
                    <a:pt x="37" y="786"/>
                    <a:pt x="54" y="801"/>
                  </a:cubicBezTo>
                  <a:cubicBezTo>
                    <a:pt x="128" y="734"/>
                    <a:pt x="99" y="643"/>
                    <a:pt x="112" y="562"/>
                  </a:cubicBezTo>
                  <a:cubicBezTo>
                    <a:pt x="111" y="423"/>
                    <a:pt x="85" y="281"/>
                    <a:pt x="146" y="147"/>
                  </a:cubicBezTo>
                  <a:cubicBezTo>
                    <a:pt x="147" y="98"/>
                    <a:pt x="148" y="5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6"/>
            <p:cNvSpPr/>
            <p:nvPr/>
          </p:nvSpPr>
          <p:spPr>
            <a:xfrm>
              <a:off x="2573728" y="3796851"/>
              <a:ext cx="52631" cy="10632"/>
            </a:xfrm>
            <a:custGeom>
              <a:avLst/>
              <a:gdLst/>
              <a:ahLst/>
              <a:cxnLst/>
              <a:rect l="l" t="t" r="r" b="b"/>
              <a:pathLst>
                <a:path w="1599" h="323" extrusionOk="0">
                  <a:moveTo>
                    <a:pt x="823" y="0"/>
                  </a:moveTo>
                  <a:cubicBezTo>
                    <a:pt x="506" y="0"/>
                    <a:pt x="185" y="90"/>
                    <a:pt x="41" y="261"/>
                  </a:cubicBezTo>
                  <a:cubicBezTo>
                    <a:pt x="27" y="281"/>
                    <a:pt x="14" y="301"/>
                    <a:pt x="0" y="323"/>
                  </a:cubicBezTo>
                  <a:lnTo>
                    <a:pt x="76" y="319"/>
                  </a:lnTo>
                  <a:cubicBezTo>
                    <a:pt x="282" y="128"/>
                    <a:pt x="544" y="81"/>
                    <a:pt x="801" y="81"/>
                  </a:cubicBezTo>
                  <a:cubicBezTo>
                    <a:pt x="815" y="81"/>
                    <a:pt x="830" y="81"/>
                    <a:pt x="844" y="81"/>
                  </a:cubicBezTo>
                  <a:cubicBezTo>
                    <a:pt x="1083" y="86"/>
                    <a:pt x="1347" y="96"/>
                    <a:pt x="1523" y="320"/>
                  </a:cubicBezTo>
                  <a:cubicBezTo>
                    <a:pt x="1548" y="319"/>
                    <a:pt x="1574" y="318"/>
                    <a:pt x="1598" y="318"/>
                  </a:cubicBezTo>
                  <a:cubicBezTo>
                    <a:pt x="1591" y="303"/>
                    <a:pt x="1584" y="289"/>
                    <a:pt x="1576" y="277"/>
                  </a:cubicBezTo>
                  <a:cubicBezTo>
                    <a:pt x="1451" y="90"/>
                    <a:pt x="1139" y="0"/>
                    <a:pt x="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6"/>
            <p:cNvSpPr/>
            <p:nvPr/>
          </p:nvSpPr>
          <p:spPr>
            <a:xfrm>
              <a:off x="2626886" y="3815448"/>
              <a:ext cx="5201" cy="22942"/>
            </a:xfrm>
            <a:custGeom>
              <a:avLst/>
              <a:gdLst/>
              <a:ahLst/>
              <a:cxnLst/>
              <a:rect l="l" t="t" r="r" b="b"/>
              <a:pathLst>
                <a:path w="158" h="697" extrusionOk="0">
                  <a:moveTo>
                    <a:pt x="43" y="0"/>
                  </a:moveTo>
                  <a:cubicBezTo>
                    <a:pt x="14" y="22"/>
                    <a:pt x="0" y="58"/>
                    <a:pt x="0" y="114"/>
                  </a:cubicBezTo>
                  <a:cubicBezTo>
                    <a:pt x="24" y="308"/>
                    <a:pt x="46" y="503"/>
                    <a:pt x="71" y="696"/>
                  </a:cubicBezTo>
                  <a:cubicBezTo>
                    <a:pt x="93" y="685"/>
                    <a:pt x="118" y="675"/>
                    <a:pt x="142" y="665"/>
                  </a:cubicBezTo>
                  <a:cubicBezTo>
                    <a:pt x="158" y="478"/>
                    <a:pt x="121" y="300"/>
                    <a:pt x="76" y="122"/>
                  </a:cubicBezTo>
                  <a:cubicBezTo>
                    <a:pt x="59" y="83"/>
                    <a:pt x="49" y="42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6"/>
            <p:cNvSpPr/>
            <p:nvPr/>
          </p:nvSpPr>
          <p:spPr>
            <a:xfrm>
              <a:off x="2508227" y="3780394"/>
              <a:ext cx="261115" cy="62374"/>
            </a:xfrm>
            <a:custGeom>
              <a:avLst/>
              <a:gdLst/>
              <a:ahLst/>
              <a:cxnLst/>
              <a:rect l="l" t="t" r="r" b="b"/>
              <a:pathLst>
                <a:path w="7933" h="1895" extrusionOk="0">
                  <a:moveTo>
                    <a:pt x="5692" y="0"/>
                  </a:moveTo>
                  <a:cubicBezTo>
                    <a:pt x="4768" y="0"/>
                    <a:pt x="3843" y="7"/>
                    <a:pt x="2918" y="39"/>
                  </a:cubicBezTo>
                  <a:cubicBezTo>
                    <a:pt x="2328" y="59"/>
                    <a:pt x="1737" y="100"/>
                    <a:pt x="1147" y="111"/>
                  </a:cubicBezTo>
                  <a:cubicBezTo>
                    <a:pt x="840" y="117"/>
                    <a:pt x="532" y="138"/>
                    <a:pt x="224" y="154"/>
                  </a:cubicBezTo>
                  <a:cubicBezTo>
                    <a:pt x="29" y="163"/>
                    <a:pt x="11" y="177"/>
                    <a:pt x="8" y="360"/>
                  </a:cubicBezTo>
                  <a:cubicBezTo>
                    <a:pt x="2" y="805"/>
                    <a:pt x="1" y="1251"/>
                    <a:pt x="6" y="1697"/>
                  </a:cubicBezTo>
                  <a:cubicBezTo>
                    <a:pt x="8" y="1867"/>
                    <a:pt x="23" y="1894"/>
                    <a:pt x="163" y="1894"/>
                  </a:cubicBezTo>
                  <a:cubicBezTo>
                    <a:pt x="179" y="1894"/>
                    <a:pt x="198" y="1894"/>
                    <a:pt x="219" y="1893"/>
                  </a:cubicBezTo>
                  <a:cubicBezTo>
                    <a:pt x="537" y="1885"/>
                    <a:pt x="854" y="1838"/>
                    <a:pt x="1173" y="1838"/>
                  </a:cubicBezTo>
                  <a:cubicBezTo>
                    <a:pt x="1205" y="1838"/>
                    <a:pt x="1238" y="1839"/>
                    <a:pt x="1271" y="1840"/>
                  </a:cubicBezTo>
                  <a:cubicBezTo>
                    <a:pt x="1307" y="1841"/>
                    <a:pt x="1343" y="1842"/>
                    <a:pt x="1380" y="1842"/>
                  </a:cubicBezTo>
                  <a:cubicBezTo>
                    <a:pt x="1520" y="1842"/>
                    <a:pt x="1662" y="1834"/>
                    <a:pt x="1803" y="1829"/>
                  </a:cubicBezTo>
                  <a:cubicBezTo>
                    <a:pt x="1804" y="1816"/>
                    <a:pt x="1807" y="1804"/>
                    <a:pt x="1809" y="1791"/>
                  </a:cubicBezTo>
                  <a:cubicBezTo>
                    <a:pt x="1722" y="1745"/>
                    <a:pt x="1619" y="1754"/>
                    <a:pt x="1521" y="1752"/>
                  </a:cubicBezTo>
                  <a:cubicBezTo>
                    <a:pt x="1412" y="1751"/>
                    <a:pt x="1302" y="1749"/>
                    <a:pt x="1192" y="1749"/>
                  </a:cubicBezTo>
                  <a:cubicBezTo>
                    <a:pt x="925" y="1749"/>
                    <a:pt x="658" y="1757"/>
                    <a:pt x="392" y="1796"/>
                  </a:cubicBezTo>
                  <a:cubicBezTo>
                    <a:pt x="366" y="1800"/>
                    <a:pt x="341" y="1802"/>
                    <a:pt x="318" y="1802"/>
                  </a:cubicBezTo>
                  <a:cubicBezTo>
                    <a:pt x="178" y="1802"/>
                    <a:pt x="102" y="1730"/>
                    <a:pt x="106" y="1546"/>
                  </a:cubicBezTo>
                  <a:cubicBezTo>
                    <a:pt x="115" y="1203"/>
                    <a:pt x="110" y="860"/>
                    <a:pt x="107" y="516"/>
                  </a:cubicBezTo>
                  <a:cubicBezTo>
                    <a:pt x="107" y="337"/>
                    <a:pt x="172" y="257"/>
                    <a:pt x="361" y="246"/>
                  </a:cubicBezTo>
                  <a:cubicBezTo>
                    <a:pt x="1592" y="177"/>
                    <a:pt x="2827" y="142"/>
                    <a:pt x="4059" y="100"/>
                  </a:cubicBezTo>
                  <a:cubicBezTo>
                    <a:pt x="4499" y="86"/>
                    <a:pt x="4941" y="81"/>
                    <a:pt x="5383" y="81"/>
                  </a:cubicBezTo>
                  <a:cubicBezTo>
                    <a:pt x="6048" y="81"/>
                    <a:pt x="6713" y="91"/>
                    <a:pt x="7378" y="92"/>
                  </a:cubicBezTo>
                  <a:cubicBezTo>
                    <a:pt x="7429" y="92"/>
                    <a:pt x="7480" y="92"/>
                    <a:pt x="7532" y="96"/>
                  </a:cubicBezTo>
                  <a:cubicBezTo>
                    <a:pt x="7782" y="116"/>
                    <a:pt x="7825" y="164"/>
                    <a:pt x="7837" y="410"/>
                  </a:cubicBezTo>
                  <a:cubicBezTo>
                    <a:pt x="7848" y="670"/>
                    <a:pt x="7777" y="922"/>
                    <a:pt x="7786" y="1179"/>
                  </a:cubicBezTo>
                  <a:cubicBezTo>
                    <a:pt x="7793" y="1365"/>
                    <a:pt x="7713" y="1430"/>
                    <a:pt x="7528" y="1441"/>
                  </a:cubicBezTo>
                  <a:cubicBezTo>
                    <a:pt x="6588" y="1495"/>
                    <a:pt x="5644" y="1511"/>
                    <a:pt x="4705" y="1603"/>
                  </a:cubicBezTo>
                  <a:cubicBezTo>
                    <a:pt x="4385" y="1635"/>
                    <a:pt x="4051" y="1600"/>
                    <a:pt x="3745" y="1727"/>
                  </a:cubicBezTo>
                  <a:lnTo>
                    <a:pt x="3745" y="1743"/>
                  </a:lnTo>
                  <a:cubicBezTo>
                    <a:pt x="3745" y="1752"/>
                    <a:pt x="3743" y="1761"/>
                    <a:pt x="3742" y="1771"/>
                  </a:cubicBezTo>
                  <a:cubicBezTo>
                    <a:pt x="3770" y="1774"/>
                    <a:pt x="3800" y="1776"/>
                    <a:pt x="3829" y="1776"/>
                  </a:cubicBezTo>
                  <a:cubicBezTo>
                    <a:pt x="3861" y="1776"/>
                    <a:pt x="3894" y="1774"/>
                    <a:pt x="3927" y="1770"/>
                  </a:cubicBezTo>
                  <a:cubicBezTo>
                    <a:pt x="4164" y="1734"/>
                    <a:pt x="4404" y="1718"/>
                    <a:pt x="4643" y="1702"/>
                  </a:cubicBezTo>
                  <a:cubicBezTo>
                    <a:pt x="5402" y="1650"/>
                    <a:pt x="6162" y="1590"/>
                    <a:pt x="6924" y="1575"/>
                  </a:cubicBezTo>
                  <a:cubicBezTo>
                    <a:pt x="7176" y="1570"/>
                    <a:pt x="7428" y="1541"/>
                    <a:pt x="7682" y="1541"/>
                  </a:cubicBezTo>
                  <a:cubicBezTo>
                    <a:pt x="7694" y="1541"/>
                    <a:pt x="7707" y="1541"/>
                    <a:pt x="7720" y="1541"/>
                  </a:cubicBezTo>
                  <a:cubicBezTo>
                    <a:pt x="7721" y="1541"/>
                    <a:pt x="7722" y="1541"/>
                    <a:pt x="7723" y="1541"/>
                  </a:cubicBezTo>
                  <a:cubicBezTo>
                    <a:pt x="7838" y="1541"/>
                    <a:pt x="7896" y="1493"/>
                    <a:pt x="7888" y="1373"/>
                  </a:cubicBezTo>
                  <a:cubicBezTo>
                    <a:pt x="7866" y="1080"/>
                    <a:pt x="7928" y="793"/>
                    <a:pt x="7929" y="500"/>
                  </a:cubicBezTo>
                  <a:cubicBezTo>
                    <a:pt x="7931" y="10"/>
                    <a:pt x="7932" y="6"/>
                    <a:pt x="7444" y="5"/>
                  </a:cubicBezTo>
                  <a:cubicBezTo>
                    <a:pt x="6860" y="3"/>
                    <a:pt x="6276" y="0"/>
                    <a:pt x="5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6"/>
            <p:cNvSpPr/>
            <p:nvPr/>
          </p:nvSpPr>
          <p:spPr>
            <a:xfrm>
              <a:off x="2567606" y="3839443"/>
              <a:ext cx="1942" cy="1317"/>
            </a:xfrm>
            <a:custGeom>
              <a:avLst/>
              <a:gdLst/>
              <a:ahLst/>
              <a:cxnLst/>
              <a:rect l="l" t="t" r="r" b="b"/>
              <a:pathLst>
                <a:path w="59" h="40" extrusionOk="0">
                  <a:moveTo>
                    <a:pt x="6" y="0"/>
                  </a:moveTo>
                  <a:cubicBezTo>
                    <a:pt x="4" y="14"/>
                    <a:pt x="1" y="26"/>
                    <a:pt x="0" y="40"/>
                  </a:cubicBezTo>
                  <a:cubicBezTo>
                    <a:pt x="20" y="40"/>
                    <a:pt x="38" y="37"/>
                    <a:pt x="59" y="36"/>
                  </a:cubicBezTo>
                  <a:cubicBezTo>
                    <a:pt x="43" y="22"/>
                    <a:pt x="25" y="10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6"/>
            <p:cNvSpPr/>
            <p:nvPr/>
          </p:nvSpPr>
          <p:spPr>
            <a:xfrm>
              <a:off x="2629157" y="3837304"/>
              <a:ext cx="2370" cy="1448"/>
            </a:xfrm>
            <a:custGeom>
              <a:avLst/>
              <a:gdLst/>
              <a:ahLst/>
              <a:cxnLst/>
              <a:rect l="l" t="t" r="r" b="b"/>
              <a:pathLst>
                <a:path w="72" h="44" extrusionOk="0">
                  <a:moveTo>
                    <a:pt x="72" y="0"/>
                  </a:moveTo>
                  <a:cubicBezTo>
                    <a:pt x="48" y="10"/>
                    <a:pt x="24" y="19"/>
                    <a:pt x="0" y="31"/>
                  </a:cubicBezTo>
                  <a:cubicBezTo>
                    <a:pt x="23" y="37"/>
                    <a:pt x="45" y="42"/>
                    <a:pt x="70" y="44"/>
                  </a:cubicBezTo>
                  <a:cubicBezTo>
                    <a:pt x="71" y="34"/>
                    <a:pt x="71" y="26"/>
                    <a:pt x="72" y="16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6"/>
            <p:cNvSpPr/>
            <p:nvPr/>
          </p:nvSpPr>
          <p:spPr>
            <a:xfrm>
              <a:off x="2572642" y="3867026"/>
              <a:ext cx="63625" cy="173627"/>
            </a:xfrm>
            <a:custGeom>
              <a:avLst/>
              <a:gdLst/>
              <a:ahLst/>
              <a:cxnLst/>
              <a:rect l="l" t="t" r="r" b="b"/>
              <a:pathLst>
                <a:path w="1933" h="5275" extrusionOk="0">
                  <a:moveTo>
                    <a:pt x="940" y="1"/>
                  </a:moveTo>
                  <a:cubicBezTo>
                    <a:pt x="759" y="1"/>
                    <a:pt x="579" y="27"/>
                    <a:pt x="401" y="85"/>
                  </a:cubicBezTo>
                  <a:cubicBezTo>
                    <a:pt x="283" y="123"/>
                    <a:pt x="213" y="200"/>
                    <a:pt x="187" y="316"/>
                  </a:cubicBezTo>
                  <a:cubicBezTo>
                    <a:pt x="169" y="390"/>
                    <a:pt x="164" y="468"/>
                    <a:pt x="157" y="544"/>
                  </a:cubicBezTo>
                  <a:cubicBezTo>
                    <a:pt x="81" y="1458"/>
                    <a:pt x="64" y="2374"/>
                    <a:pt x="64" y="3289"/>
                  </a:cubicBezTo>
                  <a:cubicBezTo>
                    <a:pt x="68" y="3692"/>
                    <a:pt x="43" y="4094"/>
                    <a:pt x="18" y="4496"/>
                  </a:cubicBezTo>
                  <a:cubicBezTo>
                    <a:pt x="10" y="4657"/>
                    <a:pt x="0" y="4821"/>
                    <a:pt x="15" y="4982"/>
                  </a:cubicBezTo>
                  <a:cubicBezTo>
                    <a:pt x="34" y="5201"/>
                    <a:pt x="114" y="5275"/>
                    <a:pt x="325" y="5275"/>
                  </a:cubicBezTo>
                  <a:cubicBezTo>
                    <a:pt x="333" y="5275"/>
                    <a:pt x="340" y="5275"/>
                    <a:pt x="348" y="5275"/>
                  </a:cubicBezTo>
                  <a:cubicBezTo>
                    <a:pt x="561" y="5271"/>
                    <a:pt x="774" y="5251"/>
                    <a:pt x="987" y="5232"/>
                  </a:cubicBezTo>
                  <a:cubicBezTo>
                    <a:pt x="1199" y="5214"/>
                    <a:pt x="1414" y="5197"/>
                    <a:pt x="1624" y="5161"/>
                  </a:cubicBezTo>
                  <a:cubicBezTo>
                    <a:pt x="1859" y="5120"/>
                    <a:pt x="1932" y="5034"/>
                    <a:pt x="1931" y="4796"/>
                  </a:cubicBezTo>
                  <a:cubicBezTo>
                    <a:pt x="1927" y="4453"/>
                    <a:pt x="1918" y="4110"/>
                    <a:pt x="1890" y="3769"/>
                  </a:cubicBezTo>
                  <a:cubicBezTo>
                    <a:pt x="1831" y="3045"/>
                    <a:pt x="1768" y="2320"/>
                    <a:pt x="1693" y="1597"/>
                  </a:cubicBezTo>
                  <a:cubicBezTo>
                    <a:pt x="1652" y="1188"/>
                    <a:pt x="1636" y="777"/>
                    <a:pt x="1561" y="373"/>
                  </a:cubicBezTo>
                  <a:cubicBezTo>
                    <a:pt x="1522" y="152"/>
                    <a:pt x="1393" y="42"/>
                    <a:pt x="1188" y="17"/>
                  </a:cubicBezTo>
                  <a:cubicBezTo>
                    <a:pt x="1105" y="6"/>
                    <a:pt x="1022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6"/>
            <p:cNvSpPr/>
            <p:nvPr/>
          </p:nvSpPr>
          <p:spPr>
            <a:xfrm>
              <a:off x="2577777" y="3805870"/>
              <a:ext cx="44764" cy="53619"/>
            </a:xfrm>
            <a:custGeom>
              <a:avLst/>
              <a:gdLst/>
              <a:ahLst/>
              <a:cxnLst/>
              <a:rect l="l" t="t" r="r" b="b"/>
              <a:pathLst>
                <a:path w="1360" h="1629" extrusionOk="0">
                  <a:moveTo>
                    <a:pt x="827" y="1"/>
                  </a:moveTo>
                  <a:cubicBezTo>
                    <a:pt x="608" y="1"/>
                    <a:pt x="398" y="61"/>
                    <a:pt x="189" y="129"/>
                  </a:cubicBezTo>
                  <a:cubicBezTo>
                    <a:pt x="95" y="157"/>
                    <a:pt x="57" y="225"/>
                    <a:pt x="52" y="322"/>
                  </a:cubicBezTo>
                  <a:cubicBezTo>
                    <a:pt x="29" y="689"/>
                    <a:pt x="1" y="1055"/>
                    <a:pt x="61" y="1422"/>
                  </a:cubicBezTo>
                  <a:cubicBezTo>
                    <a:pt x="82" y="1542"/>
                    <a:pt x="135" y="1595"/>
                    <a:pt x="251" y="1595"/>
                  </a:cubicBezTo>
                  <a:cubicBezTo>
                    <a:pt x="255" y="1595"/>
                    <a:pt x="260" y="1595"/>
                    <a:pt x="265" y="1595"/>
                  </a:cubicBezTo>
                  <a:cubicBezTo>
                    <a:pt x="319" y="1593"/>
                    <a:pt x="373" y="1593"/>
                    <a:pt x="427" y="1593"/>
                  </a:cubicBezTo>
                  <a:cubicBezTo>
                    <a:pt x="509" y="1593"/>
                    <a:pt x="592" y="1594"/>
                    <a:pt x="675" y="1597"/>
                  </a:cubicBezTo>
                  <a:cubicBezTo>
                    <a:pt x="782" y="1599"/>
                    <a:pt x="889" y="1628"/>
                    <a:pt x="996" y="1628"/>
                  </a:cubicBezTo>
                  <a:cubicBezTo>
                    <a:pt x="1017" y="1628"/>
                    <a:pt x="1038" y="1627"/>
                    <a:pt x="1058" y="1625"/>
                  </a:cubicBezTo>
                  <a:cubicBezTo>
                    <a:pt x="1264" y="1599"/>
                    <a:pt x="1330" y="1534"/>
                    <a:pt x="1341" y="1332"/>
                  </a:cubicBezTo>
                  <a:cubicBezTo>
                    <a:pt x="1347" y="1230"/>
                    <a:pt x="1343" y="1127"/>
                    <a:pt x="1343" y="982"/>
                  </a:cubicBezTo>
                  <a:cubicBezTo>
                    <a:pt x="1359" y="790"/>
                    <a:pt x="1318" y="562"/>
                    <a:pt x="1298" y="333"/>
                  </a:cubicBezTo>
                  <a:cubicBezTo>
                    <a:pt x="1277" y="115"/>
                    <a:pt x="1191" y="38"/>
                    <a:pt x="969" y="9"/>
                  </a:cubicBezTo>
                  <a:cubicBezTo>
                    <a:pt x="921" y="4"/>
                    <a:pt x="874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>
              <a:off x="2627083" y="3806298"/>
              <a:ext cx="119514" cy="6649"/>
            </a:xfrm>
            <a:custGeom>
              <a:avLst/>
              <a:gdLst/>
              <a:ahLst/>
              <a:cxnLst/>
              <a:rect l="l" t="t" r="r" b="b"/>
              <a:pathLst>
                <a:path w="3631" h="202" extrusionOk="0">
                  <a:moveTo>
                    <a:pt x="3631" y="1"/>
                  </a:moveTo>
                  <a:lnTo>
                    <a:pt x="3631" y="1"/>
                  </a:lnTo>
                  <a:cubicBezTo>
                    <a:pt x="3557" y="23"/>
                    <a:pt x="3487" y="26"/>
                    <a:pt x="3419" y="26"/>
                  </a:cubicBezTo>
                  <a:cubicBezTo>
                    <a:pt x="3383" y="26"/>
                    <a:pt x="3349" y="25"/>
                    <a:pt x="3314" y="25"/>
                  </a:cubicBezTo>
                  <a:cubicBezTo>
                    <a:pt x="3236" y="25"/>
                    <a:pt x="3159" y="24"/>
                    <a:pt x="3081" y="24"/>
                  </a:cubicBezTo>
                  <a:cubicBezTo>
                    <a:pt x="2201" y="24"/>
                    <a:pt x="1322" y="67"/>
                    <a:pt x="444" y="121"/>
                  </a:cubicBezTo>
                  <a:cubicBezTo>
                    <a:pt x="381" y="125"/>
                    <a:pt x="317" y="129"/>
                    <a:pt x="254" y="129"/>
                  </a:cubicBezTo>
                  <a:cubicBezTo>
                    <a:pt x="167" y="129"/>
                    <a:pt x="82" y="120"/>
                    <a:pt x="1" y="86"/>
                  </a:cubicBezTo>
                  <a:lnTo>
                    <a:pt x="1" y="86"/>
                  </a:lnTo>
                  <a:cubicBezTo>
                    <a:pt x="12" y="123"/>
                    <a:pt x="19" y="164"/>
                    <a:pt x="24" y="202"/>
                  </a:cubicBezTo>
                  <a:cubicBezTo>
                    <a:pt x="76" y="154"/>
                    <a:pt x="170" y="151"/>
                    <a:pt x="251" y="148"/>
                  </a:cubicBezTo>
                  <a:cubicBezTo>
                    <a:pt x="668" y="132"/>
                    <a:pt x="1087" y="124"/>
                    <a:pt x="1505" y="98"/>
                  </a:cubicBezTo>
                  <a:cubicBezTo>
                    <a:pt x="2024" y="66"/>
                    <a:pt x="2543" y="28"/>
                    <a:pt x="3063" y="28"/>
                  </a:cubicBezTo>
                  <a:cubicBezTo>
                    <a:pt x="3167" y="28"/>
                    <a:pt x="3271" y="29"/>
                    <a:pt x="3374" y="33"/>
                  </a:cubicBezTo>
                  <a:cubicBezTo>
                    <a:pt x="3396" y="34"/>
                    <a:pt x="3417" y="34"/>
                    <a:pt x="3439" y="34"/>
                  </a:cubicBezTo>
                  <a:cubicBezTo>
                    <a:pt x="3500" y="34"/>
                    <a:pt x="3564" y="28"/>
                    <a:pt x="36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>
              <a:off x="2623792" y="3807318"/>
              <a:ext cx="4114" cy="11849"/>
            </a:xfrm>
            <a:custGeom>
              <a:avLst/>
              <a:gdLst/>
              <a:ahLst/>
              <a:cxnLst/>
              <a:rect l="l" t="t" r="r" b="b"/>
              <a:pathLst>
                <a:path w="125" h="360" extrusionOk="0">
                  <a:moveTo>
                    <a:pt x="1" y="1"/>
                  </a:moveTo>
                  <a:cubicBezTo>
                    <a:pt x="83" y="107"/>
                    <a:pt x="11" y="253"/>
                    <a:pt x="94" y="359"/>
                  </a:cubicBezTo>
                  <a:cubicBezTo>
                    <a:pt x="69" y="262"/>
                    <a:pt x="87" y="207"/>
                    <a:pt x="124" y="172"/>
                  </a:cubicBezTo>
                  <a:cubicBezTo>
                    <a:pt x="119" y="133"/>
                    <a:pt x="112" y="93"/>
                    <a:pt x="101" y="56"/>
                  </a:cubicBezTo>
                  <a:cubicBezTo>
                    <a:pt x="68" y="41"/>
                    <a:pt x="33" y="2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2626293" y="3804027"/>
              <a:ext cx="132384" cy="11520"/>
            </a:xfrm>
            <a:custGeom>
              <a:avLst/>
              <a:gdLst/>
              <a:ahLst/>
              <a:cxnLst/>
              <a:rect l="l" t="t" r="r" b="b"/>
              <a:pathLst>
                <a:path w="4022" h="350" extrusionOk="0">
                  <a:moveTo>
                    <a:pt x="3857" y="4"/>
                  </a:moveTo>
                  <a:cubicBezTo>
                    <a:pt x="3240" y="6"/>
                    <a:pt x="2622" y="1"/>
                    <a:pt x="2005" y="17"/>
                  </a:cubicBezTo>
                  <a:cubicBezTo>
                    <a:pt x="1338" y="34"/>
                    <a:pt x="668" y="70"/>
                    <a:pt x="0" y="100"/>
                  </a:cubicBezTo>
                  <a:cubicBezTo>
                    <a:pt x="10" y="118"/>
                    <a:pt x="18" y="138"/>
                    <a:pt x="25" y="158"/>
                  </a:cubicBezTo>
                  <a:cubicBezTo>
                    <a:pt x="106" y="192"/>
                    <a:pt x="191" y="201"/>
                    <a:pt x="278" y="201"/>
                  </a:cubicBezTo>
                  <a:cubicBezTo>
                    <a:pt x="341" y="201"/>
                    <a:pt x="405" y="196"/>
                    <a:pt x="468" y="192"/>
                  </a:cubicBezTo>
                  <a:cubicBezTo>
                    <a:pt x="1352" y="137"/>
                    <a:pt x="2237" y="96"/>
                    <a:pt x="3123" y="96"/>
                  </a:cubicBezTo>
                  <a:cubicBezTo>
                    <a:pt x="3194" y="96"/>
                    <a:pt x="3266" y="96"/>
                    <a:pt x="3338" y="96"/>
                  </a:cubicBezTo>
                  <a:cubicBezTo>
                    <a:pt x="3375" y="97"/>
                    <a:pt x="3412" y="98"/>
                    <a:pt x="3450" y="98"/>
                  </a:cubicBezTo>
                  <a:cubicBezTo>
                    <a:pt x="3516" y="98"/>
                    <a:pt x="3583" y="94"/>
                    <a:pt x="3655" y="73"/>
                  </a:cubicBezTo>
                  <a:lnTo>
                    <a:pt x="3655" y="73"/>
                  </a:lnTo>
                  <a:cubicBezTo>
                    <a:pt x="3589" y="101"/>
                    <a:pt x="3527" y="106"/>
                    <a:pt x="3466" y="106"/>
                  </a:cubicBezTo>
                  <a:cubicBezTo>
                    <a:pt x="3443" y="106"/>
                    <a:pt x="3421" y="105"/>
                    <a:pt x="3398" y="105"/>
                  </a:cubicBezTo>
                  <a:cubicBezTo>
                    <a:pt x="3295" y="101"/>
                    <a:pt x="3191" y="100"/>
                    <a:pt x="3087" y="100"/>
                  </a:cubicBezTo>
                  <a:cubicBezTo>
                    <a:pt x="2567" y="100"/>
                    <a:pt x="2048" y="138"/>
                    <a:pt x="1529" y="170"/>
                  </a:cubicBezTo>
                  <a:cubicBezTo>
                    <a:pt x="1110" y="195"/>
                    <a:pt x="692" y="203"/>
                    <a:pt x="275" y="220"/>
                  </a:cubicBezTo>
                  <a:cubicBezTo>
                    <a:pt x="194" y="224"/>
                    <a:pt x="100" y="227"/>
                    <a:pt x="48" y="275"/>
                  </a:cubicBezTo>
                  <a:cubicBezTo>
                    <a:pt x="52" y="300"/>
                    <a:pt x="57" y="325"/>
                    <a:pt x="61" y="350"/>
                  </a:cubicBezTo>
                  <a:cubicBezTo>
                    <a:pt x="89" y="325"/>
                    <a:pt x="130" y="318"/>
                    <a:pt x="181" y="318"/>
                  </a:cubicBezTo>
                  <a:cubicBezTo>
                    <a:pt x="286" y="318"/>
                    <a:pt x="391" y="319"/>
                    <a:pt x="495" y="319"/>
                  </a:cubicBezTo>
                  <a:cubicBezTo>
                    <a:pt x="674" y="319"/>
                    <a:pt x="852" y="316"/>
                    <a:pt x="1030" y="303"/>
                  </a:cubicBezTo>
                  <a:cubicBezTo>
                    <a:pt x="1644" y="255"/>
                    <a:pt x="2260" y="220"/>
                    <a:pt x="2877" y="206"/>
                  </a:cubicBezTo>
                  <a:cubicBezTo>
                    <a:pt x="3048" y="202"/>
                    <a:pt x="3221" y="206"/>
                    <a:pt x="3392" y="197"/>
                  </a:cubicBezTo>
                  <a:cubicBezTo>
                    <a:pt x="3579" y="188"/>
                    <a:pt x="3769" y="169"/>
                    <a:pt x="3956" y="151"/>
                  </a:cubicBezTo>
                  <a:cubicBezTo>
                    <a:pt x="3993" y="147"/>
                    <a:pt x="4021" y="124"/>
                    <a:pt x="4022" y="86"/>
                  </a:cubicBezTo>
                  <a:cubicBezTo>
                    <a:pt x="4022" y="48"/>
                    <a:pt x="3994" y="25"/>
                    <a:pt x="3960" y="15"/>
                  </a:cubicBezTo>
                  <a:cubicBezTo>
                    <a:pt x="3926" y="6"/>
                    <a:pt x="3892" y="4"/>
                    <a:pt x="3857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2626030" y="3812947"/>
              <a:ext cx="2238" cy="6221"/>
            </a:xfrm>
            <a:custGeom>
              <a:avLst/>
              <a:gdLst/>
              <a:ahLst/>
              <a:cxnLst/>
              <a:rect l="l" t="t" r="r" b="b"/>
              <a:pathLst>
                <a:path w="68" h="189" extrusionOk="0">
                  <a:moveTo>
                    <a:pt x="56" y="1"/>
                  </a:moveTo>
                  <a:cubicBezTo>
                    <a:pt x="19" y="36"/>
                    <a:pt x="1" y="91"/>
                    <a:pt x="26" y="188"/>
                  </a:cubicBezTo>
                  <a:cubicBezTo>
                    <a:pt x="26" y="134"/>
                    <a:pt x="40" y="98"/>
                    <a:pt x="68" y="75"/>
                  </a:cubicBezTo>
                  <a:cubicBezTo>
                    <a:pt x="65" y="52"/>
                    <a:pt x="60" y="26"/>
                    <a:pt x="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2623792" y="3807220"/>
              <a:ext cx="3324" cy="1942"/>
            </a:xfrm>
            <a:custGeom>
              <a:avLst/>
              <a:gdLst/>
              <a:ahLst/>
              <a:cxnLst/>
              <a:rect l="l" t="t" r="r" b="b"/>
              <a:pathLst>
                <a:path w="101" h="59" extrusionOk="0">
                  <a:moveTo>
                    <a:pt x="76" y="0"/>
                  </a:moveTo>
                  <a:cubicBezTo>
                    <a:pt x="52" y="3"/>
                    <a:pt x="26" y="4"/>
                    <a:pt x="1" y="4"/>
                  </a:cubicBezTo>
                  <a:cubicBezTo>
                    <a:pt x="33" y="27"/>
                    <a:pt x="66" y="45"/>
                    <a:pt x="101" y="59"/>
                  </a:cubicBezTo>
                  <a:cubicBezTo>
                    <a:pt x="94" y="40"/>
                    <a:pt x="86" y="20"/>
                    <a:pt x="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2531795" y="3809458"/>
              <a:ext cx="40782" cy="3884"/>
            </a:xfrm>
            <a:custGeom>
              <a:avLst/>
              <a:gdLst/>
              <a:ahLst/>
              <a:cxnLst/>
              <a:rect l="l" t="t" r="r" b="b"/>
              <a:pathLst>
                <a:path w="1239" h="118" extrusionOk="0">
                  <a:moveTo>
                    <a:pt x="1238" y="1"/>
                  </a:moveTo>
                  <a:lnTo>
                    <a:pt x="1238" y="1"/>
                  </a:lnTo>
                  <a:cubicBezTo>
                    <a:pt x="1152" y="37"/>
                    <a:pt x="1057" y="48"/>
                    <a:pt x="966" y="55"/>
                  </a:cubicBezTo>
                  <a:cubicBezTo>
                    <a:pt x="704" y="74"/>
                    <a:pt x="443" y="106"/>
                    <a:pt x="180" y="115"/>
                  </a:cubicBezTo>
                  <a:lnTo>
                    <a:pt x="180" y="115"/>
                  </a:lnTo>
                  <a:cubicBezTo>
                    <a:pt x="416" y="111"/>
                    <a:pt x="652" y="100"/>
                    <a:pt x="887" y="71"/>
                  </a:cubicBezTo>
                  <a:cubicBezTo>
                    <a:pt x="935" y="65"/>
                    <a:pt x="983" y="58"/>
                    <a:pt x="1031" y="58"/>
                  </a:cubicBezTo>
                  <a:cubicBezTo>
                    <a:pt x="1089" y="58"/>
                    <a:pt x="1145" y="68"/>
                    <a:pt x="1196" y="106"/>
                  </a:cubicBezTo>
                  <a:cubicBezTo>
                    <a:pt x="1206" y="70"/>
                    <a:pt x="1221" y="33"/>
                    <a:pt x="1238" y="1"/>
                  </a:cubicBezTo>
                  <a:close/>
                  <a:moveTo>
                    <a:pt x="180" y="115"/>
                  </a:moveTo>
                  <a:lnTo>
                    <a:pt x="180" y="115"/>
                  </a:lnTo>
                  <a:cubicBezTo>
                    <a:pt x="120" y="116"/>
                    <a:pt x="61" y="117"/>
                    <a:pt x="1" y="118"/>
                  </a:cubicBezTo>
                  <a:cubicBezTo>
                    <a:pt x="16" y="118"/>
                    <a:pt x="30" y="118"/>
                    <a:pt x="45" y="118"/>
                  </a:cubicBezTo>
                  <a:cubicBezTo>
                    <a:pt x="90" y="118"/>
                    <a:pt x="135" y="117"/>
                    <a:pt x="180" y="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2571128" y="3807318"/>
              <a:ext cx="5069" cy="7044"/>
            </a:xfrm>
            <a:custGeom>
              <a:avLst/>
              <a:gdLst/>
              <a:ahLst/>
              <a:cxnLst/>
              <a:rect l="l" t="t" r="r" b="b"/>
              <a:pathLst>
                <a:path w="154" h="214" extrusionOk="0">
                  <a:moveTo>
                    <a:pt x="154" y="1"/>
                  </a:moveTo>
                  <a:cubicBezTo>
                    <a:pt x="120" y="28"/>
                    <a:pt x="82" y="50"/>
                    <a:pt x="43" y="66"/>
                  </a:cubicBezTo>
                  <a:cubicBezTo>
                    <a:pt x="26" y="98"/>
                    <a:pt x="13" y="134"/>
                    <a:pt x="1" y="171"/>
                  </a:cubicBezTo>
                  <a:cubicBezTo>
                    <a:pt x="17" y="183"/>
                    <a:pt x="32" y="196"/>
                    <a:pt x="47" y="213"/>
                  </a:cubicBezTo>
                  <a:cubicBezTo>
                    <a:pt x="84" y="143"/>
                    <a:pt x="118" y="71"/>
                    <a:pt x="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2520702" y="3807450"/>
              <a:ext cx="53026" cy="8295"/>
            </a:xfrm>
            <a:custGeom>
              <a:avLst/>
              <a:gdLst/>
              <a:ahLst/>
              <a:cxnLst/>
              <a:rect l="l" t="t" r="r" b="b"/>
              <a:pathLst>
                <a:path w="1611" h="252" extrusionOk="0">
                  <a:moveTo>
                    <a:pt x="1610" y="1"/>
                  </a:moveTo>
                  <a:cubicBezTo>
                    <a:pt x="1118" y="24"/>
                    <a:pt x="628" y="104"/>
                    <a:pt x="133" y="104"/>
                  </a:cubicBezTo>
                  <a:cubicBezTo>
                    <a:pt x="129" y="104"/>
                    <a:pt x="126" y="104"/>
                    <a:pt x="123" y="104"/>
                  </a:cubicBezTo>
                  <a:cubicBezTo>
                    <a:pt x="120" y="104"/>
                    <a:pt x="117" y="104"/>
                    <a:pt x="114" y="104"/>
                  </a:cubicBezTo>
                  <a:cubicBezTo>
                    <a:pt x="65" y="104"/>
                    <a:pt x="9" y="114"/>
                    <a:pt x="5" y="173"/>
                  </a:cubicBezTo>
                  <a:cubicBezTo>
                    <a:pt x="1" y="240"/>
                    <a:pt x="63" y="247"/>
                    <a:pt x="115" y="249"/>
                  </a:cubicBezTo>
                  <a:cubicBezTo>
                    <a:pt x="154" y="251"/>
                    <a:pt x="192" y="252"/>
                    <a:pt x="231" y="252"/>
                  </a:cubicBezTo>
                  <a:cubicBezTo>
                    <a:pt x="253" y="252"/>
                    <a:pt x="274" y="252"/>
                    <a:pt x="296" y="251"/>
                  </a:cubicBezTo>
                  <a:lnTo>
                    <a:pt x="1521" y="210"/>
                  </a:lnTo>
                  <a:cubicBezTo>
                    <a:pt x="1522" y="208"/>
                    <a:pt x="1522" y="205"/>
                    <a:pt x="1522" y="204"/>
                  </a:cubicBezTo>
                  <a:cubicBezTo>
                    <a:pt x="1525" y="190"/>
                    <a:pt x="1529" y="179"/>
                    <a:pt x="1533" y="167"/>
                  </a:cubicBezTo>
                  <a:cubicBezTo>
                    <a:pt x="1482" y="130"/>
                    <a:pt x="1425" y="119"/>
                    <a:pt x="1367" y="119"/>
                  </a:cubicBezTo>
                  <a:cubicBezTo>
                    <a:pt x="1320" y="119"/>
                    <a:pt x="1271" y="126"/>
                    <a:pt x="1224" y="132"/>
                  </a:cubicBezTo>
                  <a:cubicBezTo>
                    <a:pt x="989" y="161"/>
                    <a:pt x="753" y="172"/>
                    <a:pt x="517" y="176"/>
                  </a:cubicBezTo>
                  <a:lnTo>
                    <a:pt x="517" y="176"/>
                  </a:lnTo>
                  <a:cubicBezTo>
                    <a:pt x="780" y="167"/>
                    <a:pt x="1041" y="135"/>
                    <a:pt x="1303" y="116"/>
                  </a:cubicBezTo>
                  <a:cubicBezTo>
                    <a:pt x="1396" y="109"/>
                    <a:pt x="1489" y="98"/>
                    <a:pt x="1575" y="62"/>
                  </a:cubicBezTo>
                  <a:cubicBezTo>
                    <a:pt x="1586" y="40"/>
                    <a:pt x="1599" y="20"/>
                    <a:pt x="1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2570733" y="3812914"/>
              <a:ext cx="2008" cy="1481"/>
            </a:xfrm>
            <a:custGeom>
              <a:avLst/>
              <a:gdLst/>
              <a:ahLst/>
              <a:cxnLst/>
              <a:rect l="l" t="t" r="r" b="b"/>
              <a:pathLst>
                <a:path w="61" h="45" extrusionOk="0">
                  <a:moveTo>
                    <a:pt x="15" y="1"/>
                  </a:moveTo>
                  <a:cubicBezTo>
                    <a:pt x="9" y="13"/>
                    <a:pt x="5" y="24"/>
                    <a:pt x="2" y="38"/>
                  </a:cubicBezTo>
                  <a:cubicBezTo>
                    <a:pt x="2" y="40"/>
                    <a:pt x="1" y="43"/>
                    <a:pt x="1" y="44"/>
                  </a:cubicBezTo>
                  <a:cubicBezTo>
                    <a:pt x="21" y="44"/>
                    <a:pt x="41" y="43"/>
                    <a:pt x="60" y="43"/>
                  </a:cubicBezTo>
                  <a:cubicBezTo>
                    <a:pt x="47" y="26"/>
                    <a:pt x="31" y="13"/>
                    <a:pt x="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2572543" y="3807285"/>
              <a:ext cx="3654" cy="2172"/>
            </a:xfrm>
            <a:custGeom>
              <a:avLst/>
              <a:gdLst/>
              <a:ahLst/>
              <a:cxnLst/>
              <a:rect l="l" t="t" r="r" b="b"/>
              <a:pathLst>
                <a:path w="111" h="66" extrusionOk="0">
                  <a:moveTo>
                    <a:pt x="111" y="1"/>
                  </a:moveTo>
                  <a:lnTo>
                    <a:pt x="35" y="4"/>
                  </a:lnTo>
                  <a:cubicBezTo>
                    <a:pt x="24" y="24"/>
                    <a:pt x="11" y="45"/>
                    <a:pt x="0" y="65"/>
                  </a:cubicBezTo>
                  <a:cubicBezTo>
                    <a:pt x="39" y="49"/>
                    <a:pt x="77" y="28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2571194" y="3819102"/>
              <a:ext cx="2831" cy="13693"/>
            </a:xfrm>
            <a:custGeom>
              <a:avLst/>
              <a:gdLst/>
              <a:ahLst/>
              <a:cxnLst/>
              <a:rect l="l" t="t" r="r" b="b"/>
              <a:pathLst>
                <a:path w="86" h="416" extrusionOk="0">
                  <a:moveTo>
                    <a:pt x="43" y="0"/>
                  </a:moveTo>
                  <a:lnTo>
                    <a:pt x="43" y="0"/>
                  </a:lnTo>
                  <a:cubicBezTo>
                    <a:pt x="1" y="136"/>
                    <a:pt x="55" y="280"/>
                    <a:pt x="9" y="415"/>
                  </a:cubicBezTo>
                  <a:cubicBezTo>
                    <a:pt x="86" y="282"/>
                    <a:pt x="56" y="142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2570568" y="3819102"/>
              <a:ext cx="2502" cy="13693"/>
            </a:xfrm>
            <a:custGeom>
              <a:avLst/>
              <a:gdLst/>
              <a:ahLst/>
              <a:cxnLst/>
              <a:rect l="l" t="t" r="r" b="b"/>
              <a:pathLst>
                <a:path w="76" h="416" extrusionOk="0">
                  <a:moveTo>
                    <a:pt x="62" y="0"/>
                  </a:moveTo>
                  <a:cubicBezTo>
                    <a:pt x="1" y="134"/>
                    <a:pt x="27" y="276"/>
                    <a:pt x="28" y="415"/>
                  </a:cubicBezTo>
                  <a:cubicBezTo>
                    <a:pt x="75" y="280"/>
                    <a:pt x="20" y="136"/>
                    <a:pt x="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2100082" y="4688516"/>
              <a:ext cx="33606" cy="35581"/>
            </a:xfrm>
            <a:custGeom>
              <a:avLst/>
              <a:gdLst/>
              <a:ahLst/>
              <a:cxnLst/>
              <a:rect l="l" t="t" r="r" b="b"/>
              <a:pathLst>
                <a:path w="1021" h="1081" extrusionOk="0">
                  <a:moveTo>
                    <a:pt x="597" y="1"/>
                  </a:moveTo>
                  <a:cubicBezTo>
                    <a:pt x="551" y="1"/>
                    <a:pt x="504" y="9"/>
                    <a:pt x="459" y="28"/>
                  </a:cubicBezTo>
                  <a:cubicBezTo>
                    <a:pt x="124" y="166"/>
                    <a:pt x="1" y="691"/>
                    <a:pt x="239" y="962"/>
                  </a:cubicBezTo>
                  <a:cubicBezTo>
                    <a:pt x="303" y="1036"/>
                    <a:pt x="415" y="1081"/>
                    <a:pt x="519" y="1081"/>
                  </a:cubicBezTo>
                  <a:cubicBezTo>
                    <a:pt x="580" y="1081"/>
                    <a:pt x="638" y="1065"/>
                    <a:pt x="682" y="1030"/>
                  </a:cubicBezTo>
                  <a:cubicBezTo>
                    <a:pt x="858" y="891"/>
                    <a:pt x="1021" y="736"/>
                    <a:pt x="982" y="496"/>
                  </a:cubicBezTo>
                  <a:cubicBezTo>
                    <a:pt x="982" y="432"/>
                    <a:pt x="985" y="390"/>
                    <a:pt x="982" y="348"/>
                  </a:cubicBezTo>
                  <a:cubicBezTo>
                    <a:pt x="967" y="148"/>
                    <a:pt x="786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1495271" y="4613766"/>
              <a:ext cx="29755" cy="33902"/>
            </a:xfrm>
            <a:custGeom>
              <a:avLst/>
              <a:gdLst/>
              <a:ahLst/>
              <a:cxnLst/>
              <a:rect l="l" t="t" r="r" b="b"/>
              <a:pathLst>
                <a:path w="904" h="1030" extrusionOk="0">
                  <a:moveTo>
                    <a:pt x="366" y="1"/>
                  </a:moveTo>
                  <a:cubicBezTo>
                    <a:pt x="155" y="1"/>
                    <a:pt x="7" y="181"/>
                    <a:pt x="3" y="449"/>
                  </a:cubicBezTo>
                  <a:cubicBezTo>
                    <a:pt x="1" y="604"/>
                    <a:pt x="54" y="768"/>
                    <a:pt x="141" y="877"/>
                  </a:cubicBezTo>
                  <a:cubicBezTo>
                    <a:pt x="223" y="979"/>
                    <a:pt x="335" y="1029"/>
                    <a:pt x="444" y="1029"/>
                  </a:cubicBezTo>
                  <a:cubicBezTo>
                    <a:pt x="567" y="1029"/>
                    <a:pt x="688" y="967"/>
                    <a:pt x="763" y="844"/>
                  </a:cubicBezTo>
                  <a:cubicBezTo>
                    <a:pt x="904" y="616"/>
                    <a:pt x="789" y="174"/>
                    <a:pt x="555" y="49"/>
                  </a:cubicBezTo>
                  <a:cubicBezTo>
                    <a:pt x="511" y="25"/>
                    <a:pt x="459" y="9"/>
                    <a:pt x="410" y="3"/>
                  </a:cubicBezTo>
                  <a:cubicBezTo>
                    <a:pt x="395" y="1"/>
                    <a:pt x="381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>
              <a:off x="2598085" y="4395474"/>
              <a:ext cx="80576" cy="58029"/>
            </a:xfrm>
            <a:custGeom>
              <a:avLst/>
              <a:gdLst/>
              <a:ahLst/>
              <a:cxnLst/>
              <a:rect l="l" t="t" r="r" b="b"/>
              <a:pathLst>
                <a:path w="2448" h="1763" extrusionOk="0">
                  <a:moveTo>
                    <a:pt x="1622" y="0"/>
                  </a:moveTo>
                  <a:cubicBezTo>
                    <a:pt x="1607" y="258"/>
                    <a:pt x="1530" y="505"/>
                    <a:pt x="1447" y="744"/>
                  </a:cubicBezTo>
                  <a:cubicBezTo>
                    <a:pt x="1409" y="854"/>
                    <a:pt x="1349" y="909"/>
                    <a:pt x="1281" y="909"/>
                  </a:cubicBezTo>
                  <a:cubicBezTo>
                    <a:pt x="1220" y="909"/>
                    <a:pt x="1153" y="865"/>
                    <a:pt x="1089" y="777"/>
                  </a:cubicBezTo>
                  <a:cubicBezTo>
                    <a:pt x="950" y="581"/>
                    <a:pt x="831" y="372"/>
                    <a:pt x="650" y="209"/>
                  </a:cubicBezTo>
                  <a:cubicBezTo>
                    <a:pt x="620" y="181"/>
                    <a:pt x="594" y="144"/>
                    <a:pt x="525" y="144"/>
                  </a:cubicBezTo>
                  <a:cubicBezTo>
                    <a:pt x="548" y="405"/>
                    <a:pt x="551" y="665"/>
                    <a:pt x="597" y="926"/>
                  </a:cubicBezTo>
                  <a:cubicBezTo>
                    <a:pt x="643" y="1178"/>
                    <a:pt x="593" y="1274"/>
                    <a:pt x="402" y="1274"/>
                  </a:cubicBezTo>
                  <a:cubicBezTo>
                    <a:pt x="365" y="1274"/>
                    <a:pt x="321" y="1270"/>
                    <a:pt x="272" y="1263"/>
                  </a:cubicBezTo>
                  <a:cubicBezTo>
                    <a:pt x="213" y="1256"/>
                    <a:pt x="153" y="1238"/>
                    <a:pt x="84" y="1238"/>
                  </a:cubicBezTo>
                  <a:cubicBezTo>
                    <a:pt x="58" y="1238"/>
                    <a:pt x="30" y="1240"/>
                    <a:pt x="1" y="1247"/>
                  </a:cubicBezTo>
                  <a:cubicBezTo>
                    <a:pt x="42" y="1412"/>
                    <a:pt x="165" y="1512"/>
                    <a:pt x="251" y="1633"/>
                  </a:cubicBezTo>
                  <a:cubicBezTo>
                    <a:pt x="283" y="1678"/>
                    <a:pt x="338" y="1712"/>
                    <a:pt x="360" y="1762"/>
                  </a:cubicBezTo>
                  <a:cubicBezTo>
                    <a:pt x="365" y="1762"/>
                    <a:pt x="368" y="1761"/>
                    <a:pt x="372" y="1760"/>
                  </a:cubicBezTo>
                  <a:cubicBezTo>
                    <a:pt x="386" y="1760"/>
                    <a:pt x="400" y="1761"/>
                    <a:pt x="413" y="1761"/>
                  </a:cubicBezTo>
                  <a:cubicBezTo>
                    <a:pt x="655" y="1761"/>
                    <a:pt x="886" y="1716"/>
                    <a:pt x="1120" y="1640"/>
                  </a:cubicBezTo>
                  <a:cubicBezTo>
                    <a:pt x="1335" y="1568"/>
                    <a:pt x="1556" y="1544"/>
                    <a:pt x="1778" y="1544"/>
                  </a:cubicBezTo>
                  <a:cubicBezTo>
                    <a:pt x="1919" y="1544"/>
                    <a:pt x="2061" y="1553"/>
                    <a:pt x="2203" y="1566"/>
                  </a:cubicBezTo>
                  <a:cubicBezTo>
                    <a:pt x="2228" y="1574"/>
                    <a:pt x="2251" y="1579"/>
                    <a:pt x="2275" y="1583"/>
                  </a:cubicBezTo>
                  <a:cubicBezTo>
                    <a:pt x="2298" y="1332"/>
                    <a:pt x="2448" y="1108"/>
                    <a:pt x="2447" y="848"/>
                  </a:cubicBezTo>
                  <a:cubicBezTo>
                    <a:pt x="2427" y="837"/>
                    <a:pt x="2410" y="833"/>
                    <a:pt x="2395" y="833"/>
                  </a:cubicBezTo>
                  <a:cubicBezTo>
                    <a:pt x="2342" y="833"/>
                    <a:pt x="2307" y="884"/>
                    <a:pt x="2266" y="907"/>
                  </a:cubicBezTo>
                  <a:cubicBezTo>
                    <a:pt x="2179" y="958"/>
                    <a:pt x="2103" y="983"/>
                    <a:pt x="2040" y="983"/>
                  </a:cubicBezTo>
                  <a:cubicBezTo>
                    <a:pt x="1923" y="983"/>
                    <a:pt x="1852" y="893"/>
                    <a:pt x="1845" y="710"/>
                  </a:cubicBezTo>
                  <a:cubicBezTo>
                    <a:pt x="1834" y="447"/>
                    <a:pt x="1740" y="223"/>
                    <a:pt x="1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2650255" y="4394586"/>
              <a:ext cx="987" cy="428"/>
            </a:xfrm>
            <a:custGeom>
              <a:avLst/>
              <a:gdLst/>
              <a:ahLst/>
              <a:cxnLst/>
              <a:rect l="l" t="t" r="r" b="b"/>
              <a:pathLst>
                <a:path w="30" h="13" extrusionOk="0">
                  <a:moveTo>
                    <a:pt x="21" y="0"/>
                  </a:moveTo>
                  <a:cubicBezTo>
                    <a:pt x="12" y="0"/>
                    <a:pt x="1" y="13"/>
                    <a:pt x="8" y="13"/>
                  </a:cubicBezTo>
                  <a:cubicBezTo>
                    <a:pt x="10" y="13"/>
                    <a:pt x="13" y="12"/>
                    <a:pt x="17" y="10"/>
                  </a:cubicBezTo>
                  <a:cubicBezTo>
                    <a:pt x="20" y="8"/>
                    <a:pt x="23" y="8"/>
                    <a:pt x="25" y="8"/>
                  </a:cubicBezTo>
                  <a:cubicBezTo>
                    <a:pt x="27" y="8"/>
                    <a:pt x="28" y="8"/>
                    <a:pt x="30" y="8"/>
                  </a:cubicBezTo>
                  <a:cubicBezTo>
                    <a:pt x="28" y="2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CEE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6"/>
            <p:cNvSpPr/>
            <p:nvPr/>
          </p:nvSpPr>
          <p:spPr>
            <a:xfrm>
              <a:off x="2651210" y="4394915"/>
              <a:ext cx="329" cy="592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" y="0"/>
                  </a:moveTo>
                  <a:cubicBezTo>
                    <a:pt x="1" y="1"/>
                    <a:pt x="1" y="2"/>
                    <a:pt x="2" y="4"/>
                  </a:cubicBezTo>
                  <a:cubicBezTo>
                    <a:pt x="4" y="8"/>
                    <a:pt x="6" y="13"/>
                    <a:pt x="8" y="17"/>
                  </a:cubicBezTo>
                  <a:lnTo>
                    <a:pt x="8" y="16"/>
                  </a:lnTo>
                  <a:cubicBezTo>
                    <a:pt x="9" y="6"/>
                    <a:pt x="6" y="1"/>
                    <a:pt x="1" y="0"/>
                  </a:cubicBezTo>
                  <a:close/>
                </a:path>
              </a:pathLst>
            </a:custGeom>
            <a:solidFill>
              <a:srgbClr val="CEE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6"/>
            <p:cNvSpPr/>
            <p:nvPr/>
          </p:nvSpPr>
          <p:spPr>
            <a:xfrm>
              <a:off x="2609902" y="4446229"/>
              <a:ext cx="63065" cy="10237"/>
            </a:xfrm>
            <a:custGeom>
              <a:avLst/>
              <a:gdLst/>
              <a:ahLst/>
              <a:cxnLst/>
              <a:rect l="l" t="t" r="r" b="b"/>
              <a:pathLst>
                <a:path w="1916" h="311" extrusionOk="0">
                  <a:moveTo>
                    <a:pt x="1418" y="0"/>
                  </a:moveTo>
                  <a:cubicBezTo>
                    <a:pt x="1195" y="0"/>
                    <a:pt x="974" y="25"/>
                    <a:pt x="759" y="97"/>
                  </a:cubicBezTo>
                  <a:cubicBezTo>
                    <a:pt x="531" y="173"/>
                    <a:pt x="304" y="217"/>
                    <a:pt x="67" y="217"/>
                  </a:cubicBezTo>
                  <a:cubicBezTo>
                    <a:pt x="49" y="217"/>
                    <a:pt x="31" y="217"/>
                    <a:pt x="12" y="216"/>
                  </a:cubicBezTo>
                  <a:cubicBezTo>
                    <a:pt x="8" y="218"/>
                    <a:pt x="4" y="218"/>
                    <a:pt x="0" y="219"/>
                  </a:cubicBezTo>
                  <a:cubicBezTo>
                    <a:pt x="11" y="243"/>
                    <a:pt x="14" y="268"/>
                    <a:pt x="7" y="301"/>
                  </a:cubicBezTo>
                  <a:cubicBezTo>
                    <a:pt x="76" y="307"/>
                    <a:pt x="145" y="311"/>
                    <a:pt x="213" y="311"/>
                  </a:cubicBezTo>
                  <a:cubicBezTo>
                    <a:pt x="380" y="311"/>
                    <a:pt x="544" y="286"/>
                    <a:pt x="703" y="203"/>
                  </a:cubicBezTo>
                  <a:cubicBezTo>
                    <a:pt x="759" y="172"/>
                    <a:pt x="831" y="166"/>
                    <a:pt x="896" y="150"/>
                  </a:cubicBezTo>
                  <a:cubicBezTo>
                    <a:pt x="1077" y="104"/>
                    <a:pt x="1259" y="92"/>
                    <a:pt x="1443" y="92"/>
                  </a:cubicBezTo>
                  <a:cubicBezTo>
                    <a:pt x="1598" y="92"/>
                    <a:pt x="1754" y="101"/>
                    <a:pt x="1910" y="103"/>
                  </a:cubicBezTo>
                  <a:cubicBezTo>
                    <a:pt x="1910" y="82"/>
                    <a:pt x="1912" y="62"/>
                    <a:pt x="1915" y="40"/>
                  </a:cubicBezTo>
                  <a:cubicBezTo>
                    <a:pt x="1891" y="35"/>
                    <a:pt x="1868" y="30"/>
                    <a:pt x="1843" y="23"/>
                  </a:cubicBezTo>
                  <a:cubicBezTo>
                    <a:pt x="1702" y="10"/>
                    <a:pt x="1560" y="0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592983" y="4392183"/>
              <a:ext cx="89924" cy="61617"/>
            </a:xfrm>
            <a:custGeom>
              <a:avLst/>
              <a:gdLst/>
              <a:ahLst/>
              <a:cxnLst/>
              <a:rect l="l" t="t" r="r" b="b"/>
              <a:pathLst>
                <a:path w="2732" h="1872" extrusionOk="0">
                  <a:moveTo>
                    <a:pt x="1759" y="73"/>
                  </a:moveTo>
                  <a:cubicBezTo>
                    <a:pt x="1763" y="73"/>
                    <a:pt x="1766" y="75"/>
                    <a:pt x="1768" y="81"/>
                  </a:cubicBezTo>
                  <a:cubicBezTo>
                    <a:pt x="1766" y="81"/>
                    <a:pt x="1765" y="81"/>
                    <a:pt x="1764" y="81"/>
                  </a:cubicBezTo>
                  <a:cubicBezTo>
                    <a:pt x="1762" y="81"/>
                    <a:pt x="1759" y="81"/>
                    <a:pt x="1756" y="83"/>
                  </a:cubicBezTo>
                  <a:cubicBezTo>
                    <a:pt x="1752" y="85"/>
                    <a:pt x="1749" y="86"/>
                    <a:pt x="1747" y="86"/>
                  </a:cubicBezTo>
                  <a:cubicBezTo>
                    <a:pt x="1740" y="86"/>
                    <a:pt x="1750" y="73"/>
                    <a:pt x="1759" y="73"/>
                  </a:cubicBezTo>
                  <a:close/>
                  <a:moveTo>
                    <a:pt x="1795" y="0"/>
                  </a:moveTo>
                  <a:cubicBezTo>
                    <a:pt x="1703" y="113"/>
                    <a:pt x="1689" y="228"/>
                    <a:pt x="1660" y="333"/>
                  </a:cubicBezTo>
                  <a:cubicBezTo>
                    <a:pt x="1617" y="490"/>
                    <a:pt x="1585" y="649"/>
                    <a:pt x="1544" y="807"/>
                  </a:cubicBezTo>
                  <a:cubicBezTo>
                    <a:pt x="1528" y="871"/>
                    <a:pt x="1518" y="950"/>
                    <a:pt x="1433" y="959"/>
                  </a:cubicBezTo>
                  <a:cubicBezTo>
                    <a:pt x="1428" y="959"/>
                    <a:pt x="1425" y="960"/>
                    <a:pt x="1421" y="960"/>
                  </a:cubicBezTo>
                  <a:cubicBezTo>
                    <a:pt x="1356" y="960"/>
                    <a:pt x="1338" y="892"/>
                    <a:pt x="1309" y="846"/>
                  </a:cubicBezTo>
                  <a:cubicBezTo>
                    <a:pt x="1230" y="724"/>
                    <a:pt x="1160" y="596"/>
                    <a:pt x="1072" y="480"/>
                  </a:cubicBezTo>
                  <a:cubicBezTo>
                    <a:pt x="944" y="313"/>
                    <a:pt x="797" y="165"/>
                    <a:pt x="618" y="52"/>
                  </a:cubicBezTo>
                  <a:cubicBezTo>
                    <a:pt x="559" y="126"/>
                    <a:pt x="570" y="191"/>
                    <a:pt x="583" y="244"/>
                  </a:cubicBezTo>
                  <a:cubicBezTo>
                    <a:pt x="656" y="544"/>
                    <a:pt x="606" y="860"/>
                    <a:pt x="696" y="1159"/>
                  </a:cubicBezTo>
                  <a:cubicBezTo>
                    <a:pt x="729" y="1267"/>
                    <a:pt x="696" y="1317"/>
                    <a:pt x="606" y="1317"/>
                  </a:cubicBezTo>
                  <a:cubicBezTo>
                    <a:pt x="590" y="1317"/>
                    <a:pt x="572" y="1315"/>
                    <a:pt x="552" y="1312"/>
                  </a:cubicBezTo>
                  <a:cubicBezTo>
                    <a:pt x="416" y="1289"/>
                    <a:pt x="283" y="1256"/>
                    <a:pt x="149" y="1233"/>
                  </a:cubicBezTo>
                  <a:cubicBezTo>
                    <a:pt x="135" y="1231"/>
                    <a:pt x="121" y="1229"/>
                    <a:pt x="106" y="1229"/>
                  </a:cubicBezTo>
                  <a:cubicBezTo>
                    <a:pt x="70" y="1229"/>
                    <a:pt x="35" y="1240"/>
                    <a:pt x="17" y="1283"/>
                  </a:cubicBezTo>
                  <a:cubicBezTo>
                    <a:pt x="0" y="1328"/>
                    <a:pt x="28" y="1365"/>
                    <a:pt x="54" y="1400"/>
                  </a:cubicBezTo>
                  <a:cubicBezTo>
                    <a:pt x="172" y="1569"/>
                    <a:pt x="293" y="1730"/>
                    <a:pt x="442" y="1872"/>
                  </a:cubicBezTo>
                  <a:cubicBezTo>
                    <a:pt x="465" y="1869"/>
                    <a:pt x="491" y="1866"/>
                    <a:pt x="513" y="1861"/>
                  </a:cubicBezTo>
                  <a:cubicBezTo>
                    <a:pt x="491" y="1810"/>
                    <a:pt x="438" y="1777"/>
                    <a:pt x="405" y="1732"/>
                  </a:cubicBezTo>
                  <a:cubicBezTo>
                    <a:pt x="319" y="1611"/>
                    <a:pt x="196" y="1511"/>
                    <a:pt x="155" y="1346"/>
                  </a:cubicBezTo>
                  <a:cubicBezTo>
                    <a:pt x="184" y="1339"/>
                    <a:pt x="212" y="1336"/>
                    <a:pt x="238" y="1336"/>
                  </a:cubicBezTo>
                  <a:cubicBezTo>
                    <a:pt x="306" y="1336"/>
                    <a:pt x="365" y="1355"/>
                    <a:pt x="426" y="1362"/>
                  </a:cubicBezTo>
                  <a:cubicBezTo>
                    <a:pt x="475" y="1369"/>
                    <a:pt x="518" y="1373"/>
                    <a:pt x="556" y="1373"/>
                  </a:cubicBezTo>
                  <a:cubicBezTo>
                    <a:pt x="747" y="1373"/>
                    <a:pt x="796" y="1277"/>
                    <a:pt x="751" y="1025"/>
                  </a:cubicBezTo>
                  <a:cubicBezTo>
                    <a:pt x="704" y="765"/>
                    <a:pt x="702" y="505"/>
                    <a:pt x="679" y="243"/>
                  </a:cubicBezTo>
                  <a:cubicBezTo>
                    <a:pt x="746" y="243"/>
                    <a:pt x="773" y="280"/>
                    <a:pt x="804" y="308"/>
                  </a:cubicBezTo>
                  <a:cubicBezTo>
                    <a:pt x="985" y="472"/>
                    <a:pt x="1103" y="681"/>
                    <a:pt x="1243" y="876"/>
                  </a:cubicBezTo>
                  <a:cubicBezTo>
                    <a:pt x="1306" y="964"/>
                    <a:pt x="1373" y="1009"/>
                    <a:pt x="1434" y="1009"/>
                  </a:cubicBezTo>
                  <a:cubicBezTo>
                    <a:pt x="1502" y="1009"/>
                    <a:pt x="1562" y="953"/>
                    <a:pt x="1601" y="842"/>
                  </a:cubicBezTo>
                  <a:cubicBezTo>
                    <a:pt x="1683" y="601"/>
                    <a:pt x="1761" y="357"/>
                    <a:pt x="1776" y="99"/>
                  </a:cubicBezTo>
                  <a:cubicBezTo>
                    <a:pt x="1773" y="95"/>
                    <a:pt x="1772" y="90"/>
                    <a:pt x="1770" y="85"/>
                  </a:cubicBezTo>
                  <a:cubicBezTo>
                    <a:pt x="1770" y="84"/>
                    <a:pt x="1770" y="83"/>
                    <a:pt x="1768" y="81"/>
                  </a:cubicBezTo>
                  <a:lnTo>
                    <a:pt x="1768" y="81"/>
                  </a:lnTo>
                  <a:cubicBezTo>
                    <a:pt x="1773" y="83"/>
                    <a:pt x="1777" y="87"/>
                    <a:pt x="1776" y="96"/>
                  </a:cubicBezTo>
                  <a:lnTo>
                    <a:pt x="1776" y="97"/>
                  </a:lnTo>
                  <a:cubicBezTo>
                    <a:pt x="1894" y="320"/>
                    <a:pt x="1988" y="544"/>
                    <a:pt x="1999" y="808"/>
                  </a:cubicBezTo>
                  <a:cubicBezTo>
                    <a:pt x="2006" y="991"/>
                    <a:pt x="2077" y="1081"/>
                    <a:pt x="2194" y="1081"/>
                  </a:cubicBezTo>
                  <a:cubicBezTo>
                    <a:pt x="2257" y="1081"/>
                    <a:pt x="2333" y="1055"/>
                    <a:pt x="2420" y="1005"/>
                  </a:cubicBezTo>
                  <a:cubicBezTo>
                    <a:pt x="2461" y="981"/>
                    <a:pt x="2495" y="930"/>
                    <a:pt x="2547" y="930"/>
                  </a:cubicBezTo>
                  <a:cubicBezTo>
                    <a:pt x="2562" y="930"/>
                    <a:pt x="2578" y="935"/>
                    <a:pt x="2598" y="945"/>
                  </a:cubicBezTo>
                  <a:cubicBezTo>
                    <a:pt x="2600" y="1204"/>
                    <a:pt x="2449" y="1429"/>
                    <a:pt x="2426" y="1680"/>
                  </a:cubicBezTo>
                  <a:cubicBezTo>
                    <a:pt x="2437" y="1682"/>
                    <a:pt x="2446" y="1685"/>
                    <a:pt x="2457" y="1687"/>
                  </a:cubicBezTo>
                  <a:cubicBezTo>
                    <a:pt x="2617" y="1432"/>
                    <a:pt x="2650" y="1134"/>
                    <a:pt x="2718" y="850"/>
                  </a:cubicBezTo>
                  <a:cubicBezTo>
                    <a:pt x="2731" y="795"/>
                    <a:pt x="2703" y="768"/>
                    <a:pt x="2664" y="768"/>
                  </a:cubicBezTo>
                  <a:cubicBezTo>
                    <a:pt x="2644" y="768"/>
                    <a:pt x="2622" y="775"/>
                    <a:pt x="2601" y="788"/>
                  </a:cubicBezTo>
                  <a:cubicBezTo>
                    <a:pt x="2500" y="853"/>
                    <a:pt x="2407" y="930"/>
                    <a:pt x="2308" y="996"/>
                  </a:cubicBezTo>
                  <a:cubicBezTo>
                    <a:pt x="2268" y="1023"/>
                    <a:pt x="2230" y="1036"/>
                    <a:pt x="2197" y="1036"/>
                  </a:cubicBezTo>
                  <a:cubicBezTo>
                    <a:pt x="2130" y="1036"/>
                    <a:pt x="2082" y="984"/>
                    <a:pt x="2071" y="890"/>
                  </a:cubicBezTo>
                  <a:cubicBezTo>
                    <a:pt x="2063" y="823"/>
                    <a:pt x="2069" y="754"/>
                    <a:pt x="2069" y="686"/>
                  </a:cubicBezTo>
                  <a:cubicBezTo>
                    <a:pt x="2069" y="424"/>
                    <a:pt x="1935" y="222"/>
                    <a:pt x="17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607565" y="4453438"/>
              <a:ext cx="2897" cy="2732"/>
            </a:xfrm>
            <a:custGeom>
              <a:avLst/>
              <a:gdLst/>
              <a:ahLst/>
              <a:cxnLst/>
              <a:rect l="l" t="t" r="r" b="b"/>
              <a:pathLst>
                <a:path w="88" h="83" extrusionOk="0">
                  <a:moveTo>
                    <a:pt x="72" y="0"/>
                  </a:moveTo>
                  <a:cubicBezTo>
                    <a:pt x="50" y="5"/>
                    <a:pt x="25" y="8"/>
                    <a:pt x="0" y="11"/>
                  </a:cubicBezTo>
                  <a:cubicBezTo>
                    <a:pt x="26" y="34"/>
                    <a:pt x="51" y="60"/>
                    <a:pt x="79" y="82"/>
                  </a:cubicBezTo>
                  <a:cubicBezTo>
                    <a:pt x="87" y="50"/>
                    <a:pt x="82" y="24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672769" y="4447546"/>
              <a:ext cx="1185" cy="2107"/>
            </a:xfrm>
            <a:custGeom>
              <a:avLst/>
              <a:gdLst/>
              <a:ahLst/>
              <a:cxnLst/>
              <a:rect l="l" t="t" r="r" b="b"/>
              <a:pathLst>
                <a:path w="36" h="64" extrusionOk="0">
                  <a:moveTo>
                    <a:pt x="5" y="0"/>
                  </a:moveTo>
                  <a:cubicBezTo>
                    <a:pt x="2" y="21"/>
                    <a:pt x="0" y="42"/>
                    <a:pt x="0" y="63"/>
                  </a:cubicBezTo>
                  <a:cubicBezTo>
                    <a:pt x="13" y="46"/>
                    <a:pt x="23" y="26"/>
                    <a:pt x="35" y="8"/>
                  </a:cubicBezTo>
                  <a:cubicBezTo>
                    <a:pt x="25" y="6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CEE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624318" y="4521473"/>
              <a:ext cx="25476" cy="17017"/>
            </a:xfrm>
            <a:custGeom>
              <a:avLst/>
              <a:gdLst/>
              <a:ahLst/>
              <a:cxnLst/>
              <a:rect l="l" t="t" r="r" b="b"/>
              <a:pathLst>
                <a:path w="774" h="517" extrusionOk="0">
                  <a:moveTo>
                    <a:pt x="707" y="0"/>
                  </a:moveTo>
                  <a:cubicBezTo>
                    <a:pt x="694" y="0"/>
                    <a:pt x="681" y="5"/>
                    <a:pt x="670" y="14"/>
                  </a:cubicBezTo>
                  <a:cubicBezTo>
                    <a:pt x="612" y="65"/>
                    <a:pt x="558" y="120"/>
                    <a:pt x="501" y="172"/>
                  </a:cubicBezTo>
                  <a:cubicBezTo>
                    <a:pt x="466" y="203"/>
                    <a:pt x="432" y="222"/>
                    <a:pt x="397" y="222"/>
                  </a:cubicBezTo>
                  <a:cubicBezTo>
                    <a:pt x="366" y="222"/>
                    <a:pt x="334" y="206"/>
                    <a:pt x="303" y="168"/>
                  </a:cubicBezTo>
                  <a:cubicBezTo>
                    <a:pt x="261" y="118"/>
                    <a:pt x="221" y="25"/>
                    <a:pt x="162" y="25"/>
                  </a:cubicBezTo>
                  <a:cubicBezTo>
                    <a:pt x="148" y="25"/>
                    <a:pt x="132" y="31"/>
                    <a:pt x="116" y="43"/>
                  </a:cubicBezTo>
                  <a:cubicBezTo>
                    <a:pt x="1" y="126"/>
                    <a:pt x="132" y="221"/>
                    <a:pt x="160" y="309"/>
                  </a:cubicBezTo>
                  <a:cubicBezTo>
                    <a:pt x="166" y="326"/>
                    <a:pt x="176" y="340"/>
                    <a:pt x="186" y="354"/>
                  </a:cubicBezTo>
                  <a:cubicBezTo>
                    <a:pt x="260" y="463"/>
                    <a:pt x="311" y="516"/>
                    <a:pt x="367" y="516"/>
                  </a:cubicBezTo>
                  <a:cubicBezTo>
                    <a:pt x="418" y="516"/>
                    <a:pt x="473" y="473"/>
                    <a:pt x="553" y="388"/>
                  </a:cubicBezTo>
                  <a:cubicBezTo>
                    <a:pt x="639" y="295"/>
                    <a:pt x="741" y="212"/>
                    <a:pt x="773" y="73"/>
                  </a:cubicBezTo>
                  <a:cubicBezTo>
                    <a:pt x="765" y="56"/>
                    <a:pt x="755" y="30"/>
                    <a:pt x="739" y="13"/>
                  </a:cubicBezTo>
                  <a:cubicBezTo>
                    <a:pt x="730" y="4"/>
                    <a:pt x="718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2651210" y="4501362"/>
              <a:ext cx="16754" cy="20177"/>
            </a:xfrm>
            <a:custGeom>
              <a:avLst/>
              <a:gdLst/>
              <a:ahLst/>
              <a:cxnLst/>
              <a:rect l="l" t="t" r="r" b="b"/>
              <a:pathLst>
                <a:path w="509" h="613" extrusionOk="0">
                  <a:moveTo>
                    <a:pt x="387" y="1"/>
                  </a:moveTo>
                  <a:cubicBezTo>
                    <a:pt x="333" y="1"/>
                    <a:pt x="277" y="62"/>
                    <a:pt x="222" y="80"/>
                  </a:cubicBezTo>
                  <a:cubicBezTo>
                    <a:pt x="209" y="86"/>
                    <a:pt x="195" y="93"/>
                    <a:pt x="184" y="102"/>
                  </a:cubicBezTo>
                  <a:cubicBezTo>
                    <a:pt x="6" y="225"/>
                    <a:pt x="1" y="274"/>
                    <a:pt x="156" y="421"/>
                  </a:cubicBezTo>
                  <a:cubicBezTo>
                    <a:pt x="236" y="495"/>
                    <a:pt x="307" y="584"/>
                    <a:pt x="428" y="612"/>
                  </a:cubicBezTo>
                  <a:cubicBezTo>
                    <a:pt x="443" y="603"/>
                    <a:pt x="466" y="596"/>
                    <a:pt x="480" y="582"/>
                  </a:cubicBezTo>
                  <a:cubicBezTo>
                    <a:pt x="496" y="565"/>
                    <a:pt x="493" y="539"/>
                    <a:pt x="477" y="522"/>
                  </a:cubicBezTo>
                  <a:cubicBezTo>
                    <a:pt x="434" y="471"/>
                    <a:pt x="387" y="424"/>
                    <a:pt x="342" y="375"/>
                  </a:cubicBezTo>
                  <a:cubicBezTo>
                    <a:pt x="289" y="318"/>
                    <a:pt x="277" y="261"/>
                    <a:pt x="344" y="204"/>
                  </a:cubicBezTo>
                  <a:cubicBezTo>
                    <a:pt x="400" y="160"/>
                    <a:pt x="508" y="118"/>
                    <a:pt x="453" y="40"/>
                  </a:cubicBezTo>
                  <a:cubicBezTo>
                    <a:pt x="432" y="11"/>
                    <a:pt x="41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2608750" y="4507550"/>
              <a:ext cx="12244" cy="12146"/>
            </a:xfrm>
            <a:custGeom>
              <a:avLst/>
              <a:gdLst/>
              <a:ahLst/>
              <a:cxnLst/>
              <a:rect l="l" t="t" r="r" b="b"/>
              <a:pathLst>
                <a:path w="372" h="369" extrusionOk="0">
                  <a:moveTo>
                    <a:pt x="188" y="1"/>
                  </a:moveTo>
                  <a:cubicBezTo>
                    <a:pt x="187" y="1"/>
                    <a:pt x="186" y="1"/>
                    <a:pt x="185" y="1"/>
                  </a:cubicBezTo>
                  <a:cubicBezTo>
                    <a:pt x="64" y="2"/>
                    <a:pt x="0" y="69"/>
                    <a:pt x="6" y="193"/>
                  </a:cubicBezTo>
                  <a:cubicBezTo>
                    <a:pt x="10" y="304"/>
                    <a:pt x="67" y="363"/>
                    <a:pt x="179" y="368"/>
                  </a:cubicBezTo>
                  <a:cubicBezTo>
                    <a:pt x="184" y="368"/>
                    <a:pt x="188" y="368"/>
                    <a:pt x="193" y="368"/>
                  </a:cubicBezTo>
                  <a:cubicBezTo>
                    <a:pt x="307" y="368"/>
                    <a:pt x="371" y="306"/>
                    <a:pt x="372" y="188"/>
                  </a:cubicBezTo>
                  <a:cubicBezTo>
                    <a:pt x="372" y="67"/>
                    <a:pt x="309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1512485" y="4033345"/>
              <a:ext cx="215165" cy="117474"/>
            </a:xfrm>
            <a:custGeom>
              <a:avLst/>
              <a:gdLst/>
              <a:ahLst/>
              <a:cxnLst/>
              <a:rect l="l" t="t" r="r" b="b"/>
              <a:pathLst>
                <a:path w="6537" h="3569" extrusionOk="0">
                  <a:moveTo>
                    <a:pt x="2955" y="0"/>
                  </a:moveTo>
                  <a:cubicBezTo>
                    <a:pt x="2039" y="0"/>
                    <a:pt x="1129" y="271"/>
                    <a:pt x="565" y="902"/>
                  </a:cubicBezTo>
                  <a:cubicBezTo>
                    <a:pt x="1" y="1534"/>
                    <a:pt x="166" y="2496"/>
                    <a:pt x="1262" y="3092"/>
                  </a:cubicBezTo>
                  <a:cubicBezTo>
                    <a:pt x="1876" y="3426"/>
                    <a:pt x="2567" y="3568"/>
                    <a:pt x="3225" y="3568"/>
                  </a:cubicBezTo>
                  <a:cubicBezTo>
                    <a:pt x="4440" y="3568"/>
                    <a:pt x="5545" y="3083"/>
                    <a:pt x="5865" y="2417"/>
                  </a:cubicBezTo>
                  <a:cubicBezTo>
                    <a:pt x="6536" y="1023"/>
                    <a:pt x="4734" y="0"/>
                    <a:pt x="2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1965790" y="4068827"/>
              <a:ext cx="207825" cy="118395"/>
            </a:xfrm>
            <a:custGeom>
              <a:avLst/>
              <a:gdLst/>
              <a:ahLst/>
              <a:cxnLst/>
              <a:rect l="l" t="t" r="r" b="b"/>
              <a:pathLst>
                <a:path w="6314" h="3597" extrusionOk="0">
                  <a:moveTo>
                    <a:pt x="2890" y="1"/>
                  </a:moveTo>
                  <a:cubicBezTo>
                    <a:pt x="1379" y="1"/>
                    <a:pt x="1" y="718"/>
                    <a:pt x="383" y="1992"/>
                  </a:cubicBezTo>
                  <a:cubicBezTo>
                    <a:pt x="635" y="2833"/>
                    <a:pt x="2024" y="3596"/>
                    <a:pt x="3507" y="3596"/>
                  </a:cubicBezTo>
                  <a:cubicBezTo>
                    <a:pt x="3947" y="3596"/>
                    <a:pt x="4395" y="3529"/>
                    <a:pt x="4824" y="3377"/>
                  </a:cubicBezTo>
                  <a:cubicBezTo>
                    <a:pt x="6000" y="2960"/>
                    <a:pt x="6314" y="2036"/>
                    <a:pt x="5855" y="1324"/>
                  </a:cubicBezTo>
                  <a:cubicBezTo>
                    <a:pt x="5272" y="418"/>
                    <a:pt x="4042" y="1"/>
                    <a:pt x="2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1747465" y="3964520"/>
              <a:ext cx="207727" cy="139889"/>
            </a:xfrm>
            <a:custGeom>
              <a:avLst/>
              <a:gdLst/>
              <a:ahLst/>
              <a:cxnLst/>
              <a:rect l="l" t="t" r="r" b="b"/>
              <a:pathLst>
                <a:path w="6311" h="4250" extrusionOk="0">
                  <a:moveTo>
                    <a:pt x="509" y="1"/>
                  </a:moveTo>
                  <a:cubicBezTo>
                    <a:pt x="312" y="1"/>
                    <a:pt x="140" y="149"/>
                    <a:pt x="117" y="350"/>
                  </a:cubicBezTo>
                  <a:cubicBezTo>
                    <a:pt x="1" y="1433"/>
                    <a:pt x="362" y="2576"/>
                    <a:pt x="1057" y="3334"/>
                  </a:cubicBezTo>
                  <a:cubicBezTo>
                    <a:pt x="1608" y="3934"/>
                    <a:pt x="2314" y="4249"/>
                    <a:pt x="3101" y="4249"/>
                  </a:cubicBezTo>
                  <a:cubicBezTo>
                    <a:pt x="3121" y="4249"/>
                    <a:pt x="3140" y="4249"/>
                    <a:pt x="3160" y="4249"/>
                  </a:cubicBezTo>
                  <a:cubicBezTo>
                    <a:pt x="3429" y="4244"/>
                    <a:pt x="3681" y="4202"/>
                    <a:pt x="3919" y="4133"/>
                  </a:cubicBezTo>
                  <a:cubicBezTo>
                    <a:pt x="5347" y="3715"/>
                    <a:pt x="6197" y="2234"/>
                    <a:pt x="6296" y="844"/>
                  </a:cubicBezTo>
                  <a:cubicBezTo>
                    <a:pt x="6310" y="628"/>
                    <a:pt x="6148" y="440"/>
                    <a:pt x="5932" y="426"/>
                  </a:cubicBezTo>
                  <a:cubicBezTo>
                    <a:pt x="5923" y="426"/>
                    <a:pt x="5914" y="425"/>
                    <a:pt x="5905" y="425"/>
                  </a:cubicBezTo>
                  <a:cubicBezTo>
                    <a:pt x="5702" y="425"/>
                    <a:pt x="5530" y="582"/>
                    <a:pt x="5515" y="789"/>
                  </a:cubicBezTo>
                  <a:cubicBezTo>
                    <a:pt x="5426" y="2065"/>
                    <a:pt x="4565" y="3438"/>
                    <a:pt x="3144" y="3466"/>
                  </a:cubicBezTo>
                  <a:cubicBezTo>
                    <a:pt x="3128" y="3466"/>
                    <a:pt x="3113" y="3466"/>
                    <a:pt x="3098" y="3466"/>
                  </a:cubicBezTo>
                  <a:cubicBezTo>
                    <a:pt x="2389" y="3466"/>
                    <a:pt x="1912" y="3108"/>
                    <a:pt x="1633" y="2806"/>
                  </a:cubicBezTo>
                  <a:cubicBezTo>
                    <a:pt x="1094" y="2218"/>
                    <a:pt x="803" y="1286"/>
                    <a:pt x="895" y="434"/>
                  </a:cubicBezTo>
                  <a:cubicBezTo>
                    <a:pt x="918" y="220"/>
                    <a:pt x="762" y="26"/>
                    <a:pt x="548" y="3"/>
                  </a:cubicBezTo>
                  <a:cubicBezTo>
                    <a:pt x="535" y="1"/>
                    <a:pt x="522" y="1"/>
                    <a:pt x="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1989982" y="3903594"/>
              <a:ext cx="152791" cy="114445"/>
            </a:xfrm>
            <a:custGeom>
              <a:avLst/>
              <a:gdLst/>
              <a:ahLst/>
              <a:cxnLst/>
              <a:rect l="l" t="t" r="r" b="b"/>
              <a:pathLst>
                <a:path w="4642" h="3477" extrusionOk="0">
                  <a:moveTo>
                    <a:pt x="485" y="0"/>
                  </a:moveTo>
                  <a:cubicBezTo>
                    <a:pt x="288" y="0"/>
                    <a:pt x="118" y="149"/>
                    <a:pt x="96" y="351"/>
                  </a:cubicBezTo>
                  <a:cubicBezTo>
                    <a:pt x="1" y="1274"/>
                    <a:pt x="297" y="2254"/>
                    <a:pt x="852" y="2849"/>
                  </a:cubicBezTo>
                  <a:cubicBezTo>
                    <a:pt x="1237" y="3261"/>
                    <a:pt x="1719" y="3476"/>
                    <a:pt x="2250" y="3476"/>
                  </a:cubicBezTo>
                  <a:cubicBezTo>
                    <a:pt x="2272" y="3476"/>
                    <a:pt x="2293" y="3476"/>
                    <a:pt x="2315" y="3475"/>
                  </a:cubicBezTo>
                  <a:cubicBezTo>
                    <a:pt x="2488" y="3470"/>
                    <a:pt x="2650" y="3443"/>
                    <a:pt x="2806" y="3396"/>
                  </a:cubicBezTo>
                  <a:cubicBezTo>
                    <a:pt x="3891" y="3078"/>
                    <a:pt x="4547" y="1854"/>
                    <a:pt x="4628" y="711"/>
                  </a:cubicBezTo>
                  <a:cubicBezTo>
                    <a:pt x="4642" y="500"/>
                    <a:pt x="4479" y="312"/>
                    <a:pt x="4264" y="296"/>
                  </a:cubicBezTo>
                  <a:cubicBezTo>
                    <a:pt x="4255" y="296"/>
                    <a:pt x="4247" y="295"/>
                    <a:pt x="4238" y="295"/>
                  </a:cubicBezTo>
                  <a:cubicBezTo>
                    <a:pt x="4033" y="295"/>
                    <a:pt x="3860" y="453"/>
                    <a:pt x="3846" y="660"/>
                  </a:cubicBezTo>
                  <a:cubicBezTo>
                    <a:pt x="3778" y="1624"/>
                    <a:pt x="3209" y="2667"/>
                    <a:pt x="2288" y="2695"/>
                  </a:cubicBezTo>
                  <a:cubicBezTo>
                    <a:pt x="2275" y="2696"/>
                    <a:pt x="2263" y="2696"/>
                    <a:pt x="2250" y="2696"/>
                  </a:cubicBezTo>
                  <a:cubicBezTo>
                    <a:pt x="1938" y="2696"/>
                    <a:pt x="1659" y="2570"/>
                    <a:pt x="1424" y="2317"/>
                  </a:cubicBezTo>
                  <a:cubicBezTo>
                    <a:pt x="1024" y="1887"/>
                    <a:pt x="802" y="1129"/>
                    <a:pt x="875" y="432"/>
                  </a:cubicBezTo>
                  <a:cubicBezTo>
                    <a:pt x="898" y="216"/>
                    <a:pt x="740" y="25"/>
                    <a:pt x="526" y="2"/>
                  </a:cubicBezTo>
                  <a:cubicBezTo>
                    <a:pt x="512" y="1"/>
                    <a:pt x="499" y="0"/>
                    <a:pt x="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1573082" y="3870811"/>
              <a:ext cx="152791" cy="114478"/>
            </a:xfrm>
            <a:custGeom>
              <a:avLst/>
              <a:gdLst/>
              <a:ahLst/>
              <a:cxnLst/>
              <a:rect l="l" t="t" r="r" b="b"/>
              <a:pathLst>
                <a:path w="4642" h="3478" extrusionOk="0">
                  <a:moveTo>
                    <a:pt x="482" y="0"/>
                  </a:moveTo>
                  <a:cubicBezTo>
                    <a:pt x="287" y="0"/>
                    <a:pt x="118" y="150"/>
                    <a:pt x="96" y="351"/>
                  </a:cubicBezTo>
                  <a:cubicBezTo>
                    <a:pt x="1" y="1274"/>
                    <a:pt x="297" y="2254"/>
                    <a:pt x="852" y="2850"/>
                  </a:cubicBezTo>
                  <a:cubicBezTo>
                    <a:pt x="1236" y="3262"/>
                    <a:pt x="1718" y="3477"/>
                    <a:pt x="2250" y="3477"/>
                  </a:cubicBezTo>
                  <a:cubicBezTo>
                    <a:pt x="2272" y="3477"/>
                    <a:pt x="2293" y="3477"/>
                    <a:pt x="2315" y="3476"/>
                  </a:cubicBezTo>
                  <a:cubicBezTo>
                    <a:pt x="2488" y="3471"/>
                    <a:pt x="2650" y="3444"/>
                    <a:pt x="2806" y="3398"/>
                  </a:cubicBezTo>
                  <a:cubicBezTo>
                    <a:pt x="3891" y="3080"/>
                    <a:pt x="4547" y="1855"/>
                    <a:pt x="4628" y="712"/>
                  </a:cubicBezTo>
                  <a:cubicBezTo>
                    <a:pt x="4641" y="499"/>
                    <a:pt x="4479" y="312"/>
                    <a:pt x="4264" y="296"/>
                  </a:cubicBezTo>
                  <a:cubicBezTo>
                    <a:pt x="4255" y="296"/>
                    <a:pt x="4245" y="295"/>
                    <a:pt x="4236" y="295"/>
                  </a:cubicBezTo>
                  <a:cubicBezTo>
                    <a:pt x="4032" y="295"/>
                    <a:pt x="3860" y="453"/>
                    <a:pt x="3846" y="659"/>
                  </a:cubicBezTo>
                  <a:cubicBezTo>
                    <a:pt x="3778" y="1624"/>
                    <a:pt x="3211" y="2669"/>
                    <a:pt x="2288" y="2695"/>
                  </a:cubicBezTo>
                  <a:cubicBezTo>
                    <a:pt x="2275" y="2696"/>
                    <a:pt x="2263" y="2696"/>
                    <a:pt x="2250" y="2696"/>
                  </a:cubicBezTo>
                  <a:cubicBezTo>
                    <a:pt x="1938" y="2696"/>
                    <a:pt x="1659" y="2569"/>
                    <a:pt x="1424" y="2317"/>
                  </a:cubicBezTo>
                  <a:cubicBezTo>
                    <a:pt x="1024" y="1887"/>
                    <a:pt x="802" y="1129"/>
                    <a:pt x="875" y="432"/>
                  </a:cubicBezTo>
                  <a:cubicBezTo>
                    <a:pt x="897" y="216"/>
                    <a:pt x="740" y="25"/>
                    <a:pt x="526" y="3"/>
                  </a:cubicBezTo>
                  <a:cubicBezTo>
                    <a:pt x="511" y="1"/>
                    <a:pt x="497" y="0"/>
                    <a:pt x="4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1296300" y="3053732"/>
              <a:ext cx="1825499" cy="1849724"/>
            </a:xfrm>
            <a:custGeom>
              <a:avLst/>
              <a:gdLst/>
              <a:ahLst/>
              <a:cxnLst/>
              <a:rect l="l" t="t" r="r" b="b"/>
              <a:pathLst>
                <a:path w="55461" h="56197" extrusionOk="0">
                  <a:moveTo>
                    <a:pt x="27895" y="308"/>
                  </a:moveTo>
                  <a:cubicBezTo>
                    <a:pt x="28110" y="308"/>
                    <a:pt x="28314" y="361"/>
                    <a:pt x="28520" y="422"/>
                  </a:cubicBezTo>
                  <a:cubicBezTo>
                    <a:pt x="28630" y="456"/>
                    <a:pt x="28700" y="549"/>
                    <a:pt x="28768" y="638"/>
                  </a:cubicBezTo>
                  <a:cubicBezTo>
                    <a:pt x="28929" y="851"/>
                    <a:pt x="29056" y="1085"/>
                    <a:pt x="29147" y="1335"/>
                  </a:cubicBezTo>
                  <a:cubicBezTo>
                    <a:pt x="29338" y="1866"/>
                    <a:pt x="29519" y="2399"/>
                    <a:pt x="29709" y="2943"/>
                  </a:cubicBezTo>
                  <a:cubicBezTo>
                    <a:pt x="29590" y="3018"/>
                    <a:pt x="29453" y="3037"/>
                    <a:pt x="29324" y="3075"/>
                  </a:cubicBezTo>
                  <a:cubicBezTo>
                    <a:pt x="28977" y="3175"/>
                    <a:pt x="28641" y="3299"/>
                    <a:pt x="28321" y="3467"/>
                  </a:cubicBezTo>
                  <a:cubicBezTo>
                    <a:pt x="27836" y="3720"/>
                    <a:pt x="27328" y="3929"/>
                    <a:pt x="26872" y="4240"/>
                  </a:cubicBezTo>
                  <a:cubicBezTo>
                    <a:pt x="26106" y="4758"/>
                    <a:pt x="25432" y="5372"/>
                    <a:pt x="24889" y="6123"/>
                  </a:cubicBezTo>
                  <a:cubicBezTo>
                    <a:pt x="24874" y="6143"/>
                    <a:pt x="24850" y="6156"/>
                    <a:pt x="24831" y="6173"/>
                  </a:cubicBezTo>
                  <a:cubicBezTo>
                    <a:pt x="24796" y="6253"/>
                    <a:pt x="24739" y="6273"/>
                    <a:pt x="24675" y="6273"/>
                  </a:cubicBezTo>
                  <a:cubicBezTo>
                    <a:pt x="24643" y="6273"/>
                    <a:pt x="24610" y="6268"/>
                    <a:pt x="24576" y="6263"/>
                  </a:cubicBezTo>
                  <a:cubicBezTo>
                    <a:pt x="24519" y="6265"/>
                    <a:pt x="24463" y="6266"/>
                    <a:pt x="24406" y="6266"/>
                  </a:cubicBezTo>
                  <a:cubicBezTo>
                    <a:pt x="23908" y="6266"/>
                    <a:pt x="23412" y="6205"/>
                    <a:pt x="22915" y="6205"/>
                  </a:cubicBezTo>
                  <a:cubicBezTo>
                    <a:pt x="22853" y="6205"/>
                    <a:pt x="22790" y="6206"/>
                    <a:pt x="22728" y="6208"/>
                  </a:cubicBezTo>
                  <a:cubicBezTo>
                    <a:pt x="22725" y="6208"/>
                    <a:pt x="22722" y="6208"/>
                    <a:pt x="22719" y="6208"/>
                  </a:cubicBezTo>
                  <a:cubicBezTo>
                    <a:pt x="22601" y="6208"/>
                    <a:pt x="22573" y="6147"/>
                    <a:pt x="22565" y="6035"/>
                  </a:cubicBezTo>
                  <a:cubicBezTo>
                    <a:pt x="22533" y="5511"/>
                    <a:pt x="22419" y="5002"/>
                    <a:pt x="22262" y="4502"/>
                  </a:cubicBezTo>
                  <a:cubicBezTo>
                    <a:pt x="22120" y="4053"/>
                    <a:pt x="21994" y="3601"/>
                    <a:pt x="21929" y="3133"/>
                  </a:cubicBezTo>
                  <a:cubicBezTo>
                    <a:pt x="21895" y="2885"/>
                    <a:pt x="21884" y="2637"/>
                    <a:pt x="21898" y="2389"/>
                  </a:cubicBezTo>
                  <a:cubicBezTo>
                    <a:pt x="21915" y="2058"/>
                    <a:pt x="22094" y="1814"/>
                    <a:pt x="22356" y="1623"/>
                  </a:cubicBezTo>
                  <a:cubicBezTo>
                    <a:pt x="22394" y="1557"/>
                    <a:pt x="22450" y="1511"/>
                    <a:pt x="22520" y="1484"/>
                  </a:cubicBezTo>
                  <a:cubicBezTo>
                    <a:pt x="22727" y="1336"/>
                    <a:pt x="22973" y="1292"/>
                    <a:pt x="23211" y="1234"/>
                  </a:cubicBezTo>
                  <a:cubicBezTo>
                    <a:pt x="24149" y="1002"/>
                    <a:pt x="25100" y="823"/>
                    <a:pt x="26052" y="645"/>
                  </a:cubicBezTo>
                  <a:cubicBezTo>
                    <a:pt x="26597" y="542"/>
                    <a:pt x="27139" y="416"/>
                    <a:pt x="27688" y="325"/>
                  </a:cubicBezTo>
                  <a:cubicBezTo>
                    <a:pt x="27758" y="314"/>
                    <a:pt x="27827" y="308"/>
                    <a:pt x="27895" y="308"/>
                  </a:cubicBezTo>
                  <a:close/>
                  <a:moveTo>
                    <a:pt x="30338" y="4822"/>
                  </a:moveTo>
                  <a:cubicBezTo>
                    <a:pt x="30396" y="4822"/>
                    <a:pt x="30438" y="4853"/>
                    <a:pt x="30453" y="4936"/>
                  </a:cubicBezTo>
                  <a:cubicBezTo>
                    <a:pt x="30465" y="5002"/>
                    <a:pt x="30482" y="5069"/>
                    <a:pt x="30497" y="5135"/>
                  </a:cubicBezTo>
                  <a:cubicBezTo>
                    <a:pt x="30670" y="5580"/>
                    <a:pt x="30840" y="6024"/>
                    <a:pt x="31021" y="6497"/>
                  </a:cubicBezTo>
                  <a:cubicBezTo>
                    <a:pt x="30958" y="6510"/>
                    <a:pt x="30895" y="6514"/>
                    <a:pt x="30833" y="6514"/>
                  </a:cubicBezTo>
                  <a:cubicBezTo>
                    <a:pt x="30664" y="6514"/>
                    <a:pt x="30501" y="6480"/>
                    <a:pt x="30340" y="6480"/>
                  </a:cubicBezTo>
                  <a:cubicBezTo>
                    <a:pt x="30339" y="6480"/>
                    <a:pt x="30337" y="6480"/>
                    <a:pt x="30335" y="6480"/>
                  </a:cubicBezTo>
                  <a:cubicBezTo>
                    <a:pt x="30307" y="6481"/>
                    <a:pt x="30278" y="6481"/>
                    <a:pt x="30250" y="6481"/>
                  </a:cubicBezTo>
                  <a:cubicBezTo>
                    <a:pt x="30048" y="6481"/>
                    <a:pt x="29846" y="6471"/>
                    <a:pt x="29645" y="6462"/>
                  </a:cubicBezTo>
                  <a:cubicBezTo>
                    <a:pt x="29415" y="6451"/>
                    <a:pt x="29186" y="6431"/>
                    <a:pt x="28955" y="6415"/>
                  </a:cubicBezTo>
                  <a:lnTo>
                    <a:pt x="28225" y="6415"/>
                  </a:lnTo>
                  <a:cubicBezTo>
                    <a:pt x="28192" y="6318"/>
                    <a:pt x="28248" y="6279"/>
                    <a:pt x="28282" y="6235"/>
                  </a:cubicBezTo>
                  <a:cubicBezTo>
                    <a:pt x="28755" y="5613"/>
                    <a:pt x="29369" y="5178"/>
                    <a:pt x="30091" y="4890"/>
                  </a:cubicBezTo>
                  <a:cubicBezTo>
                    <a:pt x="30147" y="4867"/>
                    <a:pt x="30205" y="4852"/>
                    <a:pt x="30263" y="4835"/>
                  </a:cubicBezTo>
                  <a:cubicBezTo>
                    <a:pt x="30290" y="4827"/>
                    <a:pt x="30315" y="4822"/>
                    <a:pt x="30338" y="4822"/>
                  </a:cubicBezTo>
                  <a:close/>
                  <a:moveTo>
                    <a:pt x="31568" y="4666"/>
                  </a:moveTo>
                  <a:cubicBezTo>
                    <a:pt x="32271" y="4666"/>
                    <a:pt x="32945" y="4801"/>
                    <a:pt x="33606" y="5072"/>
                  </a:cubicBezTo>
                  <a:cubicBezTo>
                    <a:pt x="33835" y="5166"/>
                    <a:pt x="34059" y="5274"/>
                    <a:pt x="34268" y="5406"/>
                  </a:cubicBezTo>
                  <a:cubicBezTo>
                    <a:pt x="34398" y="5485"/>
                    <a:pt x="34399" y="5507"/>
                    <a:pt x="34283" y="5613"/>
                  </a:cubicBezTo>
                  <a:cubicBezTo>
                    <a:pt x="34018" y="5857"/>
                    <a:pt x="33730" y="6076"/>
                    <a:pt x="33486" y="6338"/>
                  </a:cubicBezTo>
                  <a:cubicBezTo>
                    <a:pt x="33317" y="6522"/>
                    <a:pt x="33137" y="6590"/>
                    <a:pt x="32909" y="6590"/>
                  </a:cubicBezTo>
                  <a:cubicBezTo>
                    <a:pt x="32884" y="6590"/>
                    <a:pt x="32858" y="6589"/>
                    <a:pt x="32832" y="6588"/>
                  </a:cubicBezTo>
                  <a:cubicBezTo>
                    <a:pt x="32538" y="6571"/>
                    <a:pt x="32242" y="6563"/>
                    <a:pt x="31948" y="6563"/>
                  </a:cubicBezTo>
                  <a:cubicBezTo>
                    <a:pt x="31849" y="6563"/>
                    <a:pt x="31751" y="6563"/>
                    <a:pt x="31653" y="6565"/>
                  </a:cubicBezTo>
                  <a:cubicBezTo>
                    <a:pt x="31649" y="6565"/>
                    <a:pt x="31644" y="6565"/>
                    <a:pt x="31640" y="6565"/>
                  </a:cubicBezTo>
                  <a:cubicBezTo>
                    <a:pt x="31411" y="6565"/>
                    <a:pt x="31298" y="6460"/>
                    <a:pt x="31230" y="6251"/>
                  </a:cubicBezTo>
                  <a:cubicBezTo>
                    <a:pt x="31133" y="5950"/>
                    <a:pt x="31022" y="5655"/>
                    <a:pt x="30911" y="5358"/>
                  </a:cubicBezTo>
                  <a:cubicBezTo>
                    <a:pt x="30836" y="5160"/>
                    <a:pt x="30750" y="4964"/>
                    <a:pt x="30655" y="4740"/>
                  </a:cubicBezTo>
                  <a:cubicBezTo>
                    <a:pt x="30965" y="4690"/>
                    <a:pt x="31269" y="4666"/>
                    <a:pt x="31568" y="4666"/>
                  </a:cubicBezTo>
                  <a:close/>
                  <a:moveTo>
                    <a:pt x="34640" y="5686"/>
                  </a:moveTo>
                  <a:cubicBezTo>
                    <a:pt x="34663" y="5686"/>
                    <a:pt x="34687" y="5695"/>
                    <a:pt x="34715" y="5716"/>
                  </a:cubicBezTo>
                  <a:cubicBezTo>
                    <a:pt x="35042" y="5965"/>
                    <a:pt x="35331" y="6247"/>
                    <a:pt x="35592" y="6638"/>
                  </a:cubicBezTo>
                  <a:cubicBezTo>
                    <a:pt x="34907" y="6628"/>
                    <a:pt x="34284" y="6640"/>
                    <a:pt x="33670" y="6594"/>
                  </a:cubicBezTo>
                  <a:cubicBezTo>
                    <a:pt x="33649" y="6496"/>
                    <a:pt x="33715" y="6473"/>
                    <a:pt x="33756" y="6437"/>
                  </a:cubicBezTo>
                  <a:cubicBezTo>
                    <a:pt x="34016" y="6203"/>
                    <a:pt x="34279" y="5973"/>
                    <a:pt x="34539" y="5738"/>
                  </a:cubicBezTo>
                  <a:cubicBezTo>
                    <a:pt x="34574" y="5707"/>
                    <a:pt x="34605" y="5686"/>
                    <a:pt x="34640" y="5686"/>
                  </a:cubicBezTo>
                  <a:close/>
                  <a:moveTo>
                    <a:pt x="31610" y="3000"/>
                  </a:moveTo>
                  <a:cubicBezTo>
                    <a:pt x="32230" y="3000"/>
                    <a:pt x="32854" y="3081"/>
                    <a:pt x="33479" y="3249"/>
                  </a:cubicBezTo>
                  <a:cubicBezTo>
                    <a:pt x="34513" y="3527"/>
                    <a:pt x="35428" y="4040"/>
                    <a:pt x="36202" y="4792"/>
                  </a:cubicBezTo>
                  <a:cubicBezTo>
                    <a:pt x="36651" y="5228"/>
                    <a:pt x="37076" y="5685"/>
                    <a:pt x="37422" y="6210"/>
                  </a:cubicBezTo>
                  <a:cubicBezTo>
                    <a:pt x="37517" y="6354"/>
                    <a:pt x="37603" y="6497"/>
                    <a:pt x="37656" y="6705"/>
                  </a:cubicBezTo>
                  <a:cubicBezTo>
                    <a:pt x="37228" y="6691"/>
                    <a:pt x="36814" y="6676"/>
                    <a:pt x="36400" y="6661"/>
                  </a:cubicBezTo>
                  <a:cubicBezTo>
                    <a:pt x="36366" y="6668"/>
                    <a:pt x="36332" y="6671"/>
                    <a:pt x="36299" y="6671"/>
                  </a:cubicBezTo>
                  <a:cubicBezTo>
                    <a:pt x="36247" y="6671"/>
                    <a:pt x="36195" y="6663"/>
                    <a:pt x="36144" y="6644"/>
                  </a:cubicBezTo>
                  <a:cubicBezTo>
                    <a:pt x="36106" y="6652"/>
                    <a:pt x="36071" y="6656"/>
                    <a:pt x="36038" y="6656"/>
                  </a:cubicBezTo>
                  <a:cubicBezTo>
                    <a:pt x="35896" y="6656"/>
                    <a:pt x="35793" y="6582"/>
                    <a:pt x="35704" y="6437"/>
                  </a:cubicBezTo>
                  <a:cubicBezTo>
                    <a:pt x="35390" y="5930"/>
                    <a:pt x="34934" y="5566"/>
                    <a:pt x="34427" y="5268"/>
                  </a:cubicBezTo>
                  <a:cubicBezTo>
                    <a:pt x="33508" y="4731"/>
                    <a:pt x="32522" y="4416"/>
                    <a:pt x="31450" y="4415"/>
                  </a:cubicBezTo>
                  <a:cubicBezTo>
                    <a:pt x="31449" y="4415"/>
                    <a:pt x="31447" y="4415"/>
                    <a:pt x="31445" y="4415"/>
                  </a:cubicBezTo>
                  <a:cubicBezTo>
                    <a:pt x="30403" y="4415"/>
                    <a:pt x="29489" y="4779"/>
                    <a:pt x="28704" y="5460"/>
                  </a:cubicBezTo>
                  <a:cubicBezTo>
                    <a:pt x="28426" y="5701"/>
                    <a:pt x="28159" y="5959"/>
                    <a:pt x="27949" y="6263"/>
                  </a:cubicBezTo>
                  <a:cubicBezTo>
                    <a:pt x="27875" y="6370"/>
                    <a:pt x="27784" y="6384"/>
                    <a:pt x="27674" y="6384"/>
                  </a:cubicBezTo>
                  <a:cubicBezTo>
                    <a:pt x="27670" y="6384"/>
                    <a:pt x="27666" y="6384"/>
                    <a:pt x="27661" y="6384"/>
                  </a:cubicBezTo>
                  <a:cubicBezTo>
                    <a:pt x="27146" y="6380"/>
                    <a:pt x="26635" y="6345"/>
                    <a:pt x="26122" y="6316"/>
                  </a:cubicBezTo>
                  <a:cubicBezTo>
                    <a:pt x="26082" y="6322"/>
                    <a:pt x="26042" y="6326"/>
                    <a:pt x="26003" y="6326"/>
                  </a:cubicBezTo>
                  <a:cubicBezTo>
                    <a:pt x="25957" y="6326"/>
                    <a:pt x="25912" y="6321"/>
                    <a:pt x="25867" y="6311"/>
                  </a:cubicBezTo>
                  <a:cubicBezTo>
                    <a:pt x="25773" y="6313"/>
                    <a:pt x="25680" y="6315"/>
                    <a:pt x="25585" y="6315"/>
                  </a:cubicBezTo>
                  <a:cubicBezTo>
                    <a:pt x="25412" y="6315"/>
                    <a:pt x="25233" y="6307"/>
                    <a:pt x="25037" y="6273"/>
                  </a:cubicBezTo>
                  <a:cubicBezTo>
                    <a:pt x="25152" y="6144"/>
                    <a:pt x="25245" y="6045"/>
                    <a:pt x="25331" y="5943"/>
                  </a:cubicBezTo>
                  <a:cubicBezTo>
                    <a:pt x="26292" y="4808"/>
                    <a:pt x="27508" y="4031"/>
                    <a:pt x="28880" y="3515"/>
                  </a:cubicBezTo>
                  <a:cubicBezTo>
                    <a:pt x="29774" y="3179"/>
                    <a:pt x="30688" y="3000"/>
                    <a:pt x="31610" y="3000"/>
                  </a:cubicBezTo>
                  <a:close/>
                  <a:moveTo>
                    <a:pt x="44634" y="543"/>
                  </a:moveTo>
                  <a:cubicBezTo>
                    <a:pt x="44906" y="543"/>
                    <a:pt x="45181" y="559"/>
                    <a:pt x="45458" y="588"/>
                  </a:cubicBezTo>
                  <a:cubicBezTo>
                    <a:pt x="46614" y="713"/>
                    <a:pt x="47732" y="992"/>
                    <a:pt x="48827" y="1379"/>
                  </a:cubicBezTo>
                  <a:cubicBezTo>
                    <a:pt x="49492" y="1613"/>
                    <a:pt x="50134" y="1897"/>
                    <a:pt x="50726" y="2280"/>
                  </a:cubicBezTo>
                  <a:cubicBezTo>
                    <a:pt x="50961" y="2432"/>
                    <a:pt x="51194" y="2593"/>
                    <a:pt x="51396" y="2870"/>
                  </a:cubicBezTo>
                  <a:cubicBezTo>
                    <a:pt x="51104" y="2787"/>
                    <a:pt x="50870" y="2687"/>
                    <a:pt x="50618" y="2645"/>
                  </a:cubicBezTo>
                  <a:cubicBezTo>
                    <a:pt x="50229" y="2581"/>
                    <a:pt x="49839" y="2553"/>
                    <a:pt x="49450" y="2553"/>
                  </a:cubicBezTo>
                  <a:cubicBezTo>
                    <a:pt x="49198" y="2553"/>
                    <a:pt x="48946" y="2565"/>
                    <a:pt x="48694" y="2585"/>
                  </a:cubicBezTo>
                  <a:cubicBezTo>
                    <a:pt x="47263" y="2700"/>
                    <a:pt x="45931" y="3162"/>
                    <a:pt x="44658" y="3795"/>
                  </a:cubicBezTo>
                  <a:cubicBezTo>
                    <a:pt x="43953" y="4146"/>
                    <a:pt x="43309" y="4608"/>
                    <a:pt x="42638" y="5024"/>
                  </a:cubicBezTo>
                  <a:cubicBezTo>
                    <a:pt x="41814" y="5534"/>
                    <a:pt x="41019" y="6088"/>
                    <a:pt x="40280" y="6719"/>
                  </a:cubicBezTo>
                  <a:cubicBezTo>
                    <a:pt x="40218" y="6770"/>
                    <a:pt x="40156" y="6789"/>
                    <a:pt x="40082" y="6789"/>
                  </a:cubicBezTo>
                  <a:cubicBezTo>
                    <a:pt x="40078" y="6789"/>
                    <a:pt x="40074" y="6789"/>
                    <a:pt x="40070" y="6789"/>
                  </a:cubicBezTo>
                  <a:cubicBezTo>
                    <a:pt x="39418" y="6769"/>
                    <a:pt x="38768" y="6748"/>
                    <a:pt x="38116" y="6731"/>
                  </a:cubicBezTo>
                  <a:cubicBezTo>
                    <a:pt x="38030" y="6729"/>
                    <a:pt x="37974" y="6704"/>
                    <a:pt x="37934" y="6621"/>
                  </a:cubicBezTo>
                  <a:cubicBezTo>
                    <a:pt x="37545" y="5811"/>
                    <a:pt x="36954" y="5158"/>
                    <a:pt x="36311" y="4548"/>
                  </a:cubicBezTo>
                  <a:cubicBezTo>
                    <a:pt x="36256" y="4495"/>
                    <a:pt x="36188" y="4456"/>
                    <a:pt x="36107" y="4396"/>
                  </a:cubicBezTo>
                  <a:cubicBezTo>
                    <a:pt x="36252" y="4248"/>
                    <a:pt x="36399" y="4194"/>
                    <a:pt x="36518" y="4103"/>
                  </a:cubicBezTo>
                  <a:cubicBezTo>
                    <a:pt x="36640" y="4011"/>
                    <a:pt x="36766" y="3920"/>
                    <a:pt x="36899" y="3843"/>
                  </a:cubicBezTo>
                  <a:cubicBezTo>
                    <a:pt x="37776" y="3337"/>
                    <a:pt x="38646" y="2825"/>
                    <a:pt x="39533" y="2337"/>
                  </a:cubicBezTo>
                  <a:cubicBezTo>
                    <a:pt x="40501" y="1804"/>
                    <a:pt x="41490" y="1311"/>
                    <a:pt x="42524" y="916"/>
                  </a:cubicBezTo>
                  <a:cubicBezTo>
                    <a:pt x="43214" y="653"/>
                    <a:pt x="43917" y="543"/>
                    <a:pt x="44634" y="543"/>
                  </a:cubicBezTo>
                  <a:close/>
                  <a:moveTo>
                    <a:pt x="49243" y="2807"/>
                  </a:moveTo>
                  <a:cubicBezTo>
                    <a:pt x="49732" y="2807"/>
                    <a:pt x="50220" y="2854"/>
                    <a:pt x="50708" y="2951"/>
                  </a:cubicBezTo>
                  <a:cubicBezTo>
                    <a:pt x="50950" y="2999"/>
                    <a:pt x="51184" y="3092"/>
                    <a:pt x="51417" y="3177"/>
                  </a:cubicBezTo>
                  <a:cubicBezTo>
                    <a:pt x="51591" y="3241"/>
                    <a:pt x="51719" y="3368"/>
                    <a:pt x="51813" y="3528"/>
                  </a:cubicBezTo>
                  <a:cubicBezTo>
                    <a:pt x="52050" y="3927"/>
                    <a:pt x="52280" y="4329"/>
                    <a:pt x="52448" y="4762"/>
                  </a:cubicBezTo>
                  <a:cubicBezTo>
                    <a:pt x="52809" y="5688"/>
                    <a:pt x="53201" y="6603"/>
                    <a:pt x="53483" y="7559"/>
                  </a:cubicBezTo>
                  <a:cubicBezTo>
                    <a:pt x="53709" y="8324"/>
                    <a:pt x="53900" y="9097"/>
                    <a:pt x="54140" y="9857"/>
                  </a:cubicBezTo>
                  <a:cubicBezTo>
                    <a:pt x="54411" y="10709"/>
                    <a:pt x="54594" y="11581"/>
                    <a:pt x="54725" y="12463"/>
                  </a:cubicBezTo>
                  <a:cubicBezTo>
                    <a:pt x="54800" y="12979"/>
                    <a:pt x="54839" y="13501"/>
                    <a:pt x="54891" y="14021"/>
                  </a:cubicBezTo>
                  <a:cubicBezTo>
                    <a:pt x="55190" y="17081"/>
                    <a:pt x="55143" y="20152"/>
                    <a:pt x="55084" y="23221"/>
                  </a:cubicBezTo>
                  <a:cubicBezTo>
                    <a:pt x="55063" y="24323"/>
                    <a:pt x="54960" y="25428"/>
                    <a:pt x="54865" y="26529"/>
                  </a:cubicBezTo>
                  <a:cubicBezTo>
                    <a:pt x="54780" y="27528"/>
                    <a:pt x="54646" y="28521"/>
                    <a:pt x="54526" y="29515"/>
                  </a:cubicBezTo>
                  <a:cubicBezTo>
                    <a:pt x="54417" y="30425"/>
                    <a:pt x="54270" y="31329"/>
                    <a:pt x="54146" y="32238"/>
                  </a:cubicBezTo>
                  <a:cubicBezTo>
                    <a:pt x="54068" y="32798"/>
                    <a:pt x="53998" y="33359"/>
                    <a:pt x="53934" y="33920"/>
                  </a:cubicBezTo>
                  <a:cubicBezTo>
                    <a:pt x="53836" y="34798"/>
                    <a:pt x="53657" y="35663"/>
                    <a:pt x="53496" y="36530"/>
                  </a:cubicBezTo>
                  <a:cubicBezTo>
                    <a:pt x="53179" y="38224"/>
                    <a:pt x="52780" y="39898"/>
                    <a:pt x="52280" y="41547"/>
                  </a:cubicBezTo>
                  <a:cubicBezTo>
                    <a:pt x="52160" y="41942"/>
                    <a:pt x="51985" y="42314"/>
                    <a:pt x="51816" y="42691"/>
                  </a:cubicBezTo>
                  <a:cubicBezTo>
                    <a:pt x="51769" y="42795"/>
                    <a:pt x="51710" y="42859"/>
                    <a:pt x="51594" y="42859"/>
                  </a:cubicBezTo>
                  <a:cubicBezTo>
                    <a:pt x="51584" y="42859"/>
                    <a:pt x="51573" y="42858"/>
                    <a:pt x="51562" y="42857"/>
                  </a:cubicBezTo>
                  <a:cubicBezTo>
                    <a:pt x="51076" y="42818"/>
                    <a:pt x="50591" y="42777"/>
                    <a:pt x="50093" y="42702"/>
                  </a:cubicBezTo>
                  <a:cubicBezTo>
                    <a:pt x="50112" y="42430"/>
                    <a:pt x="50182" y="42176"/>
                    <a:pt x="50252" y="41924"/>
                  </a:cubicBezTo>
                  <a:cubicBezTo>
                    <a:pt x="50567" y="40782"/>
                    <a:pt x="50781" y="39621"/>
                    <a:pt x="50987" y="38457"/>
                  </a:cubicBezTo>
                  <a:cubicBezTo>
                    <a:pt x="51098" y="37833"/>
                    <a:pt x="51220" y="37211"/>
                    <a:pt x="51316" y="36584"/>
                  </a:cubicBezTo>
                  <a:cubicBezTo>
                    <a:pt x="51480" y="35500"/>
                    <a:pt x="51709" y="34425"/>
                    <a:pt x="51767" y="33327"/>
                  </a:cubicBezTo>
                  <a:cubicBezTo>
                    <a:pt x="51809" y="32514"/>
                    <a:pt x="51932" y="31709"/>
                    <a:pt x="52039" y="30902"/>
                  </a:cubicBezTo>
                  <a:cubicBezTo>
                    <a:pt x="52103" y="30418"/>
                    <a:pt x="52139" y="29930"/>
                    <a:pt x="52180" y="29444"/>
                  </a:cubicBezTo>
                  <a:cubicBezTo>
                    <a:pt x="52247" y="28658"/>
                    <a:pt x="52268" y="27869"/>
                    <a:pt x="52358" y="27086"/>
                  </a:cubicBezTo>
                  <a:cubicBezTo>
                    <a:pt x="52395" y="26770"/>
                    <a:pt x="52412" y="26453"/>
                    <a:pt x="52413" y="26136"/>
                  </a:cubicBezTo>
                  <a:cubicBezTo>
                    <a:pt x="52418" y="25132"/>
                    <a:pt x="52428" y="24129"/>
                    <a:pt x="52405" y="23125"/>
                  </a:cubicBezTo>
                  <a:cubicBezTo>
                    <a:pt x="52390" y="22482"/>
                    <a:pt x="52406" y="21838"/>
                    <a:pt x="52373" y="21198"/>
                  </a:cubicBezTo>
                  <a:cubicBezTo>
                    <a:pt x="52315" y="20060"/>
                    <a:pt x="52291" y="18919"/>
                    <a:pt x="52134" y="17789"/>
                  </a:cubicBezTo>
                  <a:cubicBezTo>
                    <a:pt x="52107" y="17594"/>
                    <a:pt x="52087" y="17396"/>
                    <a:pt x="52084" y="17199"/>
                  </a:cubicBezTo>
                  <a:cubicBezTo>
                    <a:pt x="52073" y="16554"/>
                    <a:pt x="51946" y="15923"/>
                    <a:pt x="51857" y="15287"/>
                  </a:cubicBezTo>
                  <a:cubicBezTo>
                    <a:pt x="51741" y="14464"/>
                    <a:pt x="51621" y="13642"/>
                    <a:pt x="51448" y="12830"/>
                  </a:cubicBezTo>
                  <a:cubicBezTo>
                    <a:pt x="51007" y="10772"/>
                    <a:pt x="50424" y="8757"/>
                    <a:pt x="49597" y="6820"/>
                  </a:cubicBezTo>
                  <a:cubicBezTo>
                    <a:pt x="49364" y="6274"/>
                    <a:pt x="49044" y="5774"/>
                    <a:pt x="48745" y="5265"/>
                  </a:cubicBezTo>
                  <a:cubicBezTo>
                    <a:pt x="48514" y="4873"/>
                    <a:pt x="48264" y="4494"/>
                    <a:pt x="48019" y="4111"/>
                  </a:cubicBezTo>
                  <a:cubicBezTo>
                    <a:pt x="47820" y="3799"/>
                    <a:pt x="47597" y="3505"/>
                    <a:pt x="47326" y="3251"/>
                  </a:cubicBezTo>
                  <a:cubicBezTo>
                    <a:pt x="47290" y="3218"/>
                    <a:pt x="47241" y="3191"/>
                    <a:pt x="47247" y="3114"/>
                  </a:cubicBezTo>
                  <a:cubicBezTo>
                    <a:pt x="47422" y="3015"/>
                    <a:pt x="47624" y="2976"/>
                    <a:pt x="47821" y="2940"/>
                  </a:cubicBezTo>
                  <a:cubicBezTo>
                    <a:pt x="48295" y="2851"/>
                    <a:pt x="48769" y="2807"/>
                    <a:pt x="49243" y="2807"/>
                  </a:cubicBezTo>
                  <a:close/>
                  <a:moveTo>
                    <a:pt x="46861" y="3214"/>
                  </a:moveTo>
                  <a:cubicBezTo>
                    <a:pt x="46953" y="3214"/>
                    <a:pt x="47029" y="3260"/>
                    <a:pt x="47110" y="3353"/>
                  </a:cubicBezTo>
                  <a:cubicBezTo>
                    <a:pt x="47422" y="3712"/>
                    <a:pt x="47688" y="4100"/>
                    <a:pt x="47931" y="4504"/>
                  </a:cubicBezTo>
                  <a:cubicBezTo>
                    <a:pt x="48224" y="4989"/>
                    <a:pt x="48508" y="5478"/>
                    <a:pt x="48798" y="5964"/>
                  </a:cubicBezTo>
                  <a:cubicBezTo>
                    <a:pt x="49408" y="6990"/>
                    <a:pt x="49790" y="8109"/>
                    <a:pt x="50156" y="9236"/>
                  </a:cubicBezTo>
                  <a:cubicBezTo>
                    <a:pt x="50650" y="10755"/>
                    <a:pt x="51050" y="12298"/>
                    <a:pt x="51313" y="13872"/>
                  </a:cubicBezTo>
                  <a:cubicBezTo>
                    <a:pt x="51520" y="15114"/>
                    <a:pt x="51747" y="16353"/>
                    <a:pt x="51810" y="17615"/>
                  </a:cubicBezTo>
                  <a:cubicBezTo>
                    <a:pt x="51830" y="18017"/>
                    <a:pt x="51897" y="18418"/>
                    <a:pt x="51922" y="18820"/>
                  </a:cubicBezTo>
                  <a:cubicBezTo>
                    <a:pt x="51962" y="19443"/>
                    <a:pt x="52000" y="20070"/>
                    <a:pt x="52014" y="20694"/>
                  </a:cubicBezTo>
                  <a:cubicBezTo>
                    <a:pt x="52051" y="22520"/>
                    <a:pt x="52119" y="24348"/>
                    <a:pt x="52057" y="26174"/>
                  </a:cubicBezTo>
                  <a:cubicBezTo>
                    <a:pt x="52024" y="27200"/>
                    <a:pt x="51917" y="28226"/>
                    <a:pt x="51843" y="29252"/>
                  </a:cubicBezTo>
                  <a:cubicBezTo>
                    <a:pt x="51795" y="29953"/>
                    <a:pt x="51723" y="30653"/>
                    <a:pt x="51603" y="31344"/>
                  </a:cubicBezTo>
                  <a:cubicBezTo>
                    <a:pt x="51456" y="32175"/>
                    <a:pt x="51418" y="33014"/>
                    <a:pt x="51344" y="33850"/>
                  </a:cubicBezTo>
                  <a:cubicBezTo>
                    <a:pt x="51290" y="34473"/>
                    <a:pt x="51188" y="35090"/>
                    <a:pt x="51085" y="35709"/>
                  </a:cubicBezTo>
                  <a:cubicBezTo>
                    <a:pt x="50875" y="36977"/>
                    <a:pt x="50665" y="38245"/>
                    <a:pt x="50425" y="39509"/>
                  </a:cubicBezTo>
                  <a:cubicBezTo>
                    <a:pt x="50377" y="39761"/>
                    <a:pt x="50319" y="40011"/>
                    <a:pt x="50271" y="40264"/>
                  </a:cubicBezTo>
                  <a:cubicBezTo>
                    <a:pt x="50257" y="40342"/>
                    <a:pt x="50227" y="40404"/>
                    <a:pt x="50169" y="40462"/>
                  </a:cubicBezTo>
                  <a:cubicBezTo>
                    <a:pt x="49523" y="41102"/>
                    <a:pt x="49028" y="41851"/>
                    <a:pt x="48620" y="42658"/>
                  </a:cubicBezTo>
                  <a:cubicBezTo>
                    <a:pt x="48348" y="43193"/>
                    <a:pt x="48087" y="43733"/>
                    <a:pt x="47779" y="44249"/>
                  </a:cubicBezTo>
                  <a:cubicBezTo>
                    <a:pt x="47541" y="44649"/>
                    <a:pt x="47263" y="45017"/>
                    <a:pt x="46940" y="45350"/>
                  </a:cubicBezTo>
                  <a:cubicBezTo>
                    <a:pt x="46903" y="45387"/>
                    <a:pt x="46876" y="45447"/>
                    <a:pt x="46802" y="45447"/>
                  </a:cubicBezTo>
                  <a:cubicBezTo>
                    <a:pt x="46799" y="45447"/>
                    <a:pt x="46795" y="45447"/>
                    <a:pt x="46791" y="45447"/>
                  </a:cubicBezTo>
                  <a:cubicBezTo>
                    <a:pt x="46791" y="45116"/>
                    <a:pt x="46783" y="44784"/>
                    <a:pt x="46792" y="44454"/>
                  </a:cubicBezTo>
                  <a:cubicBezTo>
                    <a:pt x="46821" y="43477"/>
                    <a:pt x="46880" y="42501"/>
                    <a:pt x="46884" y="41523"/>
                  </a:cubicBezTo>
                  <a:cubicBezTo>
                    <a:pt x="46896" y="38701"/>
                    <a:pt x="46923" y="35879"/>
                    <a:pt x="46934" y="33058"/>
                  </a:cubicBezTo>
                  <a:cubicBezTo>
                    <a:pt x="46939" y="32046"/>
                    <a:pt x="46949" y="31035"/>
                    <a:pt x="46961" y="30022"/>
                  </a:cubicBezTo>
                  <a:cubicBezTo>
                    <a:pt x="46966" y="29189"/>
                    <a:pt x="46929" y="28356"/>
                    <a:pt x="46937" y="27525"/>
                  </a:cubicBezTo>
                  <a:cubicBezTo>
                    <a:pt x="46948" y="26248"/>
                    <a:pt x="46995" y="24969"/>
                    <a:pt x="46960" y="23692"/>
                  </a:cubicBezTo>
                  <a:cubicBezTo>
                    <a:pt x="46927" y="22483"/>
                    <a:pt x="46984" y="21274"/>
                    <a:pt x="46953" y="20066"/>
                  </a:cubicBezTo>
                  <a:cubicBezTo>
                    <a:pt x="46905" y="18264"/>
                    <a:pt x="46944" y="16463"/>
                    <a:pt x="46853" y="14663"/>
                  </a:cubicBezTo>
                  <a:cubicBezTo>
                    <a:pt x="46814" y="13892"/>
                    <a:pt x="46838" y="13119"/>
                    <a:pt x="46812" y="12348"/>
                  </a:cubicBezTo>
                  <a:cubicBezTo>
                    <a:pt x="46783" y="11416"/>
                    <a:pt x="46811" y="10477"/>
                    <a:pt x="46662" y="9551"/>
                  </a:cubicBezTo>
                  <a:cubicBezTo>
                    <a:pt x="46591" y="9107"/>
                    <a:pt x="46471" y="8679"/>
                    <a:pt x="46267" y="8279"/>
                  </a:cubicBezTo>
                  <a:cubicBezTo>
                    <a:pt x="45955" y="7666"/>
                    <a:pt x="45433" y="7315"/>
                    <a:pt x="44783" y="7145"/>
                  </a:cubicBezTo>
                  <a:cubicBezTo>
                    <a:pt x="44176" y="6986"/>
                    <a:pt x="43550" y="6926"/>
                    <a:pt x="42927" y="6897"/>
                  </a:cubicBezTo>
                  <a:cubicBezTo>
                    <a:pt x="42253" y="6869"/>
                    <a:pt x="41583" y="6792"/>
                    <a:pt x="40896" y="6792"/>
                  </a:cubicBezTo>
                  <a:cubicBezTo>
                    <a:pt x="40789" y="6792"/>
                    <a:pt x="40682" y="6794"/>
                    <a:pt x="40574" y="6798"/>
                  </a:cubicBezTo>
                  <a:cubicBezTo>
                    <a:pt x="40609" y="6703"/>
                    <a:pt x="40677" y="6678"/>
                    <a:pt x="40729" y="6641"/>
                  </a:cubicBezTo>
                  <a:cubicBezTo>
                    <a:pt x="41885" y="5780"/>
                    <a:pt x="43110" y="5022"/>
                    <a:pt x="44326" y="4248"/>
                  </a:cubicBezTo>
                  <a:cubicBezTo>
                    <a:pt x="44756" y="3976"/>
                    <a:pt x="45225" y="3786"/>
                    <a:pt x="45694" y="3598"/>
                  </a:cubicBezTo>
                  <a:cubicBezTo>
                    <a:pt x="46028" y="3464"/>
                    <a:pt x="46378" y="3369"/>
                    <a:pt x="46714" y="3245"/>
                  </a:cubicBezTo>
                  <a:cubicBezTo>
                    <a:pt x="46769" y="3225"/>
                    <a:pt x="46817" y="3214"/>
                    <a:pt x="46861" y="3214"/>
                  </a:cubicBezTo>
                  <a:close/>
                  <a:moveTo>
                    <a:pt x="52921" y="40594"/>
                  </a:moveTo>
                  <a:cubicBezTo>
                    <a:pt x="53129" y="40686"/>
                    <a:pt x="53275" y="40829"/>
                    <a:pt x="53317" y="41056"/>
                  </a:cubicBezTo>
                  <a:cubicBezTo>
                    <a:pt x="53369" y="41335"/>
                    <a:pt x="53384" y="41617"/>
                    <a:pt x="53312" y="41897"/>
                  </a:cubicBezTo>
                  <a:cubicBezTo>
                    <a:pt x="53091" y="42754"/>
                    <a:pt x="52837" y="43600"/>
                    <a:pt x="52426" y="44387"/>
                  </a:cubicBezTo>
                  <a:cubicBezTo>
                    <a:pt x="52200" y="44820"/>
                    <a:pt x="51935" y="45232"/>
                    <a:pt x="51619" y="45607"/>
                  </a:cubicBezTo>
                  <a:cubicBezTo>
                    <a:pt x="50370" y="47089"/>
                    <a:pt x="49174" y="48615"/>
                    <a:pt x="47907" y="50080"/>
                  </a:cubicBezTo>
                  <a:cubicBezTo>
                    <a:pt x="47374" y="50696"/>
                    <a:pt x="46820" y="51293"/>
                    <a:pt x="46218" y="51845"/>
                  </a:cubicBezTo>
                  <a:cubicBezTo>
                    <a:pt x="46008" y="52038"/>
                    <a:pt x="45780" y="52202"/>
                    <a:pt x="45529" y="52337"/>
                  </a:cubicBezTo>
                  <a:cubicBezTo>
                    <a:pt x="45264" y="52481"/>
                    <a:pt x="44992" y="52588"/>
                    <a:pt x="44691" y="52588"/>
                  </a:cubicBezTo>
                  <a:cubicBezTo>
                    <a:pt x="44634" y="52588"/>
                    <a:pt x="44576" y="52584"/>
                    <a:pt x="44517" y="52576"/>
                  </a:cubicBezTo>
                  <a:cubicBezTo>
                    <a:pt x="44521" y="52498"/>
                    <a:pt x="44594" y="52473"/>
                    <a:pt x="44641" y="52431"/>
                  </a:cubicBezTo>
                  <a:cubicBezTo>
                    <a:pt x="45290" y="51847"/>
                    <a:pt x="45702" y="51112"/>
                    <a:pt x="45987" y="50300"/>
                  </a:cubicBezTo>
                  <a:cubicBezTo>
                    <a:pt x="46311" y="49375"/>
                    <a:pt x="46506" y="48419"/>
                    <a:pt x="46620" y="47446"/>
                  </a:cubicBezTo>
                  <a:cubicBezTo>
                    <a:pt x="46673" y="46995"/>
                    <a:pt x="46720" y="46543"/>
                    <a:pt x="46746" y="46089"/>
                  </a:cubicBezTo>
                  <a:cubicBezTo>
                    <a:pt x="46754" y="45943"/>
                    <a:pt x="46799" y="45834"/>
                    <a:pt x="46903" y="45729"/>
                  </a:cubicBezTo>
                  <a:cubicBezTo>
                    <a:pt x="47355" y="45270"/>
                    <a:pt x="47769" y="44779"/>
                    <a:pt x="48092" y="44217"/>
                  </a:cubicBezTo>
                  <a:cubicBezTo>
                    <a:pt x="48336" y="43791"/>
                    <a:pt x="48543" y="43350"/>
                    <a:pt x="48763" y="42913"/>
                  </a:cubicBezTo>
                  <a:cubicBezTo>
                    <a:pt x="49107" y="42236"/>
                    <a:pt x="49540" y="41622"/>
                    <a:pt x="49995" y="41018"/>
                  </a:cubicBezTo>
                  <a:cubicBezTo>
                    <a:pt x="50015" y="40990"/>
                    <a:pt x="50031" y="40959"/>
                    <a:pt x="50050" y="40931"/>
                  </a:cubicBezTo>
                  <a:cubicBezTo>
                    <a:pt x="50067" y="40940"/>
                    <a:pt x="50083" y="40947"/>
                    <a:pt x="50100" y="40956"/>
                  </a:cubicBezTo>
                  <a:cubicBezTo>
                    <a:pt x="50009" y="41356"/>
                    <a:pt x="49913" y="41755"/>
                    <a:pt x="49833" y="42156"/>
                  </a:cubicBezTo>
                  <a:cubicBezTo>
                    <a:pt x="49794" y="42347"/>
                    <a:pt x="49741" y="42541"/>
                    <a:pt x="49745" y="42740"/>
                  </a:cubicBezTo>
                  <a:cubicBezTo>
                    <a:pt x="49747" y="42937"/>
                    <a:pt x="49804" y="43009"/>
                    <a:pt x="49996" y="43028"/>
                  </a:cubicBezTo>
                  <a:cubicBezTo>
                    <a:pt x="50533" y="43085"/>
                    <a:pt x="51070" y="43129"/>
                    <a:pt x="51610" y="43142"/>
                  </a:cubicBezTo>
                  <a:cubicBezTo>
                    <a:pt x="51617" y="43142"/>
                    <a:pt x="51623" y="43142"/>
                    <a:pt x="51629" y="43142"/>
                  </a:cubicBezTo>
                  <a:cubicBezTo>
                    <a:pt x="51836" y="43142"/>
                    <a:pt x="51962" y="43053"/>
                    <a:pt x="52054" y="42867"/>
                  </a:cubicBezTo>
                  <a:cubicBezTo>
                    <a:pt x="52359" y="42250"/>
                    <a:pt x="52613" y="41613"/>
                    <a:pt x="52790" y="40948"/>
                  </a:cubicBezTo>
                  <a:cubicBezTo>
                    <a:pt x="52821" y="40835"/>
                    <a:pt x="52836" y="40712"/>
                    <a:pt x="52921" y="40594"/>
                  </a:cubicBezTo>
                  <a:close/>
                  <a:moveTo>
                    <a:pt x="43107" y="8226"/>
                  </a:moveTo>
                  <a:cubicBezTo>
                    <a:pt x="43265" y="8226"/>
                    <a:pt x="43424" y="8239"/>
                    <a:pt x="43582" y="8273"/>
                  </a:cubicBezTo>
                  <a:cubicBezTo>
                    <a:pt x="44146" y="8391"/>
                    <a:pt x="44585" y="8684"/>
                    <a:pt x="44894" y="9182"/>
                  </a:cubicBezTo>
                  <a:cubicBezTo>
                    <a:pt x="45186" y="9654"/>
                    <a:pt x="45250" y="10175"/>
                    <a:pt x="45275" y="10708"/>
                  </a:cubicBezTo>
                  <a:cubicBezTo>
                    <a:pt x="45330" y="11847"/>
                    <a:pt x="45290" y="12986"/>
                    <a:pt x="45338" y="14125"/>
                  </a:cubicBezTo>
                  <a:cubicBezTo>
                    <a:pt x="45374" y="14965"/>
                    <a:pt x="45352" y="15806"/>
                    <a:pt x="45383" y="16645"/>
                  </a:cubicBezTo>
                  <a:cubicBezTo>
                    <a:pt x="45429" y="17913"/>
                    <a:pt x="45438" y="19184"/>
                    <a:pt x="45402" y="20452"/>
                  </a:cubicBezTo>
                  <a:cubicBezTo>
                    <a:pt x="45384" y="21138"/>
                    <a:pt x="45427" y="21822"/>
                    <a:pt x="45415" y="22508"/>
                  </a:cubicBezTo>
                  <a:cubicBezTo>
                    <a:pt x="45394" y="23665"/>
                    <a:pt x="45390" y="24822"/>
                    <a:pt x="45369" y="25978"/>
                  </a:cubicBezTo>
                  <a:cubicBezTo>
                    <a:pt x="45362" y="26460"/>
                    <a:pt x="45396" y="26939"/>
                    <a:pt x="45411" y="27417"/>
                  </a:cubicBezTo>
                  <a:cubicBezTo>
                    <a:pt x="45436" y="28265"/>
                    <a:pt x="45395" y="29115"/>
                    <a:pt x="45383" y="29963"/>
                  </a:cubicBezTo>
                  <a:cubicBezTo>
                    <a:pt x="45374" y="30580"/>
                    <a:pt x="45392" y="31197"/>
                    <a:pt x="45400" y="31815"/>
                  </a:cubicBezTo>
                  <a:cubicBezTo>
                    <a:pt x="45411" y="32664"/>
                    <a:pt x="45365" y="33513"/>
                    <a:pt x="45342" y="34361"/>
                  </a:cubicBezTo>
                  <a:cubicBezTo>
                    <a:pt x="45326" y="34908"/>
                    <a:pt x="45311" y="35457"/>
                    <a:pt x="45320" y="36006"/>
                  </a:cubicBezTo>
                  <a:cubicBezTo>
                    <a:pt x="45333" y="36745"/>
                    <a:pt x="45349" y="37483"/>
                    <a:pt x="45307" y="38219"/>
                  </a:cubicBezTo>
                  <a:cubicBezTo>
                    <a:pt x="45259" y="39052"/>
                    <a:pt x="45277" y="39883"/>
                    <a:pt x="45290" y="40714"/>
                  </a:cubicBezTo>
                  <a:cubicBezTo>
                    <a:pt x="45296" y="41160"/>
                    <a:pt x="45315" y="41606"/>
                    <a:pt x="45309" y="42052"/>
                  </a:cubicBezTo>
                  <a:cubicBezTo>
                    <a:pt x="45295" y="43004"/>
                    <a:pt x="45285" y="43956"/>
                    <a:pt x="45253" y="44906"/>
                  </a:cubicBezTo>
                  <a:cubicBezTo>
                    <a:pt x="45224" y="45797"/>
                    <a:pt x="45189" y="46688"/>
                    <a:pt x="45057" y="47571"/>
                  </a:cubicBezTo>
                  <a:cubicBezTo>
                    <a:pt x="44970" y="48155"/>
                    <a:pt x="44906" y="48745"/>
                    <a:pt x="44756" y="49318"/>
                  </a:cubicBezTo>
                  <a:cubicBezTo>
                    <a:pt x="44614" y="49856"/>
                    <a:pt x="44392" y="50350"/>
                    <a:pt x="44025" y="50774"/>
                  </a:cubicBezTo>
                  <a:cubicBezTo>
                    <a:pt x="43836" y="50994"/>
                    <a:pt x="43609" y="51156"/>
                    <a:pt x="43362" y="51295"/>
                  </a:cubicBezTo>
                  <a:cubicBezTo>
                    <a:pt x="43018" y="51491"/>
                    <a:pt x="42665" y="51662"/>
                    <a:pt x="42284" y="51773"/>
                  </a:cubicBezTo>
                  <a:cubicBezTo>
                    <a:pt x="41666" y="52074"/>
                    <a:pt x="41023" y="52310"/>
                    <a:pt x="40375" y="52537"/>
                  </a:cubicBezTo>
                  <a:cubicBezTo>
                    <a:pt x="39056" y="52996"/>
                    <a:pt x="37702" y="53336"/>
                    <a:pt x="36345" y="53666"/>
                  </a:cubicBezTo>
                  <a:cubicBezTo>
                    <a:pt x="35487" y="53876"/>
                    <a:pt x="34627" y="54071"/>
                    <a:pt x="33766" y="54260"/>
                  </a:cubicBezTo>
                  <a:cubicBezTo>
                    <a:pt x="33357" y="54350"/>
                    <a:pt x="32941" y="54410"/>
                    <a:pt x="32526" y="54478"/>
                  </a:cubicBezTo>
                  <a:cubicBezTo>
                    <a:pt x="32430" y="54494"/>
                    <a:pt x="32333" y="54503"/>
                    <a:pt x="32235" y="54503"/>
                  </a:cubicBezTo>
                  <a:cubicBezTo>
                    <a:pt x="32144" y="54503"/>
                    <a:pt x="32053" y="54495"/>
                    <a:pt x="31963" y="54477"/>
                  </a:cubicBezTo>
                  <a:cubicBezTo>
                    <a:pt x="31783" y="54441"/>
                    <a:pt x="31782" y="54431"/>
                    <a:pt x="31861" y="54240"/>
                  </a:cubicBezTo>
                  <a:cubicBezTo>
                    <a:pt x="31875" y="54165"/>
                    <a:pt x="31905" y="54095"/>
                    <a:pt x="31951" y="54032"/>
                  </a:cubicBezTo>
                  <a:cubicBezTo>
                    <a:pt x="31976" y="53868"/>
                    <a:pt x="32050" y="53720"/>
                    <a:pt x="32108" y="53568"/>
                  </a:cubicBezTo>
                  <a:cubicBezTo>
                    <a:pt x="32130" y="53467"/>
                    <a:pt x="32153" y="53363"/>
                    <a:pt x="32176" y="53261"/>
                  </a:cubicBezTo>
                  <a:cubicBezTo>
                    <a:pt x="32228" y="52784"/>
                    <a:pt x="32292" y="52303"/>
                    <a:pt x="32245" y="51826"/>
                  </a:cubicBezTo>
                  <a:cubicBezTo>
                    <a:pt x="32196" y="51323"/>
                    <a:pt x="32214" y="50817"/>
                    <a:pt x="32178" y="50313"/>
                  </a:cubicBezTo>
                  <a:cubicBezTo>
                    <a:pt x="32164" y="50099"/>
                    <a:pt x="32156" y="49884"/>
                    <a:pt x="32149" y="49671"/>
                  </a:cubicBezTo>
                  <a:cubicBezTo>
                    <a:pt x="32084" y="47897"/>
                    <a:pt x="32048" y="46122"/>
                    <a:pt x="32022" y="44347"/>
                  </a:cubicBezTo>
                  <a:cubicBezTo>
                    <a:pt x="32004" y="43001"/>
                    <a:pt x="31996" y="41654"/>
                    <a:pt x="32008" y="40308"/>
                  </a:cubicBezTo>
                  <a:cubicBezTo>
                    <a:pt x="32016" y="39306"/>
                    <a:pt x="32058" y="38302"/>
                    <a:pt x="32109" y="37301"/>
                  </a:cubicBezTo>
                  <a:cubicBezTo>
                    <a:pt x="32151" y="36497"/>
                    <a:pt x="32202" y="35692"/>
                    <a:pt x="32261" y="34890"/>
                  </a:cubicBezTo>
                  <a:cubicBezTo>
                    <a:pt x="32337" y="33822"/>
                    <a:pt x="32458" y="32758"/>
                    <a:pt x="32545" y="31691"/>
                  </a:cubicBezTo>
                  <a:cubicBezTo>
                    <a:pt x="32646" y="30454"/>
                    <a:pt x="32818" y="29223"/>
                    <a:pt x="32980" y="27993"/>
                  </a:cubicBezTo>
                  <a:cubicBezTo>
                    <a:pt x="33061" y="27374"/>
                    <a:pt x="33208" y="26764"/>
                    <a:pt x="33326" y="26150"/>
                  </a:cubicBezTo>
                  <a:cubicBezTo>
                    <a:pt x="33476" y="25368"/>
                    <a:pt x="33600" y="24581"/>
                    <a:pt x="33798" y="23807"/>
                  </a:cubicBezTo>
                  <a:cubicBezTo>
                    <a:pt x="33887" y="23461"/>
                    <a:pt x="33965" y="23109"/>
                    <a:pt x="34096" y="22773"/>
                  </a:cubicBezTo>
                  <a:cubicBezTo>
                    <a:pt x="34123" y="22563"/>
                    <a:pt x="34169" y="22359"/>
                    <a:pt x="34251" y="22164"/>
                  </a:cubicBezTo>
                  <a:cubicBezTo>
                    <a:pt x="34298" y="21822"/>
                    <a:pt x="34410" y="21498"/>
                    <a:pt x="34508" y="21171"/>
                  </a:cubicBezTo>
                  <a:cubicBezTo>
                    <a:pt x="34848" y="20039"/>
                    <a:pt x="35113" y="18885"/>
                    <a:pt x="35489" y="17763"/>
                  </a:cubicBezTo>
                  <a:cubicBezTo>
                    <a:pt x="35692" y="17155"/>
                    <a:pt x="35894" y="16544"/>
                    <a:pt x="36129" y="15947"/>
                  </a:cubicBezTo>
                  <a:cubicBezTo>
                    <a:pt x="36230" y="15699"/>
                    <a:pt x="36325" y="15448"/>
                    <a:pt x="36459" y="15215"/>
                  </a:cubicBezTo>
                  <a:cubicBezTo>
                    <a:pt x="36518" y="15000"/>
                    <a:pt x="36606" y="14796"/>
                    <a:pt x="36699" y="14596"/>
                  </a:cubicBezTo>
                  <a:cubicBezTo>
                    <a:pt x="37246" y="13436"/>
                    <a:pt x="37859" y="12314"/>
                    <a:pt x="38587" y="11256"/>
                  </a:cubicBezTo>
                  <a:cubicBezTo>
                    <a:pt x="38625" y="11200"/>
                    <a:pt x="38675" y="11152"/>
                    <a:pt x="38719" y="11101"/>
                  </a:cubicBezTo>
                  <a:lnTo>
                    <a:pt x="38719" y="11099"/>
                  </a:lnTo>
                  <a:cubicBezTo>
                    <a:pt x="39102" y="10570"/>
                    <a:pt x="39533" y="10085"/>
                    <a:pt x="40021" y="9651"/>
                  </a:cubicBezTo>
                  <a:cubicBezTo>
                    <a:pt x="40232" y="9463"/>
                    <a:pt x="40450" y="9283"/>
                    <a:pt x="40656" y="9088"/>
                  </a:cubicBezTo>
                  <a:cubicBezTo>
                    <a:pt x="41178" y="8596"/>
                    <a:pt x="41817" y="8377"/>
                    <a:pt x="42509" y="8276"/>
                  </a:cubicBezTo>
                  <a:cubicBezTo>
                    <a:pt x="42708" y="8247"/>
                    <a:pt x="42908" y="8226"/>
                    <a:pt x="43107" y="8226"/>
                  </a:cubicBezTo>
                  <a:close/>
                  <a:moveTo>
                    <a:pt x="18755" y="6437"/>
                  </a:moveTo>
                  <a:cubicBezTo>
                    <a:pt x="19550" y="6437"/>
                    <a:pt x="20344" y="6457"/>
                    <a:pt x="21138" y="6480"/>
                  </a:cubicBezTo>
                  <a:cubicBezTo>
                    <a:pt x="22141" y="6508"/>
                    <a:pt x="23144" y="6543"/>
                    <a:pt x="24145" y="6611"/>
                  </a:cubicBezTo>
                  <a:cubicBezTo>
                    <a:pt x="24624" y="6643"/>
                    <a:pt x="25104" y="6656"/>
                    <a:pt x="25585" y="6672"/>
                  </a:cubicBezTo>
                  <a:cubicBezTo>
                    <a:pt x="26870" y="6714"/>
                    <a:pt x="28156" y="6744"/>
                    <a:pt x="29442" y="6799"/>
                  </a:cubicBezTo>
                  <a:cubicBezTo>
                    <a:pt x="31473" y="6888"/>
                    <a:pt x="33507" y="6912"/>
                    <a:pt x="35539" y="6962"/>
                  </a:cubicBezTo>
                  <a:cubicBezTo>
                    <a:pt x="37160" y="7000"/>
                    <a:pt x="38778" y="7085"/>
                    <a:pt x="40400" y="7119"/>
                  </a:cubicBezTo>
                  <a:cubicBezTo>
                    <a:pt x="41301" y="7138"/>
                    <a:pt x="42199" y="7198"/>
                    <a:pt x="43098" y="7247"/>
                  </a:cubicBezTo>
                  <a:cubicBezTo>
                    <a:pt x="43619" y="7276"/>
                    <a:pt x="44140" y="7340"/>
                    <a:pt x="44650" y="7458"/>
                  </a:cubicBezTo>
                  <a:cubicBezTo>
                    <a:pt x="45289" y="7606"/>
                    <a:pt x="45727" y="7962"/>
                    <a:pt x="45989" y="8577"/>
                  </a:cubicBezTo>
                  <a:cubicBezTo>
                    <a:pt x="46300" y="9311"/>
                    <a:pt x="46417" y="10076"/>
                    <a:pt x="46439" y="10859"/>
                  </a:cubicBezTo>
                  <a:cubicBezTo>
                    <a:pt x="46476" y="12292"/>
                    <a:pt x="46476" y="13725"/>
                    <a:pt x="46521" y="15157"/>
                  </a:cubicBezTo>
                  <a:cubicBezTo>
                    <a:pt x="46560" y="16375"/>
                    <a:pt x="46558" y="17592"/>
                    <a:pt x="46573" y="18810"/>
                  </a:cubicBezTo>
                  <a:cubicBezTo>
                    <a:pt x="46609" y="21838"/>
                    <a:pt x="46626" y="24866"/>
                    <a:pt x="46604" y="27893"/>
                  </a:cubicBezTo>
                  <a:cubicBezTo>
                    <a:pt x="46593" y="29291"/>
                    <a:pt x="46599" y="30690"/>
                    <a:pt x="46583" y="32088"/>
                  </a:cubicBezTo>
                  <a:cubicBezTo>
                    <a:pt x="46557" y="34413"/>
                    <a:pt x="46567" y="36737"/>
                    <a:pt x="46537" y="39061"/>
                  </a:cubicBezTo>
                  <a:cubicBezTo>
                    <a:pt x="46523" y="40159"/>
                    <a:pt x="46539" y="41258"/>
                    <a:pt x="46491" y="42354"/>
                  </a:cubicBezTo>
                  <a:cubicBezTo>
                    <a:pt x="46430" y="43724"/>
                    <a:pt x="46435" y="45099"/>
                    <a:pt x="46352" y="46468"/>
                  </a:cubicBezTo>
                  <a:cubicBezTo>
                    <a:pt x="46274" y="47722"/>
                    <a:pt x="46067" y="48953"/>
                    <a:pt x="45631" y="50140"/>
                  </a:cubicBezTo>
                  <a:cubicBezTo>
                    <a:pt x="45432" y="50682"/>
                    <a:pt x="45182" y="51202"/>
                    <a:pt x="44845" y="51669"/>
                  </a:cubicBezTo>
                  <a:cubicBezTo>
                    <a:pt x="44278" y="52456"/>
                    <a:pt x="43516" y="52916"/>
                    <a:pt x="42524" y="52951"/>
                  </a:cubicBezTo>
                  <a:cubicBezTo>
                    <a:pt x="42317" y="52958"/>
                    <a:pt x="42109" y="52963"/>
                    <a:pt x="41902" y="52963"/>
                  </a:cubicBezTo>
                  <a:cubicBezTo>
                    <a:pt x="41604" y="52963"/>
                    <a:pt x="41306" y="52952"/>
                    <a:pt x="41008" y="52919"/>
                  </a:cubicBezTo>
                  <a:cubicBezTo>
                    <a:pt x="40918" y="52909"/>
                    <a:pt x="40827" y="52906"/>
                    <a:pt x="40736" y="52906"/>
                  </a:cubicBezTo>
                  <a:cubicBezTo>
                    <a:pt x="40582" y="52906"/>
                    <a:pt x="40428" y="52914"/>
                    <a:pt x="40274" y="52914"/>
                  </a:cubicBezTo>
                  <a:cubicBezTo>
                    <a:pt x="40272" y="52898"/>
                    <a:pt x="40268" y="52883"/>
                    <a:pt x="40266" y="52867"/>
                  </a:cubicBezTo>
                  <a:cubicBezTo>
                    <a:pt x="40335" y="52842"/>
                    <a:pt x="40402" y="52818"/>
                    <a:pt x="40471" y="52794"/>
                  </a:cubicBezTo>
                  <a:cubicBezTo>
                    <a:pt x="41245" y="52536"/>
                    <a:pt x="41995" y="52217"/>
                    <a:pt x="42755" y="51926"/>
                  </a:cubicBezTo>
                  <a:cubicBezTo>
                    <a:pt x="43126" y="51786"/>
                    <a:pt x="43479" y="51602"/>
                    <a:pt x="43801" y="51381"/>
                  </a:cubicBezTo>
                  <a:cubicBezTo>
                    <a:pt x="44225" y="51092"/>
                    <a:pt x="44542" y="50701"/>
                    <a:pt x="44767" y="50233"/>
                  </a:cubicBezTo>
                  <a:cubicBezTo>
                    <a:pt x="45073" y="49599"/>
                    <a:pt x="45214" y="48920"/>
                    <a:pt x="45322" y="48234"/>
                  </a:cubicBezTo>
                  <a:cubicBezTo>
                    <a:pt x="45585" y="46552"/>
                    <a:pt x="45605" y="44852"/>
                    <a:pt x="45636" y="43155"/>
                  </a:cubicBezTo>
                  <a:cubicBezTo>
                    <a:pt x="45661" y="41886"/>
                    <a:pt x="45642" y="40616"/>
                    <a:pt x="45626" y="39346"/>
                  </a:cubicBezTo>
                  <a:cubicBezTo>
                    <a:pt x="45619" y="38832"/>
                    <a:pt x="45650" y="38317"/>
                    <a:pt x="45673" y="37803"/>
                  </a:cubicBezTo>
                  <a:cubicBezTo>
                    <a:pt x="45719" y="36749"/>
                    <a:pt x="45653" y="35695"/>
                    <a:pt x="45679" y="34638"/>
                  </a:cubicBezTo>
                  <a:cubicBezTo>
                    <a:pt x="45696" y="33885"/>
                    <a:pt x="45709" y="33130"/>
                    <a:pt x="45711" y="32374"/>
                  </a:cubicBezTo>
                  <a:cubicBezTo>
                    <a:pt x="45714" y="31525"/>
                    <a:pt x="45698" y="30675"/>
                    <a:pt x="45700" y="29827"/>
                  </a:cubicBezTo>
                  <a:cubicBezTo>
                    <a:pt x="45707" y="27932"/>
                    <a:pt x="45726" y="26035"/>
                    <a:pt x="45730" y="24140"/>
                  </a:cubicBezTo>
                  <a:cubicBezTo>
                    <a:pt x="45733" y="21731"/>
                    <a:pt x="45742" y="19320"/>
                    <a:pt x="45717" y="16910"/>
                  </a:cubicBezTo>
                  <a:cubicBezTo>
                    <a:pt x="45707" y="15864"/>
                    <a:pt x="45699" y="14817"/>
                    <a:pt x="45645" y="13772"/>
                  </a:cubicBezTo>
                  <a:cubicBezTo>
                    <a:pt x="45622" y="13336"/>
                    <a:pt x="45650" y="12896"/>
                    <a:pt x="45619" y="12461"/>
                  </a:cubicBezTo>
                  <a:cubicBezTo>
                    <a:pt x="45572" y="11758"/>
                    <a:pt x="45625" y="11054"/>
                    <a:pt x="45571" y="10353"/>
                  </a:cubicBezTo>
                  <a:cubicBezTo>
                    <a:pt x="45542" y="9995"/>
                    <a:pt x="45482" y="9644"/>
                    <a:pt x="45329" y="9308"/>
                  </a:cubicBezTo>
                  <a:cubicBezTo>
                    <a:pt x="45070" y="8739"/>
                    <a:pt x="44632" y="8394"/>
                    <a:pt x="44067" y="8167"/>
                  </a:cubicBezTo>
                  <a:cubicBezTo>
                    <a:pt x="43704" y="8020"/>
                    <a:pt x="43335" y="7970"/>
                    <a:pt x="42960" y="7970"/>
                  </a:cubicBezTo>
                  <a:cubicBezTo>
                    <a:pt x="42816" y="7970"/>
                    <a:pt x="42670" y="7978"/>
                    <a:pt x="42524" y="7990"/>
                  </a:cubicBezTo>
                  <a:cubicBezTo>
                    <a:pt x="41694" y="8059"/>
                    <a:pt x="40981" y="8394"/>
                    <a:pt x="40329" y="8907"/>
                  </a:cubicBezTo>
                  <a:cubicBezTo>
                    <a:pt x="39178" y="9815"/>
                    <a:pt x="38289" y="10931"/>
                    <a:pt x="37567" y="12195"/>
                  </a:cubicBezTo>
                  <a:cubicBezTo>
                    <a:pt x="36885" y="13389"/>
                    <a:pt x="36274" y="14617"/>
                    <a:pt x="35799" y="15906"/>
                  </a:cubicBezTo>
                  <a:cubicBezTo>
                    <a:pt x="35374" y="17064"/>
                    <a:pt x="34972" y="18230"/>
                    <a:pt x="34651" y="19424"/>
                  </a:cubicBezTo>
                  <a:cubicBezTo>
                    <a:pt x="34327" y="20634"/>
                    <a:pt x="33959" y="21828"/>
                    <a:pt x="33633" y="23038"/>
                  </a:cubicBezTo>
                  <a:cubicBezTo>
                    <a:pt x="33390" y="23940"/>
                    <a:pt x="33204" y="24855"/>
                    <a:pt x="33023" y="25772"/>
                  </a:cubicBezTo>
                  <a:cubicBezTo>
                    <a:pt x="32891" y="26435"/>
                    <a:pt x="32727" y="27094"/>
                    <a:pt x="32636" y="27765"/>
                  </a:cubicBezTo>
                  <a:cubicBezTo>
                    <a:pt x="32517" y="28648"/>
                    <a:pt x="32407" y="29533"/>
                    <a:pt x="32299" y="30418"/>
                  </a:cubicBezTo>
                  <a:cubicBezTo>
                    <a:pt x="32171" y="31455"/>
                    <a:pt x="32092" y="32499"/>
                    <a:pt x="32008" y="33541"/>
                  </a:cubicBezTo>
                  <a:cubicBezTo>
                    <a:pt x="31964" y="34088"/>
                    <a:pt x="31923" y="34636"/>
                    <a:pt x="31889" y="35183"/>
                  </a:cubicBezTo>
                  <a:cubicBezTo>
                    <a:pt x="31835" y="36030"/>
                    <a:pt x="31768" y="36877"/>
                    <a:pt x="31737" y="37726"/>
                  </a:cubicBezTo>
                  <a:cubicBezTo>
                    <a:pt x="31652" y="40126"/>
                    <a:pt x="31671" y="42527"/>
                    <a:pt x="31700" y="44930"/>
                  </a:cubicBezTo>
                  <a:cubicBezTo>
                    <a:pt x="31710" y="45727"/>
                    <a:pt x="31713" y="46524"/>
                    <a:pt x="31736" y="47322"/>
                  </a:cubicBezTo>
                  <a:cubicBezTo>
                    <a:pt x="31772" y="48514"/>
                    <a:pt x="31821" y="49706"/>
                    <a:pt x="31867" y="50895"/>
                  </a:cubicBezTo>
                  <a:cubicBezTo>
                    <a:pt x="31897" y="51709"/>
                    <a:pt x="31929" y="52526"/>
                    <a:pt x="31779" y="53334"/>
                  </a:cubicBezTo>
                  <a:cubicBezTo>
                    <a:pt x="31660" y="53975"/>
                    <a:pt x="31370" y="54520"/>
                    <a:pt x="30860" y="54952"/>
                  </a:cubicBezTo>
                  <a:cubicBezTo>
                    <a:pt x="30109" y="55586"/>
                    <a:pt x="29236" y="55858"/>
                    <a:pt x="28277" y="55884"/>
                  </a:cubicBezTo>
                  <a:cubicBezTo>
                    <a:pt x="27976" y="55892"/>
                    <a:pt x="27675" y="55897"/>
                    <a:pt x="27373" y="55897"/>
                  </a:cubicBezTo>
                  <a:cubicBezTo>
                    <a:pt x="26971" y="55897"/>
                    <a:pt x="26569" y="55888"/>
                    <a:pt x="26168" y="55869"/>
                  </a:cubicBezTo>
                  <a:cubicBezTo>
                    <a:pt x="25346" y="55831"/>
                    <a:pt x="24527" y="55749"/>
                    <a:pt x="23714" y="55610"/>
                  </a:cubicBezTo>
                  <a:cubicBezTo>
                    <a:pt x="23290" y="55538"/>
                    <a:pt x="22861" y="55536"/>
                    <a:pt x="22435" y="55484"/>
                  </a:cubicBezTo>
                  <a:cubicBezTo>
                    <a:pt x="21635" y="55385"/>
                    <a:pt x="20836" y="55286"/>
                    <a:pt x="20037" y="55190"/>
                  </a:cubicBezTo>
                  <a:cubicBezTo>
                    <a:pt x="19390" y="55113"/>
                    <a:pt x="18744" y="55041"/>
                    <a:pt x="18096" y="54969"/>
                  </a:cubicBezTo>
                  <a:cubicBezTo>
                    <a:pt x="16842" y="54831"/>
                    <a:pt x="15592" y="54665"/>
                    <a:pt x="14346" y="54480"/>
                  </a:cubicBezTo>
                  <a:cubicBezTo>
                    <a:pt x="13169" y="54304"/>
                    <a:pt x="11990" y="54134"/>
                    <a:pt x="10807" y="53986"/>
                  </a:cubicBezTo>
                  <a:cubicBezTo>
                    <a:pt x="9777" y="53858"/>
                    <a:pt x="8753" y="53699"/>
                    <a:pt x="7727" y="53550"/>
                  </a:cubicBezTo>
                  <a:cubicBezTo>
                    <a:pt x="6657" y="53394"/>
                    <a:pt x="5594" y="53201"/>
                    <a:pt x="4542" y="52957"/>
                  </a:cubicBezTo>
                  <a:cubicBezTo>
                    <a:pt x="4133" y="52862"/>
                    <a:pt x="3724" y="52759"/>
                    <a:pt x="3332" y="52608"/>
                  </a:cubicBezTo>
                  <a:cubicBezTo>
                    <a:pt x="2419" y="52259"/>
                    <a:pt x="1772" y="51631"/>
                    <a:pt x="1413" y="50717"/>
                  </a:cubicBezTo>
                  <a:cubicBezTo>
                    <a:pt x="1016" y="49708"/>
                    <a:pt x="754" y="48663"/>
                    <a:pt x="590" y="47591"/>
                  </a:cubicBezTo>
                  <a:cubicBezTo>
                    <a:pt x="451" y="46687"/>
                    <a:pt x="466" y="45777"/>
                    <a:pt x="449" y="44870"/>
                  </a:cubicBezTo>
                  <a:cubicBezTo>
                    <a:pt x="415" y="43171"/>
                    <a:pt x="423" y="41472"/>
                    <a:pt x="455" y="39775"/>
                  </a:cubicBezTo>
                  <a:cubicBezTo>
                    <a:pt x="482" y="38274"/>
                    <a:pt x="545" y="36774"/>
                    <a:pt x="652" y="35277"/>
                  </a:cubicBezTo>
                  <a:cubicBezTo>
                    <a:pt x="798" y="33233"/>
                    <a:pt x="1008" y="31195"/>
                    <a:pt x="1393" y="29179"/>
                  </a:cubicBezTo>
                  <a:cubicBezTo>
                    <a:pt x="1651" y="27832"/>
                    <a:pt x="1846" y="26475"/>
                    <a:pt x="2136" y="25132"/>
                  </a:cubicBezTo>
                  <a:cubicBezTo>
                    <a:pt x="2637" y="22802"/>
                    <a:pt x="3148" y="20475"/>
                    <a:pt x="3881" y="18204"/>
                  </a:cubicBezTo>
                  <a:cubicBezTo>
                    <a:pt x="4549" y="16139"/>
                    <a:pt x="5432" y="14173"/>
                    <a:pt x="6567" y="12321"/>
                  </a:cubicBezTo>
                  <a:cubicBezTo>
                    <a:pt x="7419" y="10928"/>
                    <a:pt x="8450" y="9684"/>
                    <a:pt x="9634" y="8567"/>
                  </a:cubicBezTo>
                  <a:cubicBezTo>
                    <a:pt x="10304" y="7934"/>
                    <a:pt x="11063" y="7416"/>
                    <a:pt x="11852" y="6946"/>
                  </a:cubicBezTo>
                  <a:cubicBezTo>
                    <a:pt x="12200" y="6739"/>
                    <a:pt x="12592" y="6678"/>
                    <a:pt x="12988" y="6644"/>
                  </a:cubicBezTo>
                  <a:cubicBezTo>
                    <a:pt x="14188" y="6538"/>
                    <a:pt x="15390" y="6466"/>
                    <a:pt x="16595" y="6466"/>
                  </a:cubicBezTo>
                  <a:cubicBezTo>
                    <a:pt x="16677" y="6466"/>
                    <a:pt x="16759" y="6467"/>
                    <a:pt x="16841" y="6467"/>
                  </a:cubicBezTo>
                  <a:cubicBezTo>
                    <a:pt x="16870" y="6468"/>
                    <a:pt x="16899" y="6468"/>
                    <a:pt x="16928" y="6468"/>
                  </a:cubicBezTo>
                  <a:cubicBezTo>
                    <a:pt x="17448" y="6468"/>
                    <a:pt x="17967" y="6442"/>
                    <a:pt x="18488" y="6438"/>
                  </a:cubicBezTo>
                  <a:cubicBezTo>
                    <a:pt x="18577" y="6437"/>
                    <a:pt x="18666" y="6437"/>
                    <a:pt x="18755" y="6437"/>
                  </a:cubicBezTo>
                  <a:close/>
                  <a:moveTo>
                    <a:pt x="27957" y="1"/>
                  </a:moveTo>
                  <a:cubicBezTo>
                    <a:pt x="27908" y="1"/>
                    <a:pt x="27855" y="13"/>
                    <a:pt x="27805" y="18"/>
                  </a:cubicBezTo>
                  <a:cubicBezTo>
                    <a:pt x="27386" y="59"/>
                    <a:pt x="26980" y="171"/>
                    <a:pt x="26567" y="249"/>
                  </a:cubicBezTo>
                  <a:cubicBezTo>
                    <a:pt x="25422" y="465"/>
                    <a:pt x="24281" y="703"/>
                    <a:pt x="23144" y="959"/>
                  </a:cubicBezTo>
                  <a:cubicBezTo>
                    <a:pt x="22568" y="1090"/>
                    <a:pt x="22079" y="1330"/>
                    <a:pt x="21777" y="1866"/>
                  </a:cubicBezTo>
                  <a:cubicBezTo>
                    <a:pt x="21661" y="2071"/>
                    <a:pt x="21597" y="2288"/>
                    <a:pt x="21592" y="2527"/>
                  </a:cubicBezTo>
                  <a:cubicBezTo>
                    <a:pt x="21575" y="3208"/>
                    <a:pt x="21740" y="3853"/>
                    <a:pt x="21957" y="4489"/>
                  </a:cubicBezTo>
                  <a:cubicBezTo>
                    <a:pt x="22121" y="4968"/>
                    <a:pt x="22260" y="5452"/>
                    <a:pt x="22337" y="5954"/>
                  </a:cubicBezTo>
                  <a:cubicBezTo>
                    <a:pt x="22369" y="6152"/>
                    <a:pt x="22373" y="6173"/>
                    <a:pt x="22205" y="6173"/>
                  </a:cubicBezTo>
                  <a:cubicBezTo>
                    <a:pt x="22185" y="6173"/>
                    <a:pt x="22163" y="6173"/>
                    <a:pt x="22137" y="6173"/>
                  </a:cubicBezTo>
                  <a:cubicBezTo>
                    <a:pt x="22095" y="6173"/>
                    <a:pt x="22050" y="6172"/>
                    <a:pt x="22008" y="6170"/>
                  </a:cubicBezTo>
                  <a:cubicBezTo>
                    <a:pt x="21194" y="6120"/>
                    <a:pt x="20379" y="6127"/>
                    <a:pt x="19565" y="6118"/>
                  </a:cubicBezTo>
                  <a:cubicBezTo>
                    <a:pt x="19417" y="6117"/>
                    <a:pt x="19270" y="6116"/>
                    <a:pt x="19123" y="6116"/>
                  </a:cubicBezTo>
                  <a:cubicBezTo>
                    <a:pt x="18069" y="6116"/>
                    <a:pt x="17016" y="6150"/>
                    <a:pt x="15963" y="6181"/>
                  </a:cubicBezTo>
                  <a:cubicBezTo>
                    <a:pt x="14927" y="6210"/>
                    <a:pt x="13894" y="6314"/>
                    <a:pt x="12856" y="6329"/>
                  </a:cubicBezTo>
                  <a:cubicBezTo>
                    <a:pt x="12494" y="6334"/>
                    <a:pt x="12147" y="6439"/>
                    <a:pt x="11826" y="6623"/>
                  </a:cubicBezTo>
                  <a:cubicBezTo>
                    <a:pt x="10959" y="7117"/>
                    <a:pt x="10158" y="7710"/>
                    <a:pt x="9418" y="8374"/>
                  </a:cubicBezTo>
                  <a:cubicBezTo>
                    <a:pt x="8626" y="9085"/>
                    <a:pt x="7911" y="9879"/>
                    <a:pt x="7293" y="10748"/>
                  </a:cubicBezTo>
                  <a:cubicBezTo>
                    <a:pt x="6308" y="12134"/>
                    <a:pt x="5441" y="13593"/>
                    <a:pt x="4717" y="15134"/>
                  </a:cubicBezTo>
                  <a:cubicBezTo>
                    <a:pt x="3877" y="16918"/>
                    <a:pt x="3274" y="18786"/>
                    <a:pt x="2811" y="20695"/>
                  </a:cubicBezTo>
                  <a:cubicBezTo>
                    <a:pt x="2227" y="23103"/>
                    <a:pt x="1663" y="25514"/>
                    <a:pt x="1242" y="27957"/>
                  </a:cubicBezTo>
                  <a:cubicBezTo>
                    <a:pt x="896" y="29960"/>
                    <a:pt x="525" y="31955"/>
                    <a:pt x="365" y="33984"/>
                  </a:cubicBezTo>
                  <a:cubicBezTo>
                    <a:pt x="240" y="35584"/>
                    <a:pt x="157" y="37185"/>
                    <a:pt x="96" y="38786"/>
                  </a:cubicBezTo>
                  <a:cubicBezTo>
                    <a:pt x="67" y="39558"/>
                    <a:pt x="91" y="40330"/>
                    <a:pt x="91" y="41102"/>
                  </a:cubicBezTo>
                  <a:cubicBezTo>
                    <a:pt x="25" y="42474"/>
                    <a:pt x="0" y="43847"/>
                    <a:pt x="31" y="45218"/>
                  </a:cubicBezTo>
                  <a:cubicBezTo>
                    <a:pt x="46" y="45913"/>
                    <a:pt x="58" y="46607"/>
                    <a:pt x="142" y="47298"/>
                  </a:cubicBezTo>
                  <a:cubicBezTo>
                    <a:pt x="275" y="48400"/>
                    <a:pt x="540" y="49475"/>
                    <a:pt x="914" y="50517"/>
                  </a:cubicBezTo>
                  <a:cubicBezTo>
                    <a:pt x="1338" y="51696"/>
                    <a:pt x="2132" y="52523"/>
                    <a:pt x="3327" y="52954"/>
                  </a:cubicBezTo>
                  <a:cubicBezTo>
                    <a:pt x="4120" y="53240"/>
                    <a:pt x="4932" y="53442"/>
                    <a:pt x="5764" y="53570"/>
                  </a:cubicBezTo>
                  <a:cubicBezTo>
                    <a:pt x="6653" y="53707"/>
                    <a:pt x="7540" y="53848"/>
                    <a:pt x="8431" y="53978"/>
                  </a:cubicBezTo>
                  <a:cubicBezTo>
                    <a:pt x="9228" y="54094"/>
                    <a:pt x="10027" y="54199"/>
                    <a:pt x="10825" y="54304"/>
                  </a:cubicBezTo>
                  <a:cubicBezTo>
                    <a:pt x="11292" y="54366"/>
                    <a:pt x="11761" y="54408"/>
                    <a:pt x="12228" y="54474"/>
                  </a:cubicBezTo>
                  <a:cubicBezTo>
                    <a:pt x="13195" y="54611"/>
                    <a:pt x="14159" y="54765"/>
                    <a:pt x="15126" y="54901"/>
                  </a:cubicBezTo>
                  <a:cubicBezTo>
                    <a:pt x="16085" y="55036"/>
                    <a:pt x="17048" y="55144"/>
                    <a:pt x="18004" y="55289"/>
                  </a:cubicBezTo>
                  <a:cubicBezTo>
                    <a:pt x="19462" y="55510"/>
                    <a:pt x="20935" y="55596"/>
                    <a:pt x="22395" y="55789"/>
                  </a:cubicBezTo>
                  <a:cubicBezTo>
                    <a:pt x="22819" y="55847"/>
                    <a:pt x="23249" y="55851"/>
                    <a:pt x="23675" y="55916"/>
                  </a:cubicBezTo>
                  <a:cubicBezTo>
                    <a:pt x="24651" y="56064"/>
                    <a:pt x="25630" y="56190"/>
                    <a:pt x="26621" y="56190"/>
                  </a:cubicBezTo>
                  <a:cubicBezTo>
                    <a:pt x="26696" y="56190"/>
                    <a:pt x="26771" y="56190"/>
                    <a:pt x="26846" y="56188"/>
                  </a:cubicBezTo>
                  <a:cubicBezTo>
                    <a:pt x="26868" y="56188"/>
                    <a:pt x="26889" y="56188"/>
                    <a:pt x="26911" y="56188"/>
                  </a:cubicBezTo>
                  <a:cubicBezTo>
                    <a:pt x="27081" y="56188"/>
                    <a:pt x="27250" y="56197"/>
                    <a:pt x="27419" y="56197"/>
                  </a:cubicBezTo>
                  <a:cubicBezTo>
                    <a:pt x="27434" y="56197"/>
                    <a:pt x="27449" y="56197"/>
                    <a:pt x="27463" y="56197"/>
                  </a:cubicBezTo>
                  <a:cubicBezTo>
                    <a:pt x="27547" y="56195"/>
                    <a:pt x="27631" y="56195"/>
                    <a:pt x="27715" y="56195"/>
                  </a:cubicBezTo>
                  <a:cubicBezTo>
                    <a:pt x="27841" y="56195"/>
                    <a:pt x="27968" y="56196"/>
                    <a:pt x="28094" y="56196"/>
                  </a:cubicBezTo>
                  <a:cubicBezTo>
                    <a:pt x="28423" y="56196"/>
                    <a:pt x="28751" y="56190"/>
                    <a:pt x="29081" y="56146"/>
                  </a:cubicBezTo>
                  <a:cubicBezTo>
                    <a:pt x="30114" y="56009"/>
                    <a:pt x="30944" y="55539"/>
                    <a:pt x="31570" y="54711"/>
                  </a:cubicBezTo>
                  <a:cubicBezTo>
                    <a:pt x="31610" y="54658"/>
                    <a:pt x="31647" y="54637"/>
                    <a:pt x="31688" y="54637"/>
                  </a:cubicBezTo>
                  <a:cubicBezTo>
                    <a:pt x="31718" y="54637"/>
                    <a:pt x="31750" y="54649"/>
                    <a:pt x="31787" y="54667"/>
                  </a:cubicBezTo>
                  <a:cubicBezTo>
                    <a:pt x="31969" y="54756"/>
                    <a:pt x="32158" y="54790"/>
                    <a:pt x="32354" y="54790"/>
                  </a:cubicBezTo>
                  <a:cubicBezTo>
                    <a:pt x="32423" y="54790"/>
                    <a:pt x="32493" y="54786"/>
                    <a:pt x="32564" y="54778"/>
                  </a:cubicBezTo>
                  <a:cubicBezTo>
                    <a:pt x="33067" y="54727"/>
                    <a:pt x="33564" y="54630"/>
                    <a:pt x="34057" y="54521"/>
                  </a:cubicBezTo>
                  <a:cubicBezTo>
                    <a:pt x="34709" y="54376"/>
                    <a:pt x="35357" y="54207"/>
                    <a:pt x="36007" y="54054"/>
                  </a:cubicBezTo>
                  <a:cubicBezTo>
                    <a:pt x="37158" y="53783"/>
                    <a:pt x="38306" y="53495"/>
                    <a:pt x="39432" y="53128"/>
                  </a:cubicBezTo>
                  <a:cubicBezTo>
                    <a:pt x="39585" y="53079"/>
                    <a:pt x="39735" y="53056"/>
                    <a:pt x="39887" y="53056"/>
                  </a:cubicBezTo>
                  <a:cubicBezTo>
                    <a:pt x="39953" y="53056"/>
                    <a:pt x="40020" y="53060"/>
                    <a:pt x="40088" y="53069"/>
                  </a:cubicBezTo>
                  <a:cubicBezTo>
                    <a:pt x="40754" y="53155"/>
                    <a:pt x="41422" y="53209"/>
                    <a:pt x="42093" y="53209"/>
                  </a:cubicBezTo>
                  <a:cubicBezTo>
                    <a:pt x="42211" y="53209"/>
                    <a:pt x="42329" y="53207"/>
                    <a:pt x="42448" y="53204"/>
                  </a:cubicBezTo>
                  <a:cubicBezTo>
                    <a:pt x="42969" y="53190"/>
                    <a:pt x="43469" y="53092"/>
                    <a:pt x="43940" y="52866"/>
                  </a:cubicBezTo>
                  <a:cubicBezTo>
                    <a:pt x="44000" y="52836"/>
                    <a:pt x="44057" y="52822"/>
                    <a:pt x="44120" y="52822"/>
                  </a:cubicBezTo>
                  <a:cubicBezTo>
                    <a:pt x="44140" y="52822"/>
                    <a:pt x="44161" y="52824"/>
                    <a:pt x="44183" y="52826"/>
                  </a:cubicBezTo>
                  <a:cubicBezTo>
                    <a:pt x="44308" y="52840"/>
                    <a:pt x="44431" y="52847"/>
                    <a:pt x="44553" y="52847"/>
                  </a:cubicBezTo>
                  <a:cubicBezTo>
                    <a:pt x="44975" y="52847"/>
                    <a:pt x="45379" y="52757"/>
                    <a:pt x="45763" y="52517"/>
                  </a:cubicBezTo>
                  <a:cubicBezTo>
                    <a:pt x="46220" y="52230"/>
                    <a:pt x="46620" y="51887"/>
                    <a:pt x="46979" y="51493"/>
                  </a:cubicBezTo>
                  <a:cubicBezTo>
                    <a:pt x="47426" y="51006"/>
                    <a:pt x="47865" y="50515"/>
                    <a:pt x="48296" y="50014"/>
                  </a:cubicBezTo>
                  <a:cubicBezTo>
                    <a:pt x="49476" y="48643"/>
                    <a:pt x="50661" y="47276"/>
                    <a:pt x="51813" y="45881"/>
                  </a:cubicBezTo>
                  <a:cubicBezTo>
                    <a:pt x="52180" y="45435"/>
                    <a:pt x="52486" y="44951"/>
                    <a:pt x="52749" y="44437"/>
                  </a:cubicBezTo>
                  <a:cubicBezTo>
                    <a:pt x="53131" y="43692"/>
                    <a:pt x="53353" y="42891"/>
                    <a:pt x="53579" y="42090"/>
                  </a:cubicBezTo>
                  <a:cubicBezTo>
                    <a:pt x="53668" y="41772"/>
                    <a:pt x="53664" y="41447"/>
                    <a:pt x="53644" y="41120"/>
                  </a:cubicBezTo>
                  <a:cubicBezTo>
                    <a:pt x="53621" y="40766"/>
                    <a:pt x="53423" y="40532"/>
                    <a:pt x="53158" y="40343"/>
                  </a:cubicBezTo>
                  <a:cubicBezTo>
                    <a:pt x="52989" y="40222"/>
                    <a:pt x="52981" y="40229"/>
                    <a:pt x="53030" y="40027"/>
                  </a:cubicBezTo>
                  <a:cubicBezTo>
                    <a:pt x="53333" y="38804"/>
                    <a:pt x="53610" y="37575"/>
                    <a:pt x="53840" y="36335"/>
                  </a:cubicBezTo>
                  <a:cubicBezTo>
                    <a:pt x="53984" y="35569"/>
                    <a:pt x="54147" y="34806"/>
                    <a:pt x="54232" y="34030"/>
                  </a:cubicBezTo>
                  <a:cubicBezTo>
                    <a:pt x="54337" y="33067"/>
                    <a:pt x="54481" y="32109"/>
                    <a:pt x="54617" y="31151"/>
                  </a:cubicBezTo>
                  <a:cubicBezTo>
                    <a:pt x="54787" y="29955"/>
                    <a:pt x="54957" y="28758"/>
                    <a:pt x="55093" y="27557"/>
                  </a:cubicBezTo>
                  <a:cubicBezTo>
                    <a:pt x="55250" y="26142"/>
                    <a:pt x="55313" y="24720"/>
                    <a:pt x="55402" y="23299"/>
                  </a:cubicBezTo>
                  <a:cubicBezTo>
                    <a:pt x="55461" y="22408"/>
                    <a:pt x="55450" y="21507"/>
                    <a:pt x="55447" y="20607"/>
                  </a:cubicBezTo>
                  <a:cubicBezTo>
                    <a:pt x="55445" y="19473"/>
                    <a:pt x="55435" y="18342"/>
                    <a:pt x="55393" y="17210"/>
                  </a:cubicBezTo>
                  <a:cubicBezTo>
                    <a:pt x="55344" y="15933"/>
                    <a:pt x="55250" y="14661"/>
                    <a:pt x="55114" y="13389"/>
                  </a:cubicBezTo>
                  <a:cubicBezTo>
                    <a:pt x="55010" y="12423"/>
                    <a:pt x="54869" y="11466"/>
                    <a:pt x="54620" y="10528"/>
                  </a:cubicBezTo>
                  <a:cubicBezTo>
                    <a:pt x="54360" y="9543"/>
                    <a:pt x="54066" y="8565"/>
                    <a:pt x="53787" y="7585"/>
                  </a:cubicBezTo>
                  <a:cubicBezTo>
                    <a:pt x="53553" y="6757"/>
                    <a:pt x="53206" y="5973"/>
                    <a:pt x="52913" y="5167"/>
                  </a:cubicBezTo>
                  <a:cubicBezTo>
                    <a:pt x="52637" y="4411"/>
                    <a:pt x="52271" y="3709"/>
                    <a:pt x="51818" y="3049"/>
                  </a:cubicBezTo>
                  <a:cubicBezTo>
                    <a:pt x="51532" y="2635"/>
                    <a:pt x="51190" y="2278"/>
                    <a:pt x="50754" y="2017"/>
                  </a:cubicBezTo>
                  <a:cubicBezTo>
                    <a:pt x="50149" y="1655"/>
                    <a:pt x="49516" y="1356"/>
                    <a:pt x="48850" y="1119"/>
                  </a:cubicBezTo>
                  <a:cubicBezTo>
                    <a:pt x="47779" y="739"/>
                    <a:pt x="46683" y="468"/>
                    <a:pt x="45558" y="318"/>
                  </a:cubicBezTo>
                  <a:cubicBezTo>
                    <a:pt x="45212" y="272"/>
                    <a:pt x="44866" y="244"/>
                    <a:pt x="44522" y="244"/>
                  </a:cubicBezTo>
                  <a:cubicBezTo>
                    <a:pt x="44050" y="244"/>
                    <a:pt x="43579" y="296"/>
                    <a:pt x="43109" y="422"/>
                  </a:cubicBezTo>
                  <a:cubicBezTo>
                    <a:pt x="42374" y="619"/>
                    <a:pt x="41685" y="922"/>
                    <a:pt x="41014" y="1267"/>
                  </a:cubicBezTo>
                  <a:cubicBezTo>
                    <a:pt x="39344" y="2124"/>
                    <a:pt x="37679" y="2994"/>
                    <a:pt x="36131" y="4065"/>
                  </a:cubicBezTo>
                  <a:cubicBezTo>
                    <a:pt x="36015" y="4146"/>
                    <a:pt x="35972" y="4189"/>
                    <a:pt x="35928" y="4189"/>
                  </a:cubicBezTo>
                  <a:cubicBezTo>
                    <a:pt x="35884" y="4189"/>
                    <a:pt x="35839" y="4146"/>
                    <a:pt x="35720" y="4053"/>
                  </a:cubicBezTo>
                  <a:cubicBezTo>
                    <a:pt x="34668" y="3236"/>
                    <a:pt x="33465" y="2846"/>
                    <a:pt x="32150" y="2752"/>
                  </a:cubicBezTo>
                  <a:cubicBezTo>
                    <a:pt x="31981" y="2740"/>
                    <a:pt x="31812" y="2734"/>
                    <a:pt x="31644" y="2734"/>
                  </a:cubicBezTo>
                  <a:cubicBezTo>
                    <a:pt x="31144" y="2734"/>
                    <a:pt x="30647" y="2784"/>
                    <a:pt x="30152" y="2864"/>
                  </a:cubicBezTo>
                  <a:cubicBezTo>
                    <a:pt x="30127" y="2868"/>
                    <a:pt x="30104" y="2871"/>
                    <a:pt x="30084" y="2871"/>
                  </a:cubicBezTo>
                  <a:cubicBezTo>
                    <a:pt x="29993" y="2871"/>
                    <a:pt x="29946" y="2826"/>
                    <a:pt x="29913" y="2715"/>
                  </a:cubicBezTo>
                  <a:cubicBezTo>
                    <a:pt x="29793" y="2304"/>
                    <a:pt x="29657" y="1898"/>
                    <a:pt x="29533" y="1486"/>
                  </a:cubicBezTo>
                  <a:cubicBezTo>
                    <a:pt x="29437" y="1171"/>
                    <a:pt x="29283" y="888"/>
                    <a:pt x="29101" y="616"/>
                  </a:cubicBezTo>
                  <a:cubicBezTo>
                    <a:pt x="28838" y="224"/>
                    <a:pt x="28431" y="105"/>
                    <a:pt x="28008" y="6"/>
                  </a:cubicBezTo>
                  <a:cubicBezTo>
                    <a:pt x="27992" y="2"/>
                    <a:pt x="27975" y="1"/>
                    <a:pt x="27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39"/>
          <p:cNvSpPr/>
          <p:nvPr/>
        </p:nvSpPr>
        <p:spPr>
          <a:xfrm>
            <a:off x="3535726" y="973199"/>
            <a:ext cx="2072321" cy="1615475"/>
          </a:xfrm>
          <a:custGeom>
            <a:avLst/>
            <a:gdLst/>
            <a:ahLst/>
            <a:cxnLst/>
            <a:rect l="l" t="t" r="r" b="b"/>
            <a:pathLst>
              <a:path w="57405" h="44750" extrusionOk="0">
                <a:moveTo>
                  <a:pt x="29892" y="0"/>
                </a:moveTo>
                <a:cubicBezTo>
                  <a:pt x="28427" y="0"/>
                  <a:pt x="26961" y="49"/>
                  <a:pt x="25501" y="122"/>
                </a:cubicBezTo>
                <a:cubicBezTo>
                  <a:pt x="20218" y="385"/>
                  <a:pt x="14827" y="1002"/>
                  <a:pt x="10071" y="3316"/>
                </a:cubicBezTo>
                <a:cubicBezTo>
                  <a:pt x="5315" y="5632"/>
                  <a:pt x="1251" y="9933"/>
                  <a:pt x="468" y="15164"/>
                </a:cubicBezTo>
                <a:cubicBezTo>
                  <a:pt x="0" y="18282"/>
                  <a:pt x="917" y="21420"/>
                  <a:pt x="1477" y="24466"/>
                </a:cubicBezTo>
                <a:cubicBezTo>
                  <a:pt x="2057" y="27607"/>
                  <a:pt x="2896" y="30756"/>
                  <a:pt x="4525" y="33533"/>
                </a:cubicBezTo>
                <a:cubicBezTo>
                  <a:pt x="6514" y="36924"/>
                  <a:pt x="9773" y="40447"/>
                  <a:pt x="13162" y="42470"/>
                </a:cubicBezTo>
                <a:cubicBezTo>
                  <a:pt x="15571" y="43907"/>
                  <a:pt x="18392" y="44750"/>
                  <a:pt x="21181" y="44750"/>
                </a:cubicBezTo>
                <a:cubicBezTo>
                  <a:pt x="22702" y="44750"/>
                  <a:pt x="24214" y="44499"/>
                  <a:pt x="25645" y="43958"/>
                </a:cubicBezTo>
                <a:cubicBezTo>
                  <a:pt x="30363" y="42175"/>
                  <a:pt x="33908" y="37482"/>
                  <a:pt x="38930" y="37024"/>
                </a:cubicBezTo>
                <a:cubicBezTo>
                  <a:pt x="39249" y="36995"/>
                  <a:pt x="39570" y="36984"/>
                  <a:pt x="39891" y="36984"/>
                </a:cubicBezTo>
                <a:cubicBezTo>
                  <a:pt x="40833" y="36984"/>
                  <a:pt x="41778" y="37079"/>
                  <a:pt x="42722" y="37079"/>
                </a:cubicBezTo>
                <a:cubicBezTo>
                  <a:pt x="42873" y="37079"/>
                  <a:pt x="43024" y="37076"/>
                  <a:pt x="43174" y="37071"/>
                </a:cubicBezTo>
                <a:cubicBezTo>
                  <a:pt x="46086" y="36962"/>
                  <a:pt x="48889" y="35638"/>
                  <a:pt x="51012" y="33642"/>
                </a:cubicBezTo>
                <a:cubicBezTo>
                  <a:pt x="53135" y="31647"/>
                  <a:pt x="54605" y="29017"/>
                  <a:pt x="55459" y="26231"/>
                </a:cubicBezTo>
                <a:cubicBezTo>
                  <a:pt x="57405" y="19878"/>
                  <a:pt x="56007" y="12503"/>
                  <a:pt x="51545" y="7578"/>
                </a:cubicBezTo>
                <a:cubicBezTo>
                  <a:pt x="48407" y="4116"/>
                  <a:pt x="44000" y="1987"/>
                  <a:pt x="39446" y="947"/>
                </a:cubicBezTo>
                <a:cubicBezTo>
                  <a:pt x="36318" y="233"/>
                  <a:pt x="33108" y="0"/>
                  <a:pt x="29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39"/>
          <p:cNvSpPr txBox="1">
            <a:spLocks noGrp="1"/>
          </p:cNvSpPr>
          <p:nvPr>
            <p:ph type="title"/>
          </p:nvPr>
        </p:nvSpPr>
        <p:spPr>
          <a:xfrm>
            <a:off x="1765950" y="2638713"/>
            <a:ext cx="56121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6"/>
                </a:solidFill>
              </a:rPr>
              <a:t>Jenis- jenis </a:t>
            </a:r>
            <a:r>
              <a:rPr lang="en" sz="4800" dirty="0" smtClean="0">
                <a:solidFill>
                  <a:schemeClr val="tx1"/>
                </a:solidFill>
              </a:rPr>
              <a:t>perbandingan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2658" name="Google Shape;2658;p39"/>
          <p:cNvSpPr txBox="1">
            <a:spLocks noGrp="1"/>
          </p:cNvSpPr>
          <p:nvPr>
            <p:ph type="title" idx="2"/>
          </p:nvPr>
        </p:nvSpPr>
        <p:spPr>
          <a:xfrm>
            <a:off x="3796800" y="1051462"/>
            <a:ext cx="1550100" cy="13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60" name="Google Shape;2660;p39"/>
          <p:cNvGrpSpPr/>
          <p:nvPr/>
        </p:nvGrpSpPr>
        <p:grpSpPr>
          <a:xfrm rot="804465" flipH="1">
            <a:off x="601147" y="-189559"/>
            <a:ext cx="2132019" cy="2084900"/>
            <a:chOff x="3516247" y="2841168"/>
            <a:chExt cx="2042858" cy="1997710"/>
          </a:xfrm>
        </p:grpSpPr>
        <p:sp>
          <p:nvSpPr>
            <p:cNvPr id="2661" name="Google Shape;2661;p39"/>
            <p:cNvSpPr/>
            <p:nvPr/>
          </p:nvSpPr>
          <p:spPr>
            <a:xfrm>
              <a:off x="5125425" y="3032897"/>
              <a:ext cx="419205" cy="1340760"/>
            </a:xfrm>
            <a:custGeom>
              <a:avLst/>
              <a:gdLst/>
              <a:ahLst/>
              <a:cxnLst/>
              <a:rect l="l" t="t" r="r" b="b"/>
              <a:pathLst>
                <a:path w="12736" h="40734" extrusionOk="0">
                  <a:moveTo>
                    <a:pt x="1234" y="0"/>
                  </a:moveTo>
                  <a:cubicBezTo>
                    <a:pt x="667" y="0"/>
                    <a:pt x="234" y="86"/>
                    <a:pt x="1" y="145"/>
                  </a:cubicBezTo>
                  <a:cubicBezTo>
                    <a:pt x="1212" y="807"/>
                    <a:pt x="2137" y="1752"/>
                    <a:pt x="2546" y="3114"/>
                  </a:cubicBezTo>
                  <a:cubicBezTo>
                    <a:pt x="2669" y="3528"/>
                    <a:pt x="2847" y="4128"/>
                    <a:pt x="3065" y="5080"/>
                  </a:cubicBezTo>
                  <a:lnTo>
                    <a:pt x="3096" y="5075"/>
                  </a:lnTo>
                  <a:cubicBezTo>
                    <a:pt x="3096" y="5075"/>
                    <a:pt x="3117" y="5070"/>
                    <a:pt x="3157" y="5070"/>
                  </a:cubicBezTo>
                  <a:cubicBezTo>
                    <a:pt x="3572" y="5070"/>
                    <a:pt x="5976" y="5531"/>
                    <a:pt x="7096" y="16009"/>
                  </a:cubicBezTo>
                  <a:cubicBezTo>
                    <a:pt x="8535" y="29462"/>
                    <a:pt x="5948" y="35344"/>
                    <a:pt x="5948" y="35344"/>
                  </a:cubicBezTo>
                  <a:lnTo>
                    <a:pt x="5913" y="35345"/>
                  </a:lnTo>
                  <a:cubicBezTo>
                    <a:pt x="5996" y="37314"/>
                    <a:pt x="6053" y="39117"/>
                    <a:pt x="6090" y="40733"/>
                  </a:cubicBezTo>
                  <a:lnTo>
                    <a:pt x="6145" y="40732"/>
                  </a:lnTo>
                  <a:cubicBezTo>
                    <a:pt x="11832" y="37035"/>
                    <a:pt x="12736" y="22375"/>
                    <a:pt x="10032" y="10303"/>
                  </a:cubicBezTo>
                  <a:lnTo>
                    <a:pt x="10032" y="10303"/>
                  </a:lnTo>
                  <a:lnTo>
                    <a:pt x="10032" y="10304"/>
                  </a:lnTo>
                  <a:lnTo>
                    <a:pt x="10030" y="10304"/>
                  </a:lnTo>
                  <a:cubicBezTo>
                    <a:pt x="7645" y="1282"/>
                    <a:pt x="3433" y="0"/>
                    <a:pt x="1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9"/>
            <p:cNvSpPr/>
            <p:nvPr/>
          </p:nvSpPr>
          <p:spPr>
            <a:xfrm>
              <a:off x="4391850" y="2941459"/>
              <a:ext cx="141205" cy="33475"/>
            </a:xfrm>
            <a:custGeom>
              <a:avLst/>
              <a:gdLst/>
              <a:ahLst/>
              <a:cxnLst/>
              <a:rect l="l" t="t" r="r" b="b"/>
              <a:pathLst>
                <a:path w="4290" h="1017" extrusionOk="0">
                  <a:moveTo>
                    <a:pt x="1843" y="1"/>
                  </a:moveTo>
                  <a:cubicBezTo>
                    <a:pt x="1024" y="1"/>
                    <a:pt x="434" y="328"/>
                    <a:pt x="252" y="443"/>
                  </a:cubicBezTo>
                  <a:cubicBezTo>
                    <a:pt x="80" y="742"/>
                    <a:pt x="0" y="956"/>
                    <a:pt x="0" y="956"/>
                  </a:cubicBezTo>
                  <a:lnTo>
                    <a:pt x="0" y="1003"/>
                  </a:lnTo>
                  <a:cubicBezTo>
                    <a:pt x="509" y="999"/>
                    <a:pt x="1018" y="997"/>
                    <a:pt x="1523" y="997"/>
                  </a:cubicBezTo>
                  <a:cubicBezTo>
                    <a:pt x="2461" y="997"/>
                    <a:pt x="3388" y="1004"/>
                    <a:pt x="4289" y="1017"/>
                  </a:cubicBezTo>
                  <a:cubicBezTo>
                    <a:pt x="3382" y="232"/>
                    <a:pt x="2532" y="1"/>
                    <a:pt x="1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9"/>
            <p:cNvSpPr/>
            <p:nvPr/>
          </p:nvSpPr>
          <p:spPr>
            <a:xfrm>
              <a:off x="4400144" y="2902159"/>
              <a:ext cx="145879" cy="73005"/>
            </a:xfrm>
            <a:custGeom>
              <a:avLst/>
              <a:gdLst/>
              <a:ahLst/>
              <a:cxnLst/>
              <a:rect l="l" t="t" r="r" b="b"/>
              <a:pathLst>
                <a:path w="4432" h="2218" extrusionOk="0">
                  <a:moveTo>
                    <a:pt x="1727" y="0"/>
                  </a:moveTo>
                  <a:cubicBezTo>
                    <a:pt x="847" y="371"/>
                    <a:pt x="292" y="1128"/>
                    <a:pt x="1" y="1637"/>
                  </a:cubicBezTo>
                  <a:cubicBezTo>
                    <a:pt x="183" y="1522"/>
                    <a:pt x="772" y="1195"/>
                    <a:pt x="1591" y="1195"/>
                  </a:cubicBezTo>
                  <a:cubicBezTo>
                    <a:pt x="2280" y="1195"/>
                    <a:pt x="3130" y="1426"/>
                    <a:pt x="4037" y="2211"/>
                  </a:cubicBezTo>
                  <a:cubicBezTo>
                    <a:pt x="4170" y="2212"/>
                    <a:pt x="4300" y="2213"/>
                    <a:pt x="4432" y="2217"/>
                  </a:cubicBezTo>
                  <a:cubicBezTo>
                    <a:pt x="3674" y="579"/>
                    <a:pt x="1983" y="69"/>
                    <a:pt x="1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9"/>
            <p:cNvSpPr/>
            <p:nvPr/>
          </p:nvSpPr>
          <p:spPr>
            <a:xfrm>
              <a:off x="4047132" y="2865656"/>
              <a:ext cx="350281" cy="131528"/>
            </a:xfrm>
            <a:custGeom>
              <a:avLst/>
              <a:gdLst/>
              <a:ahLst/>
              <a:cxnLst/>
              <a:rect l="l" t="t" r="r" b="b"/>
              <a:pathLst>
                <a:path w="10642" h="3996" extrusionOk="0">
                  <a:moveTo>
                    <a:pt x="7936" y="1"/>
                  </a:moveTo>
                  <a:cubicBezTo>
                    <a:pt x="3967" y="1"/>
                    <a:pt x="1305" y="2138"/>
                    <a:pt x="0" y="3974"/>
                  </a:cubicBezTo>
                  <a:lnTo>
                    <a:pt x="2" y="3996"/>
                  </a:lnTo>
                  <a:cubicBezTo>
                    <a:pt x="2213" y="3611"/>
                    <a:pt x="5148" y="3419"/>
                    <a:pt x="8219" y="3342"/>
                  </a:cubicBezTo>
                  <a:lnTo>
                    <a:pt x="8219" y="3336"/>
                  </a:lnTo>
                  <a:cubicBezTo>
                    <a:pt x="8219" y="3336"/>
                    <a:pt x="8928" y="1465"/>
                    <a:pt x="10642" y="313"/>
                  </a:cubicBezTo>
                  <a:cubicBezTo>
                    <a:pt x="9681" y="97"/>
                    <a:pt x="8779" y="1"/>
                    <a:pt x="7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9"/>
            <p:cNvSpPr/>
            <p:nvPr/>
          </p:nvSpPr>
          <p:spPr>
            <a:xfrm>
              <a:off x="4728471" y="2893930"/>
              <a:ext cx="727191" cy="478090"/>
            </a:xfrm>
            <a:custGeom>
              <a:avLst/>
              <a:gdLst/>
              <a:ahLst/>
              <a:cxnLst/>
              <a:rect l="l" t="t" r="r" b="b"/>
              <a:pathLst>
                <a:path w="22093" h="14525" extrusionOk="0">
                  <a:moveTo>
                    <a:pt x="8528" y="1"/>
                  </a:moveTo>
                  <a:cubicBezTo>
                    <a:pt x="4342" y="1"/>
                    <a:pt x="678" y="1810"/>
                    <a:pt x="1" y="2615"/>
                  </a:cubicBezTo>
                  <a:cubicBezTo>
                    <a:pt x="1287" y="2662"/>
                    <a:pt x="2326" y="2706"/>
                    <a:pt x="2999" y="2731"/>
                  </a:cubicBezTo>
                  <a:cubicBezTo>
                    <a:pt x="5888" y="2841"/>
                    <a:pt x="9574" y="3008"/>
                    <a:pt x="12060" y="4366"/>
                  </a:cubicBezTo>
                  <a:cubicBezTo>
                    <a:pt x="12293" y="4307"/>
                    <a:pt x="12726" y="4221"/>
                    <a:pt x="13294" y="4221"/>
                  </a:cubicBezTo>
                  <a:cubicBezTo>
                    <a:pt x="15493" y="4221"/>
                    <a:pt x="19705" y="5503"/>
                    <a:pt x="22088" y="14525"/>
                  </a:cubicBezTo>
                  <a:lnTo>
                    <a:pt x="22092" y="14525"/>
                  </a:lnTo>
                  <a:cubicBezTo>
                    <a:pt x="21782" y="13136"/>
                    <a:pt x="21422" y="11783"/>
                    <a:pt x="21018" y="10484"/>
                  </a:cubicBezTo>
                  <a:cubicBezTo>
                    <a:pt x="18446" y="2221"/>
                    <a:pt x="13166" y="1"/>
                    <a:pt x="8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9"/>
            <p:cNvSpPr/>
            <p:nvPr/>
          </p:nvSpPr>
          <p:spPr>
            <a:xfrm>
              <a:off x="4948178" y="3092308"/>
              <a:ext cx="234651" cy="136893"/>
            </a:xfrm>
            <a:custGeom>
              <a:avLst/>
              <a:gdLst/>
              <a:ahLst/>
              <a:cxnLst/>
              <a:rect l="l" t="t" r="r" b="b"/>
              <a:pathLst>
                <a:path w="7129" h="4159" extrusionOk="0">
                  <a:moveTo>
                    <a:pt x="4467" y="0"/>
                  </a:moveTo>
                  <a:cubicBezTo>
                    <a:pt x="4171" y="0"/>
                    <a:pt x="3848" y="58"/>
                    <a:pt x="3499" y="194"/>
                  </a:cubicBezTo>
                  <a:cubicBezTo>
                    <a:pt x="2358" y="635"/>
                    <a:pt x="1146" y="1914"/>
                    <a:pt x="0" y="4143"/>
                  </a:cubicBezTo>
                  <a:lnTo>
                    <a:pt x="31" y="4158"/>
                  </a:lnTo>
                  <a:cubicBezTo>
                    <a:pt x="31" y="4158"/>
                    <a:pt x="1300" y="1958"/>
                    <a:pt x="3498" y="1556"/>
                  </a:cubicBezTo>
                  <a:cubicBezTo>
                    <a:pt x="3950" y="1473"/>
                    <a:pt x="4354" y="1439"/>
                    <a:pt x="4713" y="1439"/>
                  </a:cubicBezTo>
                  <a:cubicBezTo>
                    <a:pt x="6445" y="1439"/>
                    <a:pt x="7124" y="2238"/>
                    <a:pt x="7124" y="2238"/>
                  </a:cubicBezTo>
                  <a:lnTo>
                    <a:pt x="7128" y="2237"/>
                  </a:lnTo>
                  <a:cubicBezTo>
                    <a:pt x="7104" y="2169"/>
                    <a:pt x="7082" y="2114"/>
                    <a:pt x="7061" y="2073"/>
                  </a:cubicBezTo>
                  <a:cubicBezTo>
                    <a:pt x="7061" y="2073"/>
                    <a:pt x="6235" y="0"/>
                    <a:pt x="4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4317693" y="2846829"/>
              <a:ext cx="350249" cy="131232"/>
            </a:xfrm>
            <a:custGeom>
              <a:avLst/>
              <a:gdLst/>
              <a:ahLst/>
              <a:cxnLst/>
              <a:rect l="l" t="t" r="r" b="b"/>
              <a:pathLst>
                <a:path w="10641" h="3987" extrusionOk="0">
                  <a:moveTo>
                    <a:pt x="5342" y="0"/>
                  </a:moveTo>
                  <a:cubicBezTo>
                    <a:pt x="4152" y="0"/>
                    <a:pt x="3188" y="373"/>
                    <a:pt x="2424" y="886"/>
                  </a:cubicBezTo>
                  <a:cubicBezTo>
                    <a:pt x="709" y="2040"/>
                    <a:pt x="0" y="3909"/>
                    <a:pt x="0" y="3909"/>
                  </a:cubicBezTo>
                  <a:lnTo>
                    <a:pt x="0" y="3915"/>
                  </a:lnTo>
                  <a:cubicBezTo>
                    <a:pt x="746" y="3897"/>
                    <a:pt x="1501" y="3886"/>
                    <a:pt x="2254" y="3878"/>
                  </a:cubicBezTo>
                  <a:lnTo>
                    <a:pt x="2254" y="3832"/>
                  </a:lnTo>
                  <a:cubicBezTo>
                    <a:pt x="2254" y="3832"/>
                    <a:pt x="2334" y="3617"/>
                    <a:pt x="2506" y="3318"/>
                  </a:cubicBezTo>
                  <a:cubicBezTo>
                    <a:pt x="2797" y="2809"/>
                    <a:pt x="3352" y="2052"/>
                    <a:pt x="4232" y="1681"/>
                  </a:cubicBezTo>
                  <a:cubicBezTo>
                    <a:pt x="4550" y="1548"/>
                    <a:pt x="4910" y="1464"/>
                    <a:pt x="5316" y="1464"/>
                  </a:cubicBezTo>
                  <a:cubicBezTo>
                    <a:pt x="5347" y="1464"/>
                    <a:pt x="5378" y="1464"/>
                    <a:pt x="5409" y="1465"/>
                  </a:cubicBezTo>
                  <a:cubicBezTo>
                    <a:pt x="7612" y="1520"/>
                    <a:pt x="8259" y="3426"/>
                    <a:pt x="8392" y="3926"/>
                  </a:cubicBezTo>
                  <a:cubicBezTo>
                    <a:pt x="9177" y="3944"/>
                    <a:pt x="9931" y="3963"/>
                    <a:pt x="10639" y="3987"/>
                  </a:cubicBezTo>
                  <a:lnTo>
                    <a:pt x="10640" y="3950"/>
                  </a:lnTo>
                  <a:cubicBezTo>
                    <a:pt x="10640" y="3950"/>
                    <a:pt x="9856" y="258"/>
                    <a:pt x="5691" y="11"/>
                  </a:cubicBezTo>
                  <a:cubicBezTo>
                    <a:pt x="5573" y="4"/>
                    <a:pt x="5456" y="0"/>
                    <a:pt x="5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9"/>
            <p:cNvSpPr/>
            <p:nvPr/>
          </p:nvSpPr>
          <p:spPr>
            <a:xfrm>
              <a:off x="4808125" y="3697021"/>
              <a:ext cx="95256" cy="103024"/>
            </a:xfrm>
            <a:custGeom>
              <a:avLst/>
              <a:gdLst/>
              <a:ahLst/>
              <a:cxnLst/>
              <a:rect l="l" t="t" r="r" b="b"/>
              <a:pathLst>
                <a:path w="2894" h="3130" extrusionOk="0">
                  <a:moveTo>
                    <a:pt x="384" y="0"/>
                  </a:moveTo>
                  <a:cubicBezTo>
                    <a:pt x="246" y="967"/>
                    <a:pt x="117" y="1975"/>
                    <a:pt x="0" y="3026"/>
                  </a:cubicBezTo>
                  <a:lnTo>
                    <a:pt x="105" y="3038"/>
                  </a:lnTo>
                  <a:cubicBezTo>
                    <a:pt x="105" y="3038"/>
                    <a:pt x="1365" y="3129"/>
                    <a:pt x="2174" y="3129"/>
                  </a:cubicBezTo>
                  <a:cubicBezTo>
                    <a:pt x="2405" y="3129"/>
                    <a:pt x="2599" y="3122"/>
                    <a:pt x="2717" y="3103"/>
                  </a:cubicBezTo>
                  <a:cubicBezTo>
                    <a:pt x="2777" y="2018"/>
                    <a:pt x="2837" y="979"/>
                    <a:pt x="2893" y="0"/>
                  </a:cubicBezTo>
                  <a:lnTo>
                    <a:pt x="2893" y="0"/>
                  </a:lnTo>
                  <a:cubicBezTo>
                    <a:pt x="2877" y="4"/>
                    <a:pt x="2863" y="8"/>
                    <a:pt x="2851" y="12"/>
                  </a:cubicBezTo>
                  <a:cubicBezTo>
                    <a:pt x="2699" y="55"/>
                    <a:pt x="2383" y="69"/>
                    <a:pt x="2029" y="69"/>
                  </a:cubicBezTo>
                  <a:cubicBezTo>
                    <a:pt x="1319" y="69"/>
                    <a:pt x="456" y="12"/>
                    <a:pt x="456" y="11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9"/>
            <p:cNvSpPr/>
            <p:nvPr/>
          </p:nvSpPr>
          <p:spPr>
            <a:xfrm>
              <a:off x="4897489" y="3584320"/>
              <a:ext cx="362295" cy="214836"/>
            </a:xfrm>
            <a:custGeom>
              <a:avLst/>
              <a:gdLst/>
              <a:ahLst/>
              <a:cxnLst/>
              <a:rect l="l" t="t" r="r" b="b"/>
              <a:pathLst>
                <a:path w="11007" h="6527" extrusionOk="0">
                  <a:moveTo>
                    <a:pt x="10671" y="0"/>
                  </a:moveTo>
                  <a:cubicBezTo>
                    <a:pt x="10030" y="213"/>
                    <a:pt x="1328" y="3090"/>
                    <a:pt x="178" y="3424"/>
                  </a:cubicBezTo>
                  <a:cubicBezTo>
                    <a:pt x="122" y="4403"/>
                    <a:pt x="62" y="5441"/>
                    <a:pt x="1" y="6527"/>
                  </a:cubicBezTo>
                  <a:cubicBezTo>
                    <a:pt x="8" y="6525"/>
                    <a:pt x="14" y="6525"/>
                    <a:pt x="21" y="6522"/>
                  </a:cubicBezTo>
                  <a:cubicBezTo>
                    <a:pt x="519" y="6430"/>
                    <a:pt x="5560" y="5472"/>
                    <a:pt x="11007" y="3090"/>
                  </a:cubicBezTo>
                  <a:cubicBezTo>
                    <a:pt x="10898" y="2035"/>
                    <a:pt x="10787" y="1001"/>
                    <a:pt x="10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4784624" y="3994472"/>
              <a:ext cx="52072" cy="37556"/>
            </a:xfrm>
            <a:custGeom>
              <a:avLst/>
              <a:gdLst/>
              <a:ahLst/>
              <a:cxnLst/>
              <a:rect l="l" t="t" r="r" b="b"/>
              <a:pathLst>
                <a:path w="1582" h="1141" extrusionOk="0">
                  <a:moveTo>
                    <a:pt x="103" y="0"/>
                  </a:moveTo>
                  <a:cubicBezTo>
                    <a:pt x="66" y="388"/>
                    <a:pt x="35" y="767"/>
                    <a:pt x="0" y="1141"/>
                  </a:cubicBezTo>
                  <a:lnTo>
                    <a:pt x="1581" y="391"/>
                  </a:lnTo>
                  <a:cubicBezTo>
                    <a:pt x="1443" y="232"/>
                    <a:pt x="202" y="17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4752959" y="4007309"/>
              <a:ext cx="95947" cy="688351"/>
            </a:xfrm>
            <a:custGeom>
              <a:avLst/>
              <a:gdLst/>
              <a:ahLst/>
              <a:cxnLst/>
              <a:rect l="l" t="t" r="r" b="b"/>
              <a:pathLst>
                <a:path w="2915" h="20913" extrusionOk="0">
                  <a:moveTo>
                    <a:pt x="2543" y="1"/>
                  </a:moveTo>
                  <a:lnTo>
                    <a:pt x="964" y="751"/>
                  </a:lnTo>
                  <a:cubicBezTo>
                    <a:pt x="1" y="11851"/>
                    <a:pt x="213" y="17700"/>
                    <a:pt x="20" y="20912"/>
                  </a:cubicBezTo>
                  <a:cubicBezTo>
                    <a:pt x="230" y="20866"/>
                    <a:pt x="1383" y="20609"/>
                    <a:pt x="1719" y="20309"/>
                  </a:cubicBezTo>
                  <a:cubicBezTo>
                    <a:pt x="2090" y="19977"/>
                    <a:pt x="2915" y="423"/>
                    <a:pt x="2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9"/>
            <p:cNvSpPr/>
            <p:nvPr/>
          </p:nvSpPr>
          <p:spPr>
            <a:xfrm>
              <a:off x="4863652" y="4391294"/>
              <a:ext cx="435433" cy="389450"/>
            </a:xfrm>
            <a:custGeom>
              <a:avLst/>
              <a:gdLst/>
              <a:ahLst/>
              <a:cxnLst/>
              <a:rect l="l" t="t" r="r" b="b"/>
              <a:pathLst>
                <a:path w="13229" h="11832" extrusionOk="0">
                  <a:moveTo>
                    <a:pt x="13162" y="1"/>
                  </a:moveTo>
                  <a:cubicBezTo>
                    <a:pt x="13162" y="1"/>
                    <a:pt x="12108" y="2789"/>
                    <a:pt x="7154" y="4151"/>
                  </a:cubicBezTo>
                  <a:cubicBezTo>
                    <a:pt x="5960" y="4480"/>
                    <a:pt x="4830" y="4593"/>
                    <a:pt x="3837" y="4593"/>
                  </a:cubicBezTo>
                  <a:cubicBezTo>
                    <a:pt x="1620" y="4593"/>
                    <a:pt x="91" y="4028"/>
                    <a:pt x="91" y="4028"/>
                  </a:cubicBezTo>
                  <a:cubicBezTo>
                    <a:pt x="24" y="6985"/>
                    <a:pt x="1" y="9671"/>
                    <a:pt x="49" y="11832"/>
                  </a:cubicBezTo>
                  <a:cubicBezTo>
                    <a:pt x="1015" y="11739"/>
                    <a:pt x="8095" y="10389"/>
                    <a:pt x="11392" y="9219"/>
                  </a:cubicBezTo>
                  <a:cubicBezTo>
                    <a:pt x="12118" y="8962"/>
                    <a:pt x="12660" y="8712"/>
                    <a:pt x="12914" y="8487"/>
                  </a:cubicBezTo>
                  <a:cubicBezTo>
                    <a:pt x="13116" y="8309"/>
                    <a:pt x="13229" y="4750"/>
                    <a:pt x="13187" y="1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9"/>
            <p:cNvSpPr/>
            <p:nvPr/>
          </p:nvSpPr>
          <p:spPr>
            <a:xfrm>
              <a:off x="4877773" y="3139673"/>
              <a:ext cx="339255" cy="277078"/>
            </a:xfrm>
            <a:custGeom>
              <a:avLst/>
              <a:gdLst/>
              <a:ahLst/>
              <a:cxnLst/>
              <a:rect l="l" t="t" r="r" b="b"/>
              <a:pathLst>
                <a:path w="10307" h="8418" extrusionOk="0">
                  <a:moveTo>
                    <a:pt x="6853" y="1"/>
                  </a:moveTo>
                  <a:cubicBezTo>
                    <a:pt x="6495" y="1"/>
                    <a:pt x="6091" y="35"/>
                    <a:pt x="5639" y="118"/>
                  </a:cubicBezTo>
                  <a:cubicBezTo>
                    <a:pt x="3440" y="521"/>
                    <a:pt x="2171" y="2720"/>
                    <a:pt x="2171" y="2720"/>
                  </a:cubicBezTo>
                  <a:lnTo>
                    <a:pt x="2140" y="2705"/>
                  </a:lnTo>
                  <a:cubicBezTo>
                    <a:pt x="1385" y="4179"/>
                    <a:pt x="657" y="6070"/>
                    <a:pt x="1" y="8410"/>
                  </a:cubicBezTo>
                  <a:lnTo>
                    <a:pt x="32" y="8418"/>
                  </a:lnTo>
                  <a:lnTo>
                    <a:pt x="1302" y="8418"/>
                  </a:lnTo>
                  <a:cubicBezTo>
                    <a:pt x="1302" y="8418"/>
                    <a:pt x="2448" y="6747"/>
                    <a:pt x="3099" y="6064"/>
                  </a:cubicBezTo>
                  <a:cubicBezTo>
                    <a:pt x="4248" y="4856"/>
                    <a:pt x="5673" y="4256"/>
                    <a:pt x="6780" y="4256"/>
                  </a:cubicBezTo>
                  <a:cubicBezTo>
                    <a:pt x="6866" y="4256"/>
                    <a:pt x="6949" y="4260"/>
                    <a:pt x="7031" y="4267"/>
                  </a:cubicBezTo>
                  <a:cubicBezTo>
                    <a:pt x="8765" y="4422"/>
                    <a:pt x="9789" y="5600"/>
                    <a:pt x="10284" y="6219"/>
                  </a:cubicBezTo>
                  <a:lnTo>
                    <a:pt x="10307" y="6215"/>
                  </a:lnTo>
                  <a:cubicBezTo>
                    <a:pt x="9884" y="3443"/>
                    <a:pt x="9504" y="1473"/>
                    <a:pt x="9268" y="799"/>
                  </a:cubicBezTo>
                  <a:lnTo>
                    <a:pt x="9264" y="800"/>
                  </a:lnTo>
                  <a:cubicBezTo>
                    <a:pt x="9264" y="800"/>
                    <a:pt x="8585" y="1"/>
                    <a:pt x="6853" y="1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4746442" y="3796621"/>
              <a:ext cx="151113" cy="984521"/>
            </a:xfrm>
            <a:custGeom>
              <a:avLst/>
              <a:gdLst/>
              <a:ahLst/>
              <a:cxnLst/>
              <a:rect l="l" t="t" r="r" b="b"/>
              <a:pathLst>
                <a:path w="4591" h="29911" extrusionOk="0">
                  <a:moveTo>
                    <a:pt x="1874" y="0"/>
                  </a:moveTo>
                  <a:cubicBezTo>
                    <a:pt x="1634" y="2151"/>
                    <a:pt x="1433" y="4152"/>
                    <a:pt x="1263" y="6009"/>
                  </a:cubicBezTo>
                  <a:cubicBezTo>
                    <a:pt x="1360" y="6027"/>
                    <a:pt x="2602" y="6242"/>
                    <a:pt x="2741" y="6401"/>
                  </a:cubicBezTo>
                  <a:cubicBezTo>
                    <a:pt x="3113" y="6825"/>
                    <a:pt x="2288" y="26378"/>
                    <a:pt x="1917" y="26708"/>
                  </a:cubicBezTo>
                  <a:cubicBezTo>
                    <a:pt x="1581" y="27009"/>
                    <a:pt x="430" y="27265"/>
                    <a:pt x="217" y="27312"/>
                  </a:cubicBezTo>
                  <a:cubicBezTo>
                    <a:pt x="172" y="28046"/>
                    <a:pt x="105" y="28643"/>
                    <a:pt x="1" y="29133"/>
                  </a:cubicBezTo>
                  <a:lnTo>
                    <a:pt x="99" y="29155"/>
                  </a:lnTo>
                  <a:cubicBezTo>
                    <a:pt x="99" y="29155"/>
                    <a:pt x="2042" y="29911"/>
                    <a:pt x="3342" y="29911"/>
                  </a:cubicBezTo>
                  <a:cubicBezTo>
                    <a:pt x="3434" y="29911"/>
                    <a:pt x="3524" y="29907"/>
                    <a:pt x="3609" y="29899"/>
                  </a:cubicBezTo>
                  <a:cubicBezTo>
                    <a:pt x="3561" y="27738"/>
                    <a:pt x="3583" y="25054"/>
                    <a:pt x="3651" y="22095"/>
                  </a:cubicBezTo>
                  <a:cubicBezTo>
                    <a:pt x="3810" y="15174"/>
                    <a:pt x="4220" y="6759"/>
                    <a:pt x="4591" y="77"/>
                  </a:cubicBezTo>
                  <a:lnTo>
                    <a:pt x="4591" y="77"/>
                  </a:lnTo>
                  <a:cubicBezTo>
                    <a:pt x="4473" y="96"/>
                    <a:pt x="4279" y="103"/>
                    <a:pt x="4048" y="103"/>
                  </a:cubicBezTo>
                  <a:cubicBezTo>
                    <a:pt x="3238" y="103"/>
                    <a:pt x="1978" y="12"/>
                    <a:pt x="1978" y="12"/>
                  </a:cubicBezTo>
                  <a:lnTo>
                    <a:pt x="18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9"/>
            <p:cNvSpPr/>
            <p:nvPr/>
          </p:nvSpPr>
          <p:spPr>
            <a:xfrm>
              <a:off x="4820797" y="3416388"/>
              <a:ext cx="99831" cy="282937"/>
            </a:xfrm>
            <a:custGeom>
              <a:avLst/>
              <a:gdLst/>
              <a:ahLst/>
              <a:cxnLst/>
              <a:rect l="l" t="t" r="r" b="b"/>
              <a:pathLst>
                <a:path w="3033" h="8596" extrusionOk="0">
                  <a:moveTo>
                    <a:pt x="1732" y="1"/>
                  </a:moveTo>
                  <a:cubicBezTo>
                    <a:pt x="1067" y="2372"/>
                    <a:pt x="477" y="5201"/>
                    <a:pt x="1" y="8527"/>
                  </a:cubicBezTo>
                  <a:lnTo>
                    <a:pt x="72" y="8538"/>
                  </a:lnTo>
                  <a:cubicBezTo>
                    <a:pt x="72" y="8538"/>
                    <a:pt x="933" y="8595"/>
                    <a:pt x="1642" y="8595"/>
                  </a:cubicBezTo>
                  <a:cubicBezTo>
                    <a:pt x="1997" y="8595"/>
                    <a:pt x="2313" y="8581"/>
                    <a:pt x="2466" y="8538"/>
                  </a:cubicBezTo>
                  <a:cubicBezTo>
                    <a:pt x="2478" y="8534"/>
                    <a:pt x="2492" y="8530"/>
                    <a:pt x="2508" y="8526"/>
                  </a:cubicBezTo>
                  <a:cubicBezTo>
                    <a:pt x="2802" y="3479"/>
                    <a:pt x="3033" y="11"/>
                    <a:pt x="3033" y="11"/>
                  </a:cubicBezTo>
                  <a:lnTo>
                    <a:pt x="1763" y="11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9"/>
            <p:cNvSpPr/>
            <p:nvPr/>
          </p:nvSpPr>
          <p:spPr>
            <a:xfrm>
              <a:off x="4866648" y="3686027"/>
              <a:ext cx="431088" cy="856481"/>
            </a:xfrm>
            <a:custGeom>
              <a:avLst/>
              <a:gdLst/>
              <a:ahLst/>
              <a:cxnLst/>
              <a:rect l="l" t="t" r="r" b="b"/>
              <a:pathLst>
                <a:path w="13097" h="26021" extrusionOk="0">
                  <a:moveTo>
                    <a:pt x="11946" y="0"/>
                  </a:moveTo>
                  <a:cubicBezTo>
                    <a:pt x="6498" y="2382"/>
                    <a:pt x="1456" y="3340"/>
                    <a:pt x="960" y="3432"/>
                  </a:cubicBezTo>
                  <a:cubicBezTo>
                    <a:pt x="952" y="3436"/>
                    <a:pt x="946" y="3436"/>
                    <a:pt x="940" y="3437"/>
                  </a:cubicBezTo>
                  <a:cubicBezTo>
                    <a:pt x="569" y="10119"/>
                    <a:pt x="159" y="18535"/>
                    <a:pt x="0" y="25455"/>
                  </a:cubicBezTo>
                  <a:cubicBezTo>
                    <a:pt x="0" y="25455"/>
                    <a:pt x="1529" y="26020"/>
                    <a:pt x="3746" y="26020"/>
                  </a:cubicBezTo>
                  <a:cubicBezTo>
                    <a:pt x="4739" y="26020"/>
                    <a:pt x="5869" y="25907"/>
                    <a:pt x="7063" y="25578"/>
                  </a:cubicBezTo>
                  <a:cubicBezTo>
                    <a:pt x="12017" y="24216"/>
                    <a:pt x="13071" y="21428"/>
                    <a:pt x="13071" y="21428"/>
                  </a:cubicBezTo>
                  <a:lnTo>
                    <a:pt x="13096" y="21428"/>
                  </a:lnTo>
                  <a:cubicBezTo>
                    <a:pt x="13063" y="17418"/>
                    <a:pt x="12922" y="12559"/>
                    <a:pt x="12638" y="8172"/>
                  </a:cubicBezTo>
                  <a:cubicBezTo>
                    <a:pt x="12458" y="5409"/>
                    <a:pt x="12216" y="2633"/>
                    <a:pt x="11946" y="0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9"/>
            <p:cNvSpPr/>
            <p:nvPr/>
          </p:nvSpPr>
          <p:spPr>
            <a:xfrm>
              <a:off x="4903348" y="3279758"/>
              <a:ext cx="345377" cy="417296"/>
            </a:xfrm>
            <a:custGeom>
              <a:avLst/>
              <a:gdLst/>
              <a:ahLst/>
              <a:cxnLst/>
              <a:rect l="l" t="t" r="r" b="b"/>
              <a:pathLst>
                <a:path w="10493" h="12678" extrusionOk="0">
                  <a:moveTo>
                    <a:pt x="6002" y="0"/>
                  </a:moveTo>
                  <a:cubicBezTo>
                    <a:pt x="4894" y="0"/>
                    <a:pt x="3470" y="601"/>
                    <a:pt x="2322" y="1808"/>
                  </a:cubicBezTo>
                  <a:cubicBezTo>
                    <a:pt x="1672" y="2491"/>
                    <a:pt x="525" y="4162"/>
                    <a:pt x="525" y="4162"/>
                  </a:cubicBezTo>
                  <a:cubicBezTo>
                    <a:pt x="525" y="4162"/>
                    <a:pt x="294" y="7630"/>
                    <a:pt x="0" y="12677"/>
                  </a:cubicBezTo>
                  <a:cubicBezTo>
                    <a:pt x="1150" y="12343"/>
                    <a:pt x="9852" y="9466"/>
                    <a:pt x="10493" y="9253"/>
                  </a:cubicBezTo>
                  <a:cubicBezTo>
                    <a:pt x="10178" y="6513"/>
                    <a:pt x="9842" y="4016"/>
                    <a:pt x="9530" y="1959"/>
                  </a:cubicBezTo>
                  <a:lnTo>
                    <a:pt x="9507" y="1963"/>
                  </a:lnTo>
                  <a:cubicBezTo>
                    <a:pt x="9012" y="1343"/>
                    <a:pt x="7989" y="165"/>
                    <a:pt x="6255" y="11"/>
                  </a:cubicBezTo>
                  <a:cubicBezTo>
                    <a:pt x="6173" y="4"/>
                    <a:pt x="6088" y="0"/>
                    <a:pt x="6002" y="0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9"/>
            <p:cNvSpPr/>
            <p:nvPr/>
          </p:nvSpPr>
          <p:spPr>
            <a:xfrm>
              <a:off x="3516247" y="2974242"/>
              <a:ext cx="1813090" cy="1857920"/>
            </a:xfrm>
            <a:custGeom>
              <a:avLst/>
              <a:gdLst/>
              <a:ahLst/>
              <a:cxnLst/>
              <a:rect l="l" t="t" r="r" b="b"/>
              <a:pathLst>
                <a:path w="55084" h="56446" extrusionOk="0">
                  <a:moveTo>
                    <a:pt x="28123" y="1"/>
                  </a:moveTo>
                  <a:cubicBezTo>
                    <a:pt x="27618" y="1"/>
                    <a:pt x="27109" y="3"/>
                    <a:pt x="26600" y="7"/>
                  </a:cubicBezTo>
                  <a:cubicBezTo>
                    <a:pt x="25848" y="15"/>
                    <a:pt x="25093" y="26"/>
                    <a:pt x="24347" y="44"/>
                  </a:cubicBezTo>
                  <a:cubicBezTo>
                    <a:pt x="21275" y="122"/>
                    <a:pt x="18341" y="314"/>
                    <a:pt x="16130" y="698"/>
                  </a:cubicBezTo>
                  <a:cubicBezTo>
                    <a:pt x="14630" y="959"/>
                    <a:pt x="13465" y="1313"/>
                    <a:pt x="12817" y="1777"/>
                  </a:cubicBezTo>
                  <a:cubicBezTo>
                    <a:pt x="9267" y="4339"/>
                    <a:pt x="3403" y="10782"/>
                    <a:pt x="1420" y="29529"/>
                  </a:cubicBezTo>
                  <a:cubicBezTo>
                    <a:pt x="1" y="42969"/>
                    <a:pt x="1353" y="51782"/>
                    <a:pt x="2909" y="53069"/>
                  </a:cubicBezTo>
                  <a:cubicBezTo>
                    <a:pt x="4582" y="54455"/>
                    <a:pt x="19740" y="56446"/>
                    <a:pt x="29303" y="56446"/>
                  </a:cubicBezTo>
                  <a:cubicBezTo>
                    <a:pt x="33418" y="56446"/>
                    <a:pt x="36498" y="56077"/>
                    <a:pt x="37019" y="55133"/>
                  </a:cubicBezTo>
                  <a:cubicBezTo>
                    <a:pt x="37173" y="54856"/>
                    <a:pt x="37287" y="54523"/>
                    <a:pt x="37375" y="54119"/>
                  </a:cubicBezTo>
                  <a:cubicBezTo>
                    <a:pt x="37481" y="53629"/>
                    <a:pt x="37547" y="53032"/>
                    <a:pt x="37591" y="52298"/>
                  </a:cubicBezTo>
                  <a:cubicBezTo>
                    <a:pt x="37785" y="49085"/>
                    <a:pt x="37573" y="43235"/>
                    <a:pt x="38535" y="32137"/>
                  </a:cubicBezTo>
                  <a:cubicBezTo>
                    <a:pt x="38570" y="31763"/>
                    <a:pt x="38601" y="31382"/>
                    <a:pt x="38638" y="30994"/>
                  </a:cubicBezTo>
                  <a:cubicBezTo>
                    <a:pt x="38807" y="29137"/>
                    <a:pt x="39008" y="27137"/>
                    <a:pt x="39249" y="24985"/>
                  </a:cubicBezTo>
                  <a:cubicBezTo>
                    <a:pt x="39366" y="23933"/>
                    <a:pt x="39495" y="22924"/>
                    <a:pt x="39633" y="21959"/>
                  </a:cubicBezTo>
                  <a:cubicBezTo>
                    <a:pt x="40110" y="18633"/>
                    <a:pt x="40700" y="15803"/>
                    <a:pt x="41364" y="13433"/>
                  </a:cubicBezTo>
                  <a:cubicBezTo>
                    <a:pt x="42021" y="11093"/>
                    <a:pt x="42749" y="9203"/>
                    <a:pt x="43504" y="7729"/>
                  </a:cubicBezTo>
                  <a:cubicBezTo>
                    <a:pt x="44650" y="5500"/>
                    <a:pt x="45862" y="4220"/>
                    <a:pt x="47003" y="3779"/>
                  </a:cubicBezTo>
                  <a:cubicBezTo>
                    <a:pt x="47352" y="3644"/>
                    <a:pt x="47674" y="3586"/>
                    <a:pt x="47970" y="3586"/>
                  </a:cubicBezTo>
                  <a:cubicBezTo>
                    <a:pt x="49740" y="3586"/>
                    <a:pt x="50565" y="5659"/>
                    <a:pt x="50565" y="5659"/>
                  </a:cubicBezTo>
                  <a:cubicBezTo>
                    <a:pt x="50586" y="5699"/>
                    <a:pt x="50608" y="5754"/>
                    <a:pt x="50632" y="5821"/>
                  </a:cubicBezTo>
                  <a:cubicBezTo>
                    <a:pt x="50867" y="6499"/>
                    <a:pt x="51249" y="8469"/>
                    <a:pt x="51672" y="11241"/>
                  </a:cubicBezTo>
                  <a:cubicBezTo>
                    <a:pt x="51984" y="13298"/>
                    <a:pt x="52320" y="15795"/>
                    <a:pt x="52635" y="18535"/>
                  </a:cubicBezTo>
                  <a:cubicBezTo>
                    <a:pt x="52751" y="19536"/>
                    <a:pt x="52862" y="20570"/>
                    <a:pt x="52972" y="21625"/>
                  </a:cubicBezTo>
                  <a:cubicBezTo>
                    <a:pt x="53241" y="24259"/>
                    <a:pt x="53483" y="27034"/>
                    <a:pt x="53663" y="29797"/>
                  </a:cubicBezTo>
                  <a:cubicBezTo>
                    <a:pt x="53949" y="34184"/>
                    <a:pt x="54090" y="39043"/>
                    <a:pt x="54122" y="43053"/>
                  </a:cubicBezTo>
                  <a:cubicBezTo>
                    <a:pt x="54164" y="47802"/>
                    <a:pt x="54050" y="51361"/>
                    <a:pt x="53848" y="51539"/>
                  </a:cubicBezTo>
                  <a:cubicBezTo>
                    <a:pt x="53595" y="51764"/>
                    <a:pt x="53053" y="52014"/>
                    <a:pt x="52326" y="52271"/>
                  </a:cubicBezTo>
                  <a:lnTo>
                    <a:pt x="52330" y="52282"/>
                  </a:lnTo>
                  <a:cubicBezTo>
                    <a:pt x="52448" y="52292"/>
                    <a:pt x="52678" y="52316"/>
                    <a:pt x="52950" y="52316"/>
                  </a:cubicBezTo>
                  <a:cubicBezTo>
                    <a:pt x="53536" y="52316"/>
                    <a:pt x="54317" y="52205"/>
                    <a:pt x="54591" y="51601"/>
                  </a:cubicBezTo>
                  <a:cubicBezTo>
                    <a:pt x="54954" y="50799"/>
                    <a:pt x="55084" y="47567"/>
                    <a:pt x="54977" y="42515"/>
                  </a:cubicBezTo>
                  <a:cubicBezTo>
                    <a:pt x="54941" y="40899"/>
                    <a:pt x="54884" y="39096"/>
                    <a:pt x="54800" y="37127"/>
                  </a:cubicBezTo>
                  <a:cubicBezTo>
                    <a:pt x="54701" y="34802"/>
                    <a:pt x="54570" y="32244"/>
                    <a:pt x="54405" y="29487"/>
                  </a:cubicBezTo>
                  <a:cubicBezTo>
                    <a:pt x="53581" y="15763"/>
                    <a:pt x="52600" y="9720"/>
                    <a:pt x="51952" y="6861"/>
                  </a:cubicBezTo>
                  <a:cubicBezTo>
                    <a:pt x="51735" y="5909"/>
                    <a:pt x="51555" y="5309"/>
                    <a:pt x="51431" y="4895"/>
                  </a:cubicBezTo>
                  <a:cubicBezTo>
                    <a:pt x="51023" y="3533"/>
                    <a:pt x="50097" y="2587"/>
                    <a:pt x="48888" y="1926"/>
                  </a:cubicBezTo>
                  <a:cubicBezTo>
                    <a:pt x="46402" y="568"/>
                    <a:pt x="42716" y="401"/>
                    <a:pt x="39827" y="291"/>
                  </a:cubicBezTo>
                  <a:cubicBezTo>
                    <a:pt x="39154" y="266"/>
                    <a:pt x="38115" y="222"/>
                    <a:pt x="36829" y="175"/>
                  </a:cubicBezTo>
                  <a:cubicBezTo>
                    <a:pt x="36260" y="155"/>
                    <a:pt x="35643" y="133"/>
                    <a:pt x="34986" y="113"/>
                  </a:cubicBezTo>
                  <a:cubicBezTo>
                    <a:pt x="34277" y="91"/>
                    <a:pt x="33524" y="71"/>
                    <a:pt x="32738" y="54"/>
                  </a:cubicBezTo>
                  <a:cubicBezTo>
                    <a:pt x="32266" y="44"/>
                    <a:pt x="31780" y="34"/>
                    <a:pt x="31285" y="27"/>
                  </a:cubicBezTo>
                  <a:cubicBezTo>
                    <a:pt x="31153" y="25"/>
                    <a:pt x="31023" y="22"/>
                    <a:pt x="30890" y="21"/>
                  </a:cubicBezTo>
                  <a:cubicBezTo>
                    <a:pt x="29988" y="8"/>
                    <a:pt x="29061" y="1"/>
                    <a:pt x="28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9"/>
            <p:cNvSpPr/>
            <p:nvPr/>
          </p:nvSpPr>
          <p:spPr>
            <a:xfrm>
              <a:off x="3622152" y="4167285"/>
              <a:ext cx="269047" cy="209899"/>
            </a:xfrm>
            <a:custGeom>
              <a:avLst/>
              <a:gdLst/>
              <a:ahLst/>
              <a:cxnLst/>
              <a:rect l="l" t="t" r="r" b="b"/>
              <a:pathLst>
                <a:path w="8174" h="6377" extrusionOk="0">
                  <a:moveTo>
                    <a:pt x="1755" y="0"/>
                  </a:moveTo>
                  <a:cubicBezTo>
                    <a:pt x="883" y="0"/>
                    <a:pt x="367" y="738"/>
                    <a:pt x="284" y="1559"/>
                  </a:cubicBezTo>
                  <a:cubicBezTo>
                    <a:pt x="281" y="1587"/>
                    <a:pt x="288" y="1612"/>
                    <a:pt x="301" y="1634"/>
                  </a:cubicBezTo>
                  <a:cubicBezTo>
                    <a:pt x="192" y="1930"/>
                    <a:pt x="115" y="2246"/>
                    <a:pt x="39" y="2555"/>
                  </a:cubicBezTo>
                  <a:cubicBezTo>
                    <a:pt x="5" y="2687"/>
                    <a:pt x="30" y="2798"/>
                    <a:pt x="87" y="2882"/>
                  </a:cubicBezTo>
                  <a:cubicBezTo>
                    <a:pt x="46" y="3267"/>
                    <a:pt x="29" y="3655"/>
                    <a:pt x="21" y="4047"/>
                  </a:cubicBezTo>
                  <a:cubicBezTo>
                    <a:pt x="3" y="4406"/>
                    <a:pt x="0" y="4768"/>
                    <a:pt x="18" y="5132"/>
                  </a:cubicBezTo>
                  <a:cubicBezTo>
                    <a:pt x="32" y="5404"/>
                    <a:pt x="246" y="5539"/>
                    <a:pt x="457" y="5539"/>
                  </a:cubicBezTo>
                  <a:cubicBezTo>
                    <a:pt x="494" y="5539"/>
                    <a:pt x="531" y="5535"/>
                    <a:pt x="567" y="5527"/>
                  </a:cubicBezTo>
                  <a:lnTo>
                    <a:pt x="571" y="5534"/>
                  </a:lnTo>
                  <a:cubicBezTo>
                    <a:pt x="907" y="6139"/>
                    <a:pt x="1358" y="6377"/>
                    <a:pt x="1828" y="6377"/>
                  </a:cubicBezTo>
                  <a:cubicBezTo>
                    <a:pt x="2408" y="6377"/>
                    <a:pt x="3018" y="6016"/>
                    <a:pt x="3478" y="5538"/>
                  </a:cubicBezTo>
                  <a:cubicBezTo>
                    <a:pt x="3762" y="5847"/>
                    <a:pt x="4122" y="6010"/>
                    <a:pt x="4473" y="6010"/>
                  </a:cubicBezTo>
                  <a:cubicBezTo>
                    <a:pt x="4812" y="6010"/>
                    <a:pt x="5143" y="5858"/>
                    <a:pt x="5389" y="5539"/>
                  </a:cubicBezTo>
                  <a:cubicBezTo>
                    <a:pt x="5682" y="5779"/>
                    <a:pt x="5988" y="5887"/>
                    <a:pt x="6285" y="5887"/>
                  </a:cubicBezTo>
                  <a:cubicBezTo>
                    <a:pt x="7058" y="5887"/>
                    <a:pt x="7766" y="5156"/>
                    <a:pt x="8017" y="4133"/>
                  </a:cubicBezTo>
                  <a:cubicBezTo>
                    <a:pt x="8173" y="3494"/>
                    <a:pt x="8127" y="2686"/>
                    <a:pt x="7585" y="2236"/>
                  </a:cubicBezTo>
                  <a:cubicBezTo>
                    <a:pt x="7327" y="2022"/>
                    <a:pt x="7030" y="1939"/>
                    <a:pt x="6719" y="1939"/>
                  </a:cubicBezTo>
                  <a:cubicBezTo>
                    <a:pt x="6233" y="1939"/>
                    <a:pt x="5715" y="2143"/>
                    <a:pt x="5272" y="2369"/>
                  </a:cubicBezTo>
                  <a:cubicBezTo>
                    <a:pt x="4958" y="1538"/>
                    <a:pt x="4258" y="843"/>
                    <a:pt x="3602" y="843"/>
                  </a:cubicBezTo>
                  <a:cubicBezTo>
                    <a:pt x="3408" y="843"/>
                    <a:pt x="3218" y="904"/>
                    <a:pt x="3043" y="1039"/>
                  </a:cubicBezTo>
                  <a:cubicBezTo>
                    <a:pt x="2860" y="501"/>
                    <a:pt x="2488" y="44"/>
                    <a:pt x="1860" y="4"/>
                  </a:cubicBezTo>
                  <a:cubicBezTo>
                    <a:pt x="1824" y="1"/>
                    <a:pt x="1789" y="0"/>
                    <a:pt x="1755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9"/>
            <p:cNvSpPr/>
            <p:nvPr/>
          </p:nvSpPr>
          <p:spPr>
            <a:xfrm>
              <a:off x="4397011" y="3358827"/>
              <a:ext cx="349195" cy="204172"/>
            </a:xfrm>
            <a:custGeom>
              <a:avLst/>
              <a:gdLst/>
              <a:ahLst/>
              <a:cxnLst/>
              <a:rect l="l" t="t" r="r" b="b"/>
              <a:pathLst>
                <a:path w="10609" h="6203" extrusionOk="0">
                  <a:moveTo>
                    <a:pt x="5258" y="0"/>
                  </a:moveTo>
                  <a:cubicBezTo>
                    <a:pt x="4650" y="0"/>
                    <a:pt x="4042" y="302"/>
                    <a:pt x="3714" y="937"/>
                  </a:cubicBezTo>
                  <a:cubicBezTo>
                    <a:pt x="3478" y="873"/>
                    <a:pt x="3245" y="841"/>
                    <a:pt x="3020" y="841"/>
                  </a:cubicBezTo>
                  <a:cubicBezTo>
                    <a:pt x="1983" y="841"/>
                    <a:pt x="1113" y="1509"/>
                    <a:pt x="926" y="2659"/>
                  </a:cubicBezTo>
                  <a:cubicBezTo>
                    <a:pt x="206" y="2961"/>
                    <a:pt x="1" y="3648"/>
                    <a:pt x="561" y="4331"/>
                  </a:cubicBezTo>
                  <a:cubicBezTo>
                    <a:pt x="878" y="4717"/>
                    <a:pt x="1327" y="4893"/>
                    <a:pt x="1781" y="4893"/>
                  </a:cubicBezTo>
                  <a:cubicBezTo>
                    <a:pt x="2029" y="4893"/>
                    <a:pt x="2279" y="4841"/>
                    <a:pt x="2509" y="4741"/>
                  </a:cubicBezTo>
                  <a:cubicBezTo>
                    <a:pt x="2793" y="5308"/>
                    <a:pt x="3381" y="5578"/>
                    <a:pt x="3996" y="5578"/>
                  </a:cubicBezTo>
                  <a:cubicBezTo>
                    <a:pt x="4412" y="5578"/>
                    <a:pt x="4840" y="5454"/>
                    <a:pt x="5196" y="5215"/>
                  </a:cubicBezTo>
                  <a:cubicBezTo>
                    <a:pt x="5504" y="5914"/>
                    <a:pt x="6248" y="6203"/>
                    <a:pt x="7055" y="6203"/>
                  </a:cubicBezTo>
                  <a:cubicBezTo>
                    <a:pt x="7738" y="6203"/>
                    <a:pt x="8467" y="5996"/>
                    <a:pt x="9015" y="5657"/>
                  </a:cubicBezTo>
                  <a:cubicBezTo>
                    <a:pt x="10608" y="4672"/>
                    <a:pt x="10488" y="2222"/>
                    <a:pt x="9171" y="1209"/>
                  </a:cubicBezTo>
                  <a:cubicBezTo>
                    <a:pt x="9026" y="674"/>
                    <a:pt x="8615" y="447"/>
                    <a:pt x="8140" y="447"/>
                  </a:cubicBezTo>
                  <a:cubicBezTo>
                    <a:pt x="7708" y="447"/>
                    <a:pt x="7224" y="635"/>
                    <a:pt x="6839" y="948"/>
                  </a:cubicBezTo>
                  <a:cubicBezTo>
                    <a:pt x="6524" y="328"/>
                    <a:pt x="5891" y="0"/>
                    <a:pt x="5258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9"/>
            <p:cNvSpPr/>
            <p:nvPr/>
          </p:nvSpPr>
          <p:spPr>
            <a:xfrm>
              <a:off x="3733853" y="3264229"/>
              <a:ext cx="467130" cy="270989"/>
            </a:xfrm>
            <a:custGeom>
              <a:avLst/>
              <a:gdLst/>
              <a:ahLst/>
              <a:cxnLst/>
              <a:rect l="l" t="t" r="r" b="b"/>
              <a:pathLst>
                <a:path w="14192" h="8233" extrusionOk="0">
                  <a:moveTo>
                    <a:pt x="5497" y="0"/>
                  </a:moveTo>
                  <a:cubicBezTo>
                    <a:pt x="4854" y="0"/>
                    <a:pt x="4230" y="484"/>
                    <a:pt x="3788" y="885"/>
                  </a:cubicBezTo>
                  <a:cubicBezTo>
                    <a:pt x="3650" y="1009"/>
                    <a:pt x="3517" y="1142"/>
                    <a:pt x="3387" y="1277"/>
                  </a:cubicBezTo>
                  <a:cubicBezTo>
                    <a:pt x="2460" y="1974"/>
                    <a:pt x="1640" y="3089"/>
                    <a:pt x="1205" y="3733"/>
                  </a:cubicBezTo>
                  <a:cubicBezTo>
                    <a:pt x="553" y="4697"/>
                    <a:pt x="0" y="5627"/>
                    <a:pt x="335" y="6812"/>
                  </a:cubicBezTo>
                  <a:cubicBezTo>
                    <a:pt x="535" y="7517"/>
                    <a:pt x="988" y="7823"/>
                    <a:pt x="1485" y="7823"/>
                  </a:cubicBezTo>
                  <a:cubicBezTo>
                    <a:pt x="1717" y="7823"/>
                    <a:pt x="1959" y="7756"/>
                    <a:pt x="2190" y="7632"/>
                  </a:cubicBezTo>
                  <a:cubicBezTo>
                    <a:pt x="2490" y="8066"/>
                    <a:pt x="2997" y="8233"/>
                    <a:pt x="3585" y="8233"/>
                  </a:cubicBezTo>
                  <a:cubicBezTo>
                    <a:pt x="4647" y="8233"/>
                    <a:pt x="5971" y="7687"/>
                    <a:pt x="6809" y="7184"/>
                  </a:cubicBezTo>
                  <a:cubicBezTo>
                    <a:pt x="7208" y="7817"/>
                    <a:pt x="7807" y="8101"/>
                    <a:pt x="8446" y="8101"/>
                  </a:cubicBezTo>
                  <a:cubicBezTo>
                    <a:pt x="9072" y="8101"/>
                    <a:pt x="9736" y="7829"/>
                    <a:pt x="10290" y="7343"/>
                  </a:cubicBezTo>
                  <a:cubicBezTo>
                    <a:pt x="10715" y="7606"/>
                    <a:pt x="11179" y="7734"/>
                    <a:pt x="11633" y="7734"/>
                  </a:cubicBezTo>
                  <a:cubicBezTo>
                    <a:pt x="12569" y="7734"/>
                    <a:pt x="13464" y="7190"/>
                    <a:pt x="13897" y="6169"/>
                  </a:cubicBezTo>
                  <a:cubicBezTo>
                    <a:pt x="14192" y="5474"/>
                    <a:pt x="14145" y="4719"/>
                    <a:pt x="13617" y="4154"/>
                  </a:cubicBezTo>
                  <a:cubicBezTo>
                    <a:pt x="13196" y="3704"/>
                    <a:pt x="12569" y="3570"/>
                    <a:pt x="11937" y="3570"/>
                  </a:cubicBezTo>
                  <a:cubicBezTo>
                    <a:pt x="11701" y="3570"/>
                    <a:pt x="11464" y="3589"/>
                    <a:pt x="11236" y="3616"/>
                  </a:cubicBezTo>
                  <a:cubicBezTo>
                    <a:pt x="11151" y="2183"/>
                    <a:pt x="10037" y="1512"/>
                    <a:pt x="8782" y="1512"/>
                  </a:cubicBezTo>
                  <a:cubicBezTo>
                    <a:pt x="8289" y="1512"/>
                    <a:pt x="7775" y="1615"/>
                    <a:pt x="7293" y="1816"/>
                  </a:cubicBezTo>
                  <a:cubicBezTo>
                    <a:pt x="7047" y="1063"/>
                    <a:pt x="6659" y="316"/>
                    <a:pt x="5871" y="59"/>
                  </a:cubicBezTo>
                  <a:cubicBezTo>
                    <a:pt x="5746" y="18"/>
                    <a:pt x="5621" y="0"/>
                    <a:pt x="5497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9"/>
            <p:cNvSpPr/>
            <p:nvPr/>
          </p:nvSpPr>
          <p:spPr>
            <a:xfrm>
              <a:off x="3954970" y="3920875"/>
              <a:ext cx="491421" cy="273194"/>
            </a:xfrm>
            <a:custGeom>
              <a:avLst/>
              <a:gdLst/>
              <a:ahLst/>
              <a:cxnLst/>
              <a:rect l="l" t="t" r="r" b="b"/>
              <a:pathLst>
                <a:path w="14930" h="8300" extrusionOk="0">
                  <a:moveTo>
                    <a:pt x="7506" y="0"/>
                  </a:moveTo>
                  <a:cubicBezTo>
                    <a:pt x="7372" y="0"/>
                    <a:pt x="7233" y="13"/>
                    <a:pt x="7089" y="39"/>
                  </a:cubicBezTo>
                  <a:cubicBezTo>
                    <a:pt x="6216" y="196"/>
                    <a:pt x="5682" y="1003"/>
                    <a:pt x="5515" y="1834"/>
                  </a:cubicBezTo>
                  <a:cubicBezTo>
                    <a:pt x="5162" y="1700"/>
                    <a:pt x="4786" y="1635"/>
                    <a:pt x="4409" y="1635"/>
                  </a:cubicBezTo>
                  <a:cubicBezTo>
                    <a:pt x="3809" y="1635"/>
                    <a:pt x="3205" y="1800"/>
                    <a:pt x="2680" y="2119"/>
                  </a:cubicBezTo>
                  <a:cubicBezTo>
                    <a:pt x="1823" y="2637"/>
                    <a:pt x="1817" y="3398"/>
                    <a:pt x="2222" y="4041"/>
                  </a:cubicBezTo>
                  <a:cubicBezTo>
                    <a:pt x="1067" y="4442"/>
                    <a:pt x="1" y="5322"/>
                    <a:pt x="965" y="6606"/>
                  </a:cubicBezTo>
                  <a:cubicBezTo>
                    <a:pt x="1514" y="7338"/>
                    <a:pt x="2328" y="7643"/>
                    <a:pt x="3170" y="7643"/>
                  </a:cubicBezTo>
                  <a:cubicBezTo>
                    <a:pt x="3870" y="7643"/>
                    <a:pt x="4589" y="7432"/>
                    <a:pt x="5191" y="7080"/>
                  </a:cubicBezTo>
                  <a:cubicBezTo>
                    <a:pt x="5885" y="7859"/>
                    <a:pt x="6948" y="8299"/>
                    <a:pt x="7962" y="8299"/>
                  </a:cubicBezTo>
                  <a:cubicBezTo>
                    <a:pt x="8873" y="8299"/>
                    <a:pt x="9745" y="7944"/>
                    <a:pt x="10276" y="7160"/>
                  </a:cubicBezTo>
                  <a:cubicBezTo>
                    <a:pt x="10738" y="7527"/>
                    <a:pt x="11241" y="7702"/>
                    <a:pt x="11738" y="7702"/>
                  </a:cubicBezTo>
                  <a:cubicBezTo>
                    <a:pt x="12620" y="7702"/>
                    <a:pt x="13487" y="7154"/>
                    <a:pt x="14089" y="6165"/>
                  </a:cubicBezTo>
                  <a:cubicBezTo>
                    <a:pt x="14930" y="4785"/>
                    <a:pt x="14612" y="3052"/>
                    <a:pt x="13067" y="2844"/>
                  </a:cubicBezTo>
                  <a:cubicBezTo>
                    <a:pt x="13219" y="1382"/>
                    <a:pt x="11687" y="514"/>
                    <a:pt x="10414" y="514"/>
                  </a:cubicBezTo>
                  <a:cubicBezTo>
                    <a:pt x="9888" y="514"/>
                    <a:pt x="9407" y="662"/>
                    <a:pt x="9106" y="978"/>
                  </a:cubicBezTo>
                  <a:cubicBezTo>
                    <a:pt x="8757" y="354"/>
                    <a:pt x="8209" y="0"/>
                    <a:pt x="7506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9"/>
            <p:cNvSpPr/>
            <p:nvPr/>
          </p:nvSpPr>
          <p:spPr>
            <a:xfrm>
              <a:off x="4207263" y="3044384"/>
              <a:ext cx="495634" cy="220794"/>
            </a:xfrm>
            <a:custGeom>
              <a:avLst/>
              <a:gdLst/>
              <a:ahLst/>
              <a:cxnLst/>
              <a:rect l="l" t="t" r="r" b="b"/>
              <a:pathLst>
                <a:path w="15058" h="6708" extrusionOk="0">
                  <a:moveTo>
                    <a:pt x="7953" y="1"/>
                  </a:moveTo>
                  <a:cubicBezTo>
                    <a:pt x="7931" y="1"/>
                    <a:pt x="7910" y="1"/>
                    <a:pt x="7888" y="2"/>
                  </a:cubicBezTo>
                  <a:cubicBezTo>
                    <a:pt x="6705" y="34"/>
                    <a:pt x="5514" y="675"/>
                    <a:pt x="4989" y="1731"/>
                  </a:cubicBezTo>
                  <a:cubicBezTo>
                    <a:pt x="4663" y="1540"/>
                    <a:pt x="4312" y="1452"/>
                    <a:pt x="3968" y="1452"/>
                  </a:cubicBezTo>
                  <a:cubicBezTo>
                    <a:pt x="3066" y="1452"/>
                    <a:pt x="2210" y="2056"/>
                    <a:pt x="1973" y="3014"/>
                  </a:cubicBezTo>
                  <a:cubicBezTo>
                    <a:pt x="1759" y="2950"/>
                    <a:pt x="1531" y="2909"/>
                    <a:pt x="1314" y="2909"/>
                  </a:cubicBezTo>
                  <a:cubicBezTo>
                    <a:pt x="886" y="2909"/>
                    <a:pt x="501" y="3070"/>
                    <a:pt x="348" y="3537"/>
                  </a:cubicBezTo>
                  <a:cubicBezTo>
                    <a:pt x="0" y="4596"/>
                    <a:pt x="818" y="5381"/>
                    <a:pt x="1809" y="5476"/>
                  </a:cubicBezTo>
                  <a:cubicBezTo>
                    <a:pt x="2219" y="5515"/>
                    <a:pt x="2668" y="5583"/>
                    <a:pt x="3092" y="5583"/>
                  </a:cubicBezTo>
                  <a:cubicBezTo>
                    <a:pt x="3196" y="5583"/>
                    <a:pt x="3299" y="5579"/>
                    <a:pt x="3399" y="5569"/>
                  </a:cubicBezTo>
                  <a:cubicBezTo>
                    <a:pt x="3583" y="5552"/>
                    <a:pt x="3741" y="5486"/>
                    <a:pt x="3886" y="5486"/>
                  </a:cubicBezTo>
                  <a:cubicBezTo>
                    <a:pt x="3995" y="5486"/>
                    <a:pt x="4095" y="5524"/>
                    <a:pt x="4192" y="5648"/>
                  </a:cubicBezTo>
                  <a:cubicBezTo>
                    <a:pt x="4341" y="5840"/>
                    <a:pt x="4479" y="6051"/>
                    <a:pt x="4685" y="6186"/>
                  </a:cubicBezTo>
                  <a:cubicBezTo>
                    <a:pt x="5092" y="6455"/>
                    <a:pt x="5565" y="6578"/>
                    <a:pt x="6040" y="6578"/>
                  </a:cubicBezTo>
                  <a:cubicBezTo>
                    <a:pt x="6647" y="6578"/>
                    <a:pt x="7257" y="6378"/>
                    <a:pt x="7739" y="6021"/>
                  </a:cubicBezTo>
                  <a:cubicBezTo>
                    <a:pt x="8219" y="6481"/>
                    <a:pt x="8851" y="6708"/>
                    <a:pt x="9481" y="6708"/>
                  </a:cubicBezTo>
                  <a:cubicBezTo>
                    <a:pt x="10299" y="6708"/>
                    <a:pt x="11113" y="6325"/>
                    <a:pt x="11586" y="5574"/>
                  </a:cubicBezTo>
                  <a:cubicBezTo>
                    <a:pt x="11800" y="5616"/>
                    <a:pt x="12022" y="5638"/>
                    <a:pt x="12245" y="5638"/>
                  </a:cubicBezTo>
                  <a:cubicBezTo>
                    <a:pt x="13228" y="5638"/>
                    <a:pt x="14218" y="5208"/>
                    <a:pt x="14571" y="4213"/>
                  </a:cubicBezTo>
                  <a:cubicBezTo>
                    <a:pt x="15057" y="2847"/>
                    <a:pt x="13790" y="2249"/>
                    <a:pt x="12652" y="2153"/>
                  </a:cubicBezTo>
                  <a:cubicBezTo>
                    <a:pt x="12605" y="1507"/>
                    <a:pt x="12213" y="1020"/>
                    <a:pt x="11506" y="782"/>
                  </a:cubicBezTo>
                  <a:cubicBezTo>
                    <a:pt x="11317" y="718"/>
                    <a:pt x="11085" y="685"/>
                    <a:pt x="10839" y="685"/>
                  </a:cubicBezTo>
                  <a:cubicBezTo>
                    <a:pt x="10433" y="685"/>
                    <a:pt x="9990" y="775"/>
                    <a:pt x="9650" y="967"/>
                  </a:cubicBezTo>
                  <a:cubicBezTo>
                    <a:pt x="9559" y="305"/>
                    <a:pt x="8664" y="1"/>
                    <a:pt x="795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9"/>
            <p:cNvSpPr/>
            <p:nvPr/>
          </p:nvSpPr>
          <p:spPr>
            <a:xfrm>
              <a:off x="4105985" y="4306499"/>
              <a:ext cx="501592" cy="218918"/>
            </a:xfrm>
            <a:custGeom>
              <a:avLst/>
              <a:gdLst/>
              <a:ahLst/>
              <a:cxnLst/>
              <a:rect l="l" t="t" r="r" b="b"/>
              <a:pathLst>
                <a:path w="15239" h="6651" extrusionOk="0">
                  <a:moveTo>
                    <a:pt x="11100" y="0"/>
                  </a:moveTo>
                  <a:cubicBezTo>
                    <a:pt x="10114" y="0"/>
                    <a:pt x="9213" y="567"/>
                    <a:pt x="8741" y="1436"/>
                  </a:cubicBezTo>
                  <a:cubicBezTo>
                    <a:pt x="8046" y="884"/>
                    <a:pt x="7134" y="594"/>
                    <a:pt x="6265" y="594"/>
                  </a:cubicBezTo>
                  <a:cubicBezTo>
                    <a:pt x="5041" y="594"/>
                    <a:pt x="3903" y="1168"/>
                    <a:pt x="3574" y="2391"/>
                  </a:cubicBezTo>
                  <a:cubicBezTo>
                    <a:pt x="3313" y="2212"/>
                    <a:pt x="3031" y="2132"/>
                    <a:pt x="2749" y="2132"/>
                  </a:cubicBezTo>
                  <a:cubicBezTo>
                    <a:pt x="1384" y="2132"/>
                    <a:pt x="0" y="4009"/>
                    <a:pt x="861" y="5589"/>
                  </a:cubicBezTo>
                  <a:cubicBezTo>
                    <a:pt x="1010" y="5863"/>
                    <a:pt x="1842" y="6222"/>
                    <a:pt x="2323" y="6376"/>
                  </a:cubicBezTo>
                  <a:cubicBezTo>
                    <a:pt x="2714" y="6501"/>
                    <a:pt x="3132" y="6544"/>
                    <a:pt x="3557" y="6544"/>
                  </a:cubicBezTo>
                  <a:cubicBezTo>
                    <a:pt x="4181" y="6544"/>
                    <a:pt x="4819" y="6451"/>
                    <a:pt x="5403" y="6390"/>
                  </a:cubicBezTo>
                  <a:cubicBezTo>
                    <a:pt x="5862" y="6342"/>
                    <a:pt x="6316" y="6321"/>
                    <a:pt x="6769" y="6321"/>
                  </a:cubicBezTo>
                  <a:cubicBezTo>
                    <a:pt x="7496" y="6321"/>
                    <a:pt x="8220" y="6374"/>
                    <a:pt x="8957" y="6449"/>
                  </a:cubicBezTo>
                  <a:cubicBezTo>
                    <a:pt x="10101" y="6565"/>
                    <a:pt x="11237" y="6637"/>
                    <a:pt x="12386" y="6650"/>
                  </a:cubicBezTo>
                  <a:cubicBezTo>
                    <a:pt x="12404" y="6651"/>
                    <a:pt x="12422" y="6651"/>
                    <a:pt x="12440" y="6651"/>
                  </a:cubicBezTo>
                  <a:cubicBezTo>
                    <a:pt x="13229" y="6651"/>
                    <a:pt x="13873" y="6439"/>
                    <a:pt x="14377" y="5809"/>
                  </a:cubicBezTo>
                  <a:cubicBezTo>
                    <a:pt x="15239" y="4734"/>
                    <a:pt x="14556" y="3599"/>
                    <a:pt x="13488" y="3234"/>
                  </a:cubicBezTo>
                  <a:cubicBezTo>
                    <a:pt x="13877" y="1910"/>
                    <a:pt x="13402" y="631"/>
                    <a:pt x="11939" y="139"/>
                  </a:cubicBezTo>
                  <a:cubicBezTo>
                    <a:pt x="11658" y="45"/>
                    <a:pt x="11375" y="0"/>
                    <a:pt x="11100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9"/>
            <p:cNvSpPr/>
            <p:nvPr/>
          </p:nvSpPr>
          <p:spPr>
            <a:xfrm>
              <a:off x="3883084" y="3977027"/>
              <a:ext cx="51874" cy="50097"/>
            </a:xfrm>
            <a:custGeom>
              <a:avLst/>
              <a:gdLst/>
              <a:ahLst/>
              <a:cxnLst/>
              <a:rect l="l" t="t" r="r" b="b"/>
              <a:pathLst>
                <a:path w="1576" h="1522" extrusionOk="0">
                  <a:moveTo>
                    <a:pt x="859" y="0"/>
                  </a:moveTo>
                  <a:cubicBezTo>
                    <a:pt x="711" y="0"/>
                    <a:pt x="526" y="408"/>
                    <a:pt x="526" y="408"/>
                  </a:cubicBezTo>
                  <a:cubicBezTo>
                    <a:pt x="526" y="408"/>
                    <a:pt x="475" y="405"/>
                    <a:pt x="407" y="405"/>
                  </a:cubicBezTo>
                  <a:cubicBezTo>
                    <a:pt x="269" y="405"/>
                    <a:pt x="62" y="416"/>
                    <a:pt x="50" y="485"/>
                  </a:cubicBezTo>
                  <a:cubicBezTo>
                    <a:pt x="33" y="589"/>
                    <a:pt x="234" y="860"/>
                    <a:pt x="234" y="860"/>
                  </a:cubicBezTo>
                  <a:cubicBezTo>
                    <a:pt x="234" y="860"/>
                    <a:pt x="1" y="1268"/>
                    <a:pt x="119" y="1315"/>
                  </a:cubicBezTo>
                  <a:cubicBezTo>
                    <a:pt x="134" y="1322"/>
                    <a:pt x="155" y="1325"/>
                    <a:pt x="180" y="1325"/>
                  </a:cubicBezTo>
                  <a:cubicBezTo>
                    <a:pt x="336" y="1325"/>
                    <a:pt x="637" y="1209"/>
                    <a:pt x="637" y="1209"/>
                  </a:cubicBezTo>
                  <a:cubicBezTo>
                    <a:pt x="637" y="1209"/>
                    <a:pt x="940" y="1521"/>
                    <a:pt x="1097" y="1521"/>
                  </a:cubicBezTo>
                  <a:cubicBezTo>
                    <a:pt x="1112" y="1521"/>
                    <a:pt x="1125" y="1518"/>
                    <a:pt x="1137" y="1512"/>
                  </a:cubicBezTo>
                  <a:cubicBezTo>
                    <a:pt x="1271" y="1442"/>
                    <a:pt x="1195" y="956"/>
                    <a:pt x="1195" y="956"/>
                  </a:cubicBezTo>
                  <a:cubicBezTo>
                    <a:pt x="1195" y="956"/>
                    <a:pt x="1541" y="727"/>
                    <a:pt x="1558" y="623"/>
                  </a:cubicBezTo>
                  <a:cubicBezTo>
                    <a:pt x="1575" y="520"/>
                    <a:pt x="1044" y="426"/>
                    <a:pt x="1044" y="426"/>
                  </a:cubicBezTo>
                  <a:cubicBezTo>
                    <a:pt x="1044" y="426"/>
                    <a:pt x="1039" y="5"/>
                    <a:pt x="861" y="0"/>
                  </a:cubicBezTo>
                  <a:cubicBezTo>
                    <a:pt x="861" y="0"/>
                    <a:pt x="860" y="0"/>
                    <a:pt x="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9"/>
            <p:cNvSpPr/>
            <p:nvPr/>
          </p:nvSpPr>
          <p:spPr>
            <a:xfrm>
              <a:off x="4720736" y="3296117"/>
              <a:ext cx="51874" cy="50162"/>
            </a:xfrm>
            <a:custGeom>
              <a:avLst/>
              <a:gdLst/>
              <a:ahLst/>
              <a:cxnLst/>
              <a:rect l="l" t="t" r="r" b="b"/>
              <a:pathLst>
                <a:path w="1576" h="1524" extrusionOk="0">
                  <a:moveTo>
                    <a:pt x="860" y="0"/>
                  </a:moveTo>
                  <a:cubicBezTo>
                    <a:pt x="711" y="0"/>
                    <a:pt x="526" y="408"/>
                    <a:pt x="526" y="408"/>
                  </a:cubicBezTo>
                  <a:cubicBezTo>
                    <a:pt x="526" y="408"/>
                    <a:pt x="475" y="405"/>
                    <a:pt x="407" y="405"/>
                  </a:cubicBezTo>
                  <a:cubicBezTo>
                    <a:pt x="270" y="405"/>
                    <a:pt x="62" y="416"/>
                    <a:pt x="50" y="484"/>
                  </a:cubicBezTo>
                  <a:cubicBezTo>
                    <a:pt x="33" y="589"/>
                    <a:pt x="234" y="860"/>
                    <a:pt x="234" y="860"/>
                  </a:cubicBezTo>
                  <a:cubicBezTo>
                    <a:pt x="234" y="860"/>
                    <a:pt x="1" y="1269"/>
                    <a:pt x="119" y="1316"/>
                  </a:cubicBezTo>
                  <a:cubicBezTo>
                    <a:pt x="135" y="1323"/>
                    <a:pt x="156" y="1326"/>
                    <a:pt x="180" y="1326"/>
                  </a:cubicBezTo>
                  <a:cubicBezTo>
                    <a:pt x="337" y="1326"/>
                    <a:pt x="636" y="1211"/>
                    <a:pt x="636" y="1211"/>
                  </a:cubicBezTo>
                  <a:cubicBezTo>
                    <a:pt x="636" y="1211"/>
                    <a:pt x="941" y="1523"/>
                    <a:pt x="1097" y="1523"/>
                  </a:cubicBezTo>
                  <a:cubicBezTo>
                    <a:pt x="1111" y="1523"/>
                    <a:pt x="1124" y="1520"/>
                    <a:pt x="1136" y="1514"/>
                  </a:cubicBezTo>
                  <a:cubicBezTo>
                    <a:pt x="1271" y="1444"/>
                    <a:pt x="1195" y="957"/>
                    <a:pt x="1195" y="957"/>
                  </a:cubicBezTo>
                  <a:cubicBezTo>
                    <a:pt x="1195" y="957"/>
                    <a:pt x="1540" y="728"/>
                    <a:pt x="1558" y="625"/>
                  </a:cubicBezTo>
                  <a:cubicBezTo>
                    <a:pt x="1575" y="521"/>
                    <a:pt x="1045" y="428"/>
                    <a:pt x="1045" y="428"/>
                  </a:cubicBezTo>
                  <a:cubicBezTo>
                    <a:pt x="1045" y="428"/>
                    <a:pt x="1038" y="5"/>
                    <a:pt x="862" y="0"/>
                  </a:cubicBezTo>
                  <a:cubicBezTo>
                    <a:pt x="861" y="0"/>
                    <a:pt x="860" y="0"/>
                    <a:pt x="8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9"/>
            <p:cNvSpPr/>
            <p:nvPr/>
          </p:nvSpPr>
          <p:spPr>
            <a:xfrm>
              <a:off x="4072904" y="3067326"/>
              <a:ext cx="71755" cy="69418"/>
            </a:xfrm>
            <a:custGeom>
              <a:avLst/>
              <a:gdLst/>
              <a:ahLst/>
              <a:cxnLst/>
              <a:rect l="l" t="t" r="r" b="b"/>
              <a:pathLst>
                <a:path w="2180" h="2109" extrusionOk="0">
                  <a:moveTo>
                    <a:pt x="1188" y="1"/>
                  </a:moveTo>
                  <a:cubicBezTo>
                    <a:pt x="982" y="1"/>
                    <a:pt x="727" y="563"/>
                    <a:pt x="727" y="563"/>
                  </a:cubicBezTo>
                  <a:cubicBezTo>
                    <a:pt x="727" y="563"/>
                    <a:pt x="657" y="560"/>
                    <a:pt x="562" y="560"/>
                  </a:cubicBezTo>
                  <a:cubicBezTo>
                    <a:pt x="372" y="560"/>
                    <a:pt x="83" y="575"/>
                    <a:pt x="67" y="670"/>
                  </a:cubicBezTo>
                  <a:cubicBezTo>
                    <a:pt x="43" y="813"/>
                    <a:pt x="320" y="1190"/>
                    <a:pt x="320" y="1190"/>
                  </a:cubicBezTo>
                  <a:cubicBezTo>
                    <a:pt x="320" y="1190"/>
                    <a:pt x="0" y="1757"/>
                    <a:pt x="161" y="1822"/>
                  </a:cubicBezTo>
                  <a:cubicBezTo>
                    <a:pt x="183" y="1831"/>
                    <a:pt x="211" y="1835"/>
                    <a:pt x="245" y="1835"/>
                  </a:cubicBezTo>
                  <a:cubicBezTo>
                    <a:pt x="462" y="1835"/>
                    <a:pt x="878" y="1676"/>
                    <a:pt x="878" y="1676"/>
                  </a:cubicBezTo>
                  <a:cubicBezTo>
                    <a:pt x="878" y="1676"/>
                    <a:pt x="1299" y="2109"/>
                    <a:pt x="1514" y="2109"/>
                  </a:cubicBezTo>
                  <a:cubicBezTo>
                    <a:pt x="1535" y="2109"/>
                    <a:pt x="1553" y="2105"/>
                    <a:pt x="1569" y="2097"/>
                  </a:cubicBezTo>
                  <a:cubicBezTo>
                    <a:pt x="1756" y="1998"/>
                    <a:pt x="1650" y="1325"/>
                    <a:pt x="1650" y="1325"/>
                  </a:cubicBezTo>
                  <a:cubicBezTo>
                    <a:pt x="1650" y="1325"/>
                    <a:pt x="2129" y="1008"/>
                    <a:pt x="2155" y="865"/>
                  </a:cubicBezTo>
                  <a:cubicBezTo>
                    <a:pt x="2179" y="721"/>
                    <a:pt x="1443" y="590"/>
                    <a:pt x="1443" y="590"/>
                  </a:cubicBezTo>
                  <a:cubicBezTo>
                    <a:pt x="1443" y="590"/>
                    <a:pt x="1436" y="7"/>
                    <a:pt x="1191" y="1"/>
                  </a:cubicBezTo>
                  <a:cubicBezTo>
                    <a:pt x="1190" y="1"/>
                    <a:pt x="1189" y="1"/>
                    <a:pt x="1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9"/>
            <p:cNvSpPr/>
            <p:nvPr/>
          </p:nvSpPr>
          <p:spPr>
            <a:xfrm>
              <a:off x="4001676" y="3143326"/>
              <a:ext cx="45324" cy="43909"/>
            </a:xfrm>
            <a:custGeom>
              <a:avLst/>
              <a:gdLst/>
              <a:ahLst/>
              <a:cxnLst/>
              <a:rect l="l" t="t" r="r" b="b"/>
              <a:pathLst>
                <a:path w="1377" h="1334" extrusionOk="0">
                  <a:moveTo>
                    <a:pt x="752" y="0"/>
                  </a:moveTo>
                  <a:cubicBezTo>
                    <a:pt x="621" y="0"/>
                    <a:pt x="460" y="356"/>
                    <a:pt x="460" y="356"/>
                  </a:cubicBezTo>
                  <a:cubicBezTo>
                    <a:pt x="460" y="356"/>
                    <a:pt x="416" y="353"/>
                    <a:pt x="356" y="353"/>
                  </a:cubicBezTo>
                  <a:cubicBezTo>
                    <a:pt x="236" y="353"/>
                    <a:pt x="53" y="363"/>
                    <a:pt x="43" y="424"/>
                  </a:cubicBezTo>
                  <a:cubicBezTo>
                    <a:pt x="29" y="514"/>
                    <a:pt x="204" y="753"/>
                    <a:pt x="204" y="753"/>
                  </a:cubicBezTo>
                  <a:cubicBezTo>
                    <a:pt x="204" y="753"/>
                    <a:pt x="0" y="1110"/>
                    <a:pt x="104" y="1152"/>
                  </a:cubicBezTo>
                  <a:cubicBezTo>
                    <a:pt x="118" y="1157"/>
                    <a:pt x="136" y="1160"/>
                    <a:pt x="158" y="1160"/>
                  </a:cubicBezTo>
                  <a:cubicBezTo>
                    <a:pt x="295" y="1160"/>
                    <a:pt x="557" y="1060"/>
                    <a:pt x="557" y="1060"/>
                  </a:cubicBezTo>
                  <a:cubicBezTo>
                    <a:pt x="557" y="1060"/>
                    <a:pt x="824" y="1334"/>
                    <a:pt x="960" y="1334"/>
                  </a:cubicBezTo>
                  <a:cubicBezTo>
                    <a:pt x="972" y="1334"/>
                    <a:pt x="984" y="1331"/>
                    <a:pt x="994" y="1326"/>
                  </a:cubicBezTo>
                  <a:cubicBezTo>
                    <a:pt x="1112" y="1263"/>
                    <a:pt x="1045" y="838"/>
                    <a:pt x="1045" y="838"/>
                  </a:cubicBezTo>
                  <a:cubicBezTo>
                    <a:pt x="1045" y="838"/>
                    <a:pt x="1348" y="637"/>
                    <a:pt x="1362" y="546"/>
                  </a:cubicBezTo>
                  <a:cubicBezTo>
                    <a:pt x="1377" y="456"/>
                    <a:pt x="913" y="374"/>
                    <a:pt x="913" y="374"/>
                  </a:cubicBezTo>
                  <a:cubicBezTo>
                    <a:pt x="913" y="374"/>
                    <a:pt x="909" y="4"/>
                    <a:pt x="753" y="0"/>
                  </a:cubicBezTo>
                  <a:cubicBezTo>
                    <a:pt x="753" y="0"/>
                    <a:pt x="752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9"/>
            <p:cNvSpPr/>
            <p:nvPr/>
          </p:nvSpPr>
          <p:spPr>
            <a:xfrm>
              <a:off x="4083075" y="3207444"/>
              <a:ext cx="44962" cy="43843"/>
            </a:xfrm>
            <a:custGeom>
              <a:avLst/>
              <a:gdLst/>
              <a:ahLst/>
              <a:cxnLst/>
              <a:rect l="l" t="t" r="r" b="b"/>
              <a:pathLst>
                <a:path w="1366" h="1332" extrusionOk="0">
                  <a:moveTo>
                    <a:pt x="502" y="0"/>
                  </a:moveTo>
                  <a:cubicBezTo>
                    <a:pt x="489" y="0"/>
                    <a:pt x="475" y="3"/>
                    <a:pt x="461" y="10"/>
                  </a:cubicBezTo>
                  <a:cubicBezTo>
                    <a:pt x="344" y="69"/>
                    <a:pt x="367" y="462"/>
                    <a:pt x="367" y="462"/>
                  </a:cubicBezTo>
                  <a:cubicBezTo>
                    <a:pt x="367" y="462"/>
                    <a:pt x="1" y="628"/>
                    <a:pt x="29" y="715"/>
                  </a:cubicBezTo>
                  <a:cubicBezTo>
                    <a:pt x="58" y="804"/>
                    <a:pt x="324" y="931"/>
                    <a:pt x="324" y="931"/>
                  </a:cubicBezTo>
                  <a:cubicBezTo>
                    <a:pt x="324" y="931"/>
                    <a:pt x="312" y="1332"/>
                    <a:pt x="417" y="1332"/>
                  </a:cubicBezTo>
                  <a:cubicBezTo>
                    <a:pt x="418" y="1332"/>
                    <a:pt x="420" y="1332"/>
                    <a:pt x="421" y="1331"/>
                  </a:cubicBezTo>
                  <a:cubicBezTo>
                    <a:pt x="532" y="1321"/>
                    <a:pt x="780" y="1039"/>
                    <a:pt x="780" y="1039"/>
                  </a:cubicBezTo>
                  <a:cubicBezTo>
                    <a:pt x="780" y="1039"/>
                    <a:pt x="1005" y="1112"/>
                    <a:pt x="1160" y="1112"/>
                  </a:cubicBezTo>
                  <a:cubicBezTo>
                    <a:pt x="1220" y="1112"/>
                    <a:pt x="1269" y="1101"/>
                    <a:pt x="1290" y="1071"/>
                  </a:cubicBezTo>
                  <a:cubicBezTo>
                    <a:pt x="1366" y="960"/>
                    <a:pt x="1107" y="616"/>
                    <a:pt x="1107" y="616"/>
                  </a:cubicBezTo>
                  <a:cubicBezTo>
                    <a:pt x="1107" y="616"/>
                    <a:pt x="1283" y="298"/>
                    <a:pt x="1254" y="210"/>
                  </a:cubicBezTo>
                  <a:cubicBezTo>
                    <a:pt x="1247" y="190"/>
                    <a:pt x="1217" y="182"/>
                    <a:pt x="1176" y="182"/>
                  </a:cubicBezTo>
                  <a:cubicBezTo>
                    <a:pt x="1039" y="182"/>
                    <a:pt x="775" y="266"/>
                    <a:pt x="775" y="266"/>
                  </a:cubicBezTo>
                  <a:cubicBezTo>
                    <a:pt x="775" y="266"/>
                    <a:pt x="633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9"/>
            <p:cNvSpPr/>
            <p:nvPr/>
          </p:nvSpPr>
          <p:spPr>
            <a:xfrm>
              <a:off x="4442539" y="4243869"/>
              <a:ext cx="39597" cy="38247"/>
            </a:xfrm>
            <a:custGeom>
              <a:avLst/>
              <a:gdLst/>
              <a:ahLst/>
              <a:cxnLst/>
              <a:rect l="l" t="t" r="r" b="b"/>
              <a:pathLst>
                <a:path w="1203" h="1162" extrusionOk="0">
                  <a:moveTo>
                    <a:pt x="656" y="1"/>
                  </a:moveTo>
                  <a:cubicBezTo>
                    <a:pt x="543" y="1"/>
                    <a:pt x="402" y="310"/>
                    <a:pt x="402" y="310"/>
                  </a:cubicBezTo>
                  <a:cubicBezTo>
                    <a:pt x="402" y="310"/>
                    <a:pt x="364" y="308"/>
                    <a:pt x="312" y="308"/>
                  </a:cubicBezTo>
                  <a:cubicBezTo>
                    <a:pt x="208" y="308"/>
                    <a:pt x="47" y="317"/>
                    <a:pt x="38" y="369"/>
                  </a:cubicBezTo>
                  <a:cubicBezTo>
                    <a:pt x="25" y="449"/>
                    <a:pt x="179" y="656"/>
                    <a:pt x="179" y="656"/>
                  </a:cubicBezTo>
                  <a:cubicBezTo>
                    <a:pt x="179" y="656"/>
                    <a:pt x="1" y="969"/>
                    <a:pt x="90" y="1005"/>
                  </a:cubicBezTo>
                  <a:cubicBezTo>
                    <a:pt x="102" y="1010"/>
                    <a:pt x="118" y="1012"/>
                    <a:pt x="137" y="1012"/>
                  </a:cubicBezTo>
                  <a:cubicBezTo>
                    <a:pt x="256" y="1012"/>
                    <a:pt x="485" y="924"/>
                    <a:pt x="485" y="924"/>
                  </a:cubicBezTo>
                  <a:cubicBezTo>
                    <a:pt x="485" y="924"/>
                    <a:pt x="717" y="1162"/>
                    <a:pt x="836" y="1162"/>
                  </a:cubicBezTo>
                  <a:cubicBezTo>
                    <a:pt x="848" y="1162"/>
                    <a:pt x="858" y="1160"/>
                    <a:pt x="867" y="1155"/>
                  </a:cubicBezTo>
                  <a:cubicBezTo>
                    <a:pt x="969" y="1101"/>
                    <a:pt x="911" y="729"/>
                    <a:pt x="911" y="729"/>
                  </a:cubicBezTo>
                  <a:cubicBezTo>
                    <a:pt x="911" y="729"/>
                    <a:pt x="1176" y="555"/>
                    <a:pt x="1188" y="475"/>
                  </a:cubicBezTo>
                  <a:cubicBezTo>
                    <a:pt x="1202" y="397"/>
                    <a:pt x="797" y="325"/>
                    <a:pt x="797" y="325"/>
                  </a:cubicBezTo>
                  <a:cubicBezTo>
                    <a:pt x="797" y="325"/>
                    <a:pt x="793" y="5"/>
                    <a:pt x="657" y="1"/>
                  </a:cubicBezTo>
                  <a:cubicBezTo>
                    <a:pt x="657" y="1"/>
                    <a:pt x="657" y="1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9"/>
            <p:cNvSpPr/>
            <p:nvPr/>
          </p:nvSpPr>
          <p:spPr>
            <a:xfrm>
              <a:off x="4557214" y="4274644"/>
              <a:ext cx="39564" cy="38214"/>
            </a:xfrm>
            <a:custGeom>
              <a:avLst/>
              <a:gdLst/>
              <a:ahLst/>
              <a:cxnLst/>
              <a:rect l="l" t="t" r="r" b="b"/>
              <a:pathLst>
                <a:path w="1202" h="1161" extrusionOk="0">
                  <a:moveTo>
                    <a:pt x="654" y="1"/>
                  </a:moveTo>
                  <a:cubicBezTo>
                    <a:pt x="541" y="1"/>
                    <a:pt x="400" y="310"/>
                    <a:pt x="400" y="310"/>
                  </a:cubicBezTo>
                  <a:cubicBezTo>
                    <a:pt x="400" y="310"/>
                    <a:pt x="360" y="308"/>
                    <a:pt x="307" y="308"/>
                  </a:cubicBezTo>
                  <a:cubicBezTo>
                    <a:pt x="202" y="308"/>
                    <a:pt x="47" y="317"/>
                    <a:pt x="38" y="369"/>
                  </a:cubicBezTo>
                  <a:cubicBezTo>
                    <a:pt x="25" y="449"/>
                    <a:pt x="177" y="655"/>
                    <a:pt x="177" y="655"/>
                  </a:cubicBezTo>
                  <a:cubicBezTo>
                    <a:pt x="177" y="655"/>
                    <a:pt x="0" y="968"/>
                    <a:pt x="90" y="1003"/>
                  </a:cubicBezTo>
                  <a:cubicBezTo>
                    <a:pt x="102" y="1008"/>
                    <a:pt x="118" y="1010"/>
                    <a:pt x="136" y="1010"/>
                  </a:cubicBezTo>
                  <a:cubicBezTo>
                    <a:pt x="256" y="1010"/>
                    <a:pt x="484" y="922"/>
                    <a:pt x="484" y="922"/>
                  </a:cubicBezTo>
                  <a:cubicBezTo>
                    <a:pt x="484" y="922"/>
                    <a:pt x="716" y="1161"/>
                    <a:pt x="836" y="1161"/>
                  </a:cubicBezTo>
                  <a:cubicBezTo>
                    <a:pt x="847" y="1161"/>
                    <a:pt x="857" y="1159"/>
                    <a:pt x="866" y="1154"/>
                  </a:cubicBezTo>
                  <a:cubicBezTo>
                    <a:pt x="968" y="1099"/>
                    <a:pt x="910" y="729"/>
                    <a:pt x="910" y="729"/>
                  </a:cubicBezTo>
                  <a:cubicBezTo>
                    <a:pt x="910" y="729"/>
                    <a:pt x="1175" y="554"/>
                    <a:pt x="1188" y="475"/>
                  </a:cubicBezTo>
                  <a:cubicBezTo>
                    <a:pt x="1201" y="397"/>
                    <a:pt x="795" y="325"/>
                    <a:pt x="795" y="325"/>
                  </a:cubicBezTo>
                  <a:cubicBezTo>
                    <a:pt x="795" y="325"/>
                    <a:pt x="792" y="5"/>
                    <a:pt x="656" y="1"/>
                  </a:cubicBezTo>
                  <a:cubicBezTo>
                    <a:pt x="655" y="1"/>
                    <a:pt x="655" y="1"/>
                    <a:pt x="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9"/>
            <p:cNvSpPr/>
            <p:nvPr/>
          </p:nvSpPr>
          <p:spPr>
            <a:xfrm>
              <a:off x="4478614" y="4147494"/>
              <a:ext cx="61255" cy="59214"/>
            </a:xfrm>
            <a:custGeom>
              <a:avLst/>
              <a:gdLst/>
              <a:ahLst/>
              <a:cxnLst/>
              <a:rect l="l" t="t" r="r" b="b"/>
              <a:pathLst>
                <a:path w="1861" h="1799" extrusionOk="0">
                  <a:moveTo>
                    <a:pt x="1015" y="1"/>
                  </a:moveTo>
                  <a:cubicBezTo>
                    <a:pt x="839" y="1"/>
                    <a:pt x="621" y="480"/>
                    <a:pt x="621" y="480"/>
                  </a:cubicBezTo>
                  <a:cubicBezTo>
                    <a:pt x="621" y="480"/>
                    <a:pt x="560" y="477"/>
                    <a:pt x="478" y="477"/>
                  </a:cubicBezTo>
                  <a:cubicBezTo>
                    <a:pt x="316" y="477"/>
                    <a:pt x="72" y="491"/>
                    <a:pt x="58" y="572"/>
                  </a:cubicBezTo>
                  <a:cubicBezTo>
                    <a:pt x="38" y="694"/>
                    <a:pt x="275" y="1017"/>
                    <a:pt x="275" y="1017"/>
                  </a:cubicBezTo>
                  <a:cubicBezTo>
                    <a:pt x="275" y="1017"/>
                    <a:pt x="1" y="1499"/>
                    <a:pt x="139" y="1555"/>
                  </a:cubicBezTo>
                  <a:cubicBezTo>
                    <a:pt x="158" y="1562"/>
                    <a:pt x="182" y="1566"/>
                    <a:pt x="211" y="1566"/>
                  </a:cubicBezTo>
                  <a:cubicBezTo>
                    <a:pt x="396" y="1566"/>
                    <a:pt x="751" y="1430"/>
                    <a:pt x="751" y="1430"/>
                  </a:cubicBezTo>
                  <a:cubicBezTo>
                    <a:pt x="751" y="1430"/>
                    <a:pt x="1111" y="1798"/>
                    <a:pt x="1295" y="1798"/>
                  </a:cubicBezTo>
                  <a:cubicBezTo>
                    <a:pt x="1312" y="1798"/>
                    <a:pt x="1328" y="1795"/>
                    <a:pt x="1341" y="1788"/>
                  </a:cubicBezTo>
                  <a:cubicBezTo>
                    <a:pt x="1501" y="1704"/>
                    <a:pt x="1411" y="1129"/>
                    <a:pt x="1411" y="1129"/>
                  </a:cubicBezTo>
                  <a:cubicBezTo>
                    <a:pt x="1411" y="1129"/>
                    <a:pt x="1820" y="858"/>
                    <a:pt x="1840" y="737"/>
                  </a:cubicBezTo>
                  <a:cubicBezTo>
                    <a:pt x="1861" y="615"/>
                    <a:pt x="1233" y="504"/>
                    <a:pt x="1233" y="504"/>
                  </a:cubicBezTo>
                  <a:cubicBezTo>
                    <a:pt x="1233" y="504"/>
                    <a:pt x="1228" y="4"/>
                    <a:pt x="1017" y="1"/>
                  </a:cubicBezTo>
                  <a:cubicBezTo>
                    <a:pt x="1016" y="1"/>
                    <a:pt x="1015" y="1"/>
                    <a:pt x="1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9"/>
            <p:cNvSpPr/>
            <p:nvPr/>
          </p:nvSpPr>
          <p:spPr>
            <a:xfrm>
              <a:off x="4527920" y="3787668"/>
              <a:ext cx="137256" cy="135281"/>
            </a:xfrm>
            <a:custGeom>
              <a:avLst/>
              <a:gdLst/>
              <a:ahLst/>
              <a:cxnLst/>
              <a:rect l="l" t="t" r="r" b="b"/>
              <a:pathLst>
                <a:path w="4170" h="4110" extrusionOk="0">
                  <a:moveTo>
                    <a:pt x="2059" y="0"/>
                  </a:moveTo>
                  <a:cubicBezTo>
                    <a:pt x="1593" y="0"/>
                    <a:pt x="1445" y="1114"/>
                    <a:pt x="1445" y="1114"/>
                  </a:cubicBezTo>
                  <a:cubicBezTo>
                    <a:pt x="1445" y="1114"/>
                    <a:pt x="1" y="1464"/>
                    <a:pt x="14" y="1753"/>
                  </a:cubicBezTo>
                  <a:cubicBezTo>
                    <a:pt x="27" y="2041"/>
                    <a:pt x="855" y="2518"/>
                    <a:pt x="855" y="2518"/>
                  </a:cubicBezTo>
                  <a:cubicBezTo>
                    <a:pt x="855" y="2518"/>
                    <a:pt x="483" y="3828"/>
                    <a:pt x="831" y="4068"/>
                  </a:cubicBezTo>
                  <a:cubicBezTo>
                    <a:pt x="871" y="4097"/>
                    <a:pt x="923" y="4109"/>
                    <a:pt x="982" y="4109"/>
                  </a:cubicBezTo>
                  <a:cubicBezTo>
                    <a:pt x="1427" y="4109"/>
                    <a:pt x="2304" y="3402"/>
                    <a:pt x="2304" y="3402"/>
                  </a:cubicBezTo>
                  <a:cubicBezTo>
                    <a:pt x="2304" y="3402"/>
                    <a:pt x="3199" y="3875"/>
                    <a:pt x="3602" y="3875"/>
                  </a:cubicBezTo>
                  <a:cubicBezTo>
                    <a:pt x="3636" y="3875"/>
                    <a:pt x="3666" y="3872"/>
                    <a:pt x="3692" y="3865"/>
                  </a:cubicBezTo>
                  <a:cubicBezTo>
                    <a:pt x="4029" y="3773"/>
                    <a:pt x="3528" y="2572"/>
                    <a:pt x="3528" y="2572"/>
                  </a:cubicBezTo>
                  <a:cubicBezTo>
                    <a:pt x="3528" y="2572"/>
                    <a:pt x="4169" y="1892"/>
                    <a:pt x="4158" y="1603"/>
                  </a:cubicBezTo>
                  <a:cubicBezTo>
                    <a:pt x="4145" y="1313"/>
                    <a:pt x="2876" y="1232"/>
                    <a:pt x="2876" y="1232"/>
                  </a:cubicBezTo>
                  <a:cubicBezTo>
                    <a:pt x="2876" y="1232"/>
                    <a:pt x="2500" y="40"/>
                    <a:pt x="2088" y="2"/>
                  </a:cubicBezTo>
                  <a:cubicBezTo>
                    <a:pt x="2078" y="1"/>
                    <a:pt x="2069" y="0"/>
                    <a:pt x="2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9"/>
            <p:cNvSpPr/>
            <p:nvPr/>
          </p:nvSpPr>
          <p:spPr>
            <a:xfrm>
              <a:off x="4462650" y="3926635"/>
              <a:ext cx="64744" cy="62703"/>
            </a:xfrm>
            <a:custGeom>
              <a:avLst/>
              <a:gdLst/>
              <a:ahLst/>
              <a:cxnLst/>
              <a:rect l="l" t="t" r="r" b="b"/>
              <a:pathLst>
                <a:path w="1967" h="1905" extrusionOk="0">
                  <a:moveTo>
                    <a:pt x="708" y="1"/>
                  </a:moveTo>
                  <a:cubicBezTo>
                    <a:pt x="702" y="1"/>
                    <a:pt x="696" y="2"/>
                    <a:pt x="690" y="3"/>
                  </a:cubicBezTo>
                  <a:cubicBezTo>
                    <a:pt x="473" y="40"/>
                    <a:pt x="542" y="556"/>
                    <a:pt x="542" y="556"/>
                  </a:cubicBezTo>
                  <a:cubicBezTo>
                    <a:pt x="542" y="556"/>
                    <a:pt x="1" y="851"/>
                    <a:pt x="41" y="974"/>
                  </a:cubicBezTo>
                  <a:cubicBezTo>
                    <a:pt x="80" y="1096"/>
                    <a:pt x="453" y="1229"/>
                    <a:pt x="453" y="1229"/>
                  </a:cubicBezTo>
                  <a:cubicBezTo>
                    <a:pt x="453" y="1229"/>
                    <a:pt x="446" y="1838"/>
                    <a:pt x="623" y="1900"/>
                  </a:cubicBezTo>
                  <a:cubicBezTo>
                    <a:pt x="633" y="1903"/>
                    <a:pt x="644" y="1905"/>
                    <a:pt x="655" y="1905"/>
                  </a:cubicBezTo>
                  <a:cubicBezTo>
                    <a:pt x="844" y="1905"/>
                    <a:pt x="1181" y="1440"/>
                    <a:pt x="1181" y="1440"/>
                  </a:cubicBezTo>
                  <a:cubicBezTo>
                    <a:pt x="1181" y="1440"/>
                    <a:pt x="1468" y="1505"/>
                    <a:pt x="1670" y="1505"/>
                  </a:cubicBezTo>
                  <a:cubicBezTo>
                    <a:pt x="1739" y="1505"/>
                    <a:pt x="1797" y="1497"/>
                    <a:pt x="1832" y="1477"/>
                  </a:cubicBezTo>
                  <a:cubicBezTo>
                    <a:pt x="1967" y="1398"/>
                    <a:pt x="1610" y="940"/>
                    <a:pt x="1610" y="940"/>
                  </a:cubicBezTo>
                  <a:cubicBezTo>
                    <a:pt x="1610" y="940"/>
                    <a:pt x="1807" y="573"/>
                    <a:pt x="1768" y="449"/>
                  </a:cubicBezTo>
                  <a:cubicBezTo>
                    <a:pt x="1754" y="406"/>
                    <a:pt x="1676" y="391"/>
                    <a:pt x="1581" y="391"/>
                  </a:cubicBezTo>
                  <a:cubicBezTo>
                    <a:pt x="1406" y="391"/>
                    <a:pt x="1172" y="440"/>
                    <a:pt x="1172" y="440"/>
                  </a:cubicBezTo>
                  <a:cubicBezTo>
                    <a:pt x="1172" y="440"/>
                    <a:pt x="890" y="1"/>
                    <a:pt x="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9"/>
            <p:cNvSpPr/>
            <p:nvPr/>
          </p:nvSpPr>
          <p:spPr>
            <a:xfrm>
              <a:off x="3778941" y="4024227"/>
              <a:ext cx="93808" cy="94696"/>
            </a:xfrm>
            <a:custGeom>
              <a:avLst/>
              <a:gdLst/>
              <a:ahLst/>
              <a:cxnLst/>
              <a:rect l="l" t="t" r="r" b="b"/>
              <a:pathLst>
                <a:path w="2850" h="2877" extrusionOk="0">
                  <a:moveTo>
                    <a:pt x="1237" y="1"/>
                  </a:moveTo>
                  <a:cubicBezTo>
                    <a:pt x="1235" y="1"/>
                    <a:pt x="1234" y="1"/>
                    <a:pt x="1233" y="1"/>
                  </a:cubicBezTo>
                  <a:cubicBezTo>
                    <a:pt x="897" y="7"/>
                    <a:pt x="886" y="806"/>
                    <a:pt x="886" y="806"/>
                  </a:cubicBezTo>
                  <a:cubicBezTo>
                    <a:pt x="886" y="806"/>
                    <a:pt x="1" y="1130"/>
                    <a:pt x="32" y="1326"/>
                  </a:cubicBezTo>
                  <a:cubicBezTo>
                    <a:pt x="64" y="1522"/>
                    <a:pt x="598" y="1806"/>
                    <a:pt x="598" y="1806"/>
                  </a:cubicBezTo>
                  <a:cubicBezTo>
                    <a:pt x="598" y="1806"/>
                    <a:pt x="451" y="2724"/>
                    <a:pt x="705" y="2859"/>
                  </a:cubicBezTo>
                  <a:cubicBezTo>
                    <a:pt x="727" y="2871"/>
                    <a:pt x="752" y="2876"/>
                    <a:pt x="780" y="2876"/>
                  </a:cubicBezTo>
                  <a:cubicBezTo>
                    <a:pt x="1073" y="2876"/>
                    <a:pt x="1650" y="2289"/>
                    <a:pt x="1650" y="2289"/>
                  </a:cubicBezTo>
                  <a:cubicBezTo>
                    <a:pt x="1650" y="2289"/>
                    <a:pt x="2218" y="2508"/>
                    <a:pt x="2513" y="2508"/>
                  </a:cubicBezTo>
                  <a:cubicBezTo>
                    <a:pt x="2559" y="2508"/>
                    <a:pt x="2598" y="2503"/>
                    <a:pt x="2627" y="2491"/>
                  </a:cubicBezTo>
                  <a:cubicBezTo>
                    <a:pt x="2850" y="2402"/>
                    <a:pt x="2414" y="1628"/>
                    <a:pt x="2414" y="1628"/>
                  </a:cubicBezTo>
                  <a:cubicBezTo>
                    <a:pt x="2414" y="1628"/>
                    <a:pt x="2795" y="1116"/>
                    <a:pt x="2764" y="921"/>
                  </a:cubicBezTo>
                  <a:cubicBezTo>
                    <a:pt x="2742" y="788"/>
                    <a:pt x="2338" y="767"/>
                    <a:pt x="2079" y="767"/>
                  </a:cubicBezTo>
                  <a:cubicBezTo>
                    <a:pt x="1955" y="767"/>
                    <a:pt x="1865" y="772"/>
                    <a:pt x="1865" y="772"/>
                  </a:cubicBezTo>
                  <a:cubicBezTo>
                    <a:pt x="1865" y="772"/>
                    <a:pt x="1517" y="1"/>
                    <a:pt x="1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9"/>
            <p:cNvSpPr/>
            <p:nvPr/>
          </p:nvSpPr>
          <p:spPr>
            <a:xfrm>
              <a:off x="3888844" y="4377964"/>
              <a:ext cx="46081" cy="46509"/>
            </a:xfrm>
            <a:custGeom>
              <a:avLst/>
              <a:gdLst/>
              <a:ahLst/>
              <a:cxnLst/>
              <a:rect l="l" t="t" r="r" b="b"/>
              <a:pathLst>
                <a:path w="1400" h="1413" extrusionOk="0">
                  <a:moveTo>
                    <a:pt x="607" y="0"/>
                  </a:moveTo>
                  <a:cubicBezTo>
                    <a:pt x="607" y="0"/>
                    <a:pt x="606" y="0"/>
                    <a:pt x="606" y="0"/>
                  </a:cubicBezTo>
                  <a:cubicBezTo>
                    <a:pt x="441" y="5"/>
                    <a:pt x="435" y="396"/>
                    <a:pt x="435" y="396"/>
                  </a:cubicBezTo>
                  <a:cubicBezTo>
                    <a:pt x="435" y="396"/>
                    <a:pt x="0" y="556"/>
                    <a:pt x="16" y="652"/>
                  </a:cubicBezTo>
                  <a:cubicBezTo>
                    <a:pt x="32" y="747"/>
                    <a:pt x="294" y="888"/>
                    <a:pt x="294" y="888"/>
                  </a:cubicBezTo>
                  <a:cubicBezTo>
                    <a:pt x="294" y="888"/>
                    <a:pt x="220" y="1338"/>
                    <a:pt x="346" y="1405"/>
                  </a:cubicBezTo>
                  <a:cubicBezTo>
                    <a:pt x="357" y="1410"/>
                    <a:pt x="369" y="1413"/>
                    <a:pt x="382" y="1413"/>
                  </a:cubicBezTo>
                  <a:cubicBezTo>
                    <a:pt x="526" y="1413"/>
                    <a:pt x="810" y="1124"/>
                    <a:pt x="810" y="1124"/>
                  </a:cubicBezTo>
                  <a:cubicBezTo>
                    <a:pt x="810" y="1124"/>
                    <a:pt x="1090" y="1232"/>
                    <a:pt x="1234" y="1232"/>
                  </a:cubicBezTo>
                  <a:cubicBezTo>
                    <a:pt x="1256" y="1232"/>
                    <a:pt x="1275" y="1230"/>
                    <a:pt x="1290" y="1224"/>
                  </a:cubicBezTo>
                  <a:cubicBezTo>
                    <a:pt x="1399" y="1180"/>
                    <a:pt x="1185" y="799"/>
                    <a:pt x="1185" y="799"/>
                  </a:cubicBezTo>
                  <a:cubicBezTo>
                    <a:pt x="1185" y="799"/>
                    <a:pt x="1373" y="548"/>
                    <a:pt x="1357" y="453"/>
                  </a:cubicBezTo>
                  <a:cubicBezTo>
                    <a:pt x="1346" y="387"/>
                    <a:pt x="1144" y="377"/>
                    <a:pt x="1017" y="377"/>
                  </a:cubicBezTo>
                  <a:cubicBezTo>
                    <a:pt x="958" y="377"/>
                    <a:pt x="915" y="379"/>
                    <a:pt x="915" y="379"/>
                  </a:cubicBezTo>
                  <a:cubicBezTo>
                    <a:pt x="915" y="379"/>
                    <a:pt x="745" y="0"/>
                    <a:pt x="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9"/>
            <p:cNvSpPr/>
            <p:nvPr/>
          </p:nvSpPr>
          <p:spPr>
            <a:xfrm>
              <a:off x="3800518" y="3808079"/>
              <a:ext cx="46114" cy="46509"/>
            </a:xfrm>
            <a:custGeom>
              <a:avLst/>
              <a:gdLst/>
              <a:ahLst/>
              <a:cxnLst/>
              <a:rect l="l" t="t" r="r" b="b"/>
              <a:pathLst>
                <a:path w="1401" h="1413" extrusionOk="0">
                  <a:moveTo>
                    <a:pt x="608" y="1"/>
                  </a:moveTo>
                  <a:cubicBezTo>
                    <a:pt x="608" y="1"/>
                    <a:pt x="607" y="1"/>
                    <a:pt x="606" y="1"/>
                  </a:cubicBezTo>
                  <a:cubicBezTo>
                    <a:pt x="441" y="3"/>
                    <a:pt x="436" y="395"/>
                    <a:pt x="436" y="395"/>
                  </a:cubicBezTo>
                  <a:cubicBezTo>
                    <a:pt x="436" y="395"/>
                    <a:pt x="1" y="555"/>
                    <a:pt x="17" y="651"/>
                  </a:cubicBezTo>
                  <a:cubicBezTo>
                    <a:pt x="33" y="747"/>
                    <a:pt x="295" y="886"/>
                    <a:pt x="295" y="886"/>
                  </a:cubicBezTo>
                  <a:cubicBezTo>
                    <a:pt x="295" y="886"/>
                    <a:pt x="221" y="1337"/>
                    <a:pt x="347" y="1404"/>
                  </a:cubicBezTo>
                  <a:cubicBezTo>
                    <a:pt x="358" y="1410"/>
                    <a:pt x="370" y="1412"/>
                    <a:pt x="384" y="1412"/>
                  </a:cubicBezTo>
                  <a:cubicBezTo>
                    <a:pt x="528" y="1412"/>
                    <a:pt x="811" y="1124"/>
                    <a:pt x="811" y="1124"/>
                  </a:cubicBezTo>
                  <a:cubicBezTo>
                    <a:pt x="811" y="1124"/>
                    <a:pt x="1091" y="1233"/>
                    <a:pt x="1235" y="1233"/>
                  </a:cubicBezTo>
                  <a:cubicBezTo>
                    <a:pt x="1257" y="1233"/>
                    <a:pt x="1276" y="1230"/>
                    <a:pt x="1290" y="1224"/>
                  </a:cubicBezTo>
                  <a:cubicBezTo>
                    <a:pt x="1400" y="1181"/>
                    <a:pt x="1186" y="800"/>
                    <a:pt x="1186" y="800"/>
                  </a:cubicBezTo>
                  <a:cubicBezTo>
                    <a:pt x="1186" y="800"/>
                    <a:pt x="1373" y="549"/>
                    <a:pt x="1358" y="453"/>
                  </a:cubicBezTo>
                  <a:cubicBezTo>
                    <a:pt x="1347" y="388"/>
                    <a:pt x="1145" y="377"/>
                    <a:pt x="1018" y="377"/>
                  </a:cubicBezTo>
                  <a:cubicBezTo>
                    <a:pt x="959" y="377"/>
                    <a:pt x="916" y="380"/>
                    <a:pt x="916" y="380"/>
                  </a:cubicBezTo>
                  <a:cubicBezTo>
                    <a:pt x="916" y="380"/>
                    <a:pt x="746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9"/>
            <p:cNvSpPr/>
            <p:nvPr/>
          </p:nvSpPr>
          <p:spPr>
            <a:xfrm>
              <a:off x="4813029" y="3225778"/>
              <a:ext cx="46081" cy="46542"/>
            </a:xfrm>
            <a:custGeom>
              <a:avLst/>
              <a:gdLst/>
              <a:ahLst/>
              <a:cxnLst/>
              <a:rect l="l" t="t" r="r" b="b"/>
              <a:pathLst>
                <a:path w="1400" h="1414" extrusionOk="0">
                  <a:moveTo>
                    <a:pt x="607" y="1"/>
                  </a:moveTo>
                  <a:cubicBezTo>
                    <a:pt x="607" y="1"/>
                    <a:pt x="606" y="1"/>
                    <a:pt x="606" y="1"/>
                  </a:cubicBezTo>
                  <a:cubicBezTo>
                    <a:pt x="441" y="4"/>
                    <a:pt x="435" y="397"/>
                    <a:pt x="435" y="397"/>
                  </a:cubicBezTo>
                  <a:cubicBezTo>
                    <a:pt x="435" y="397"/>
                    <a:pt x="0" y="556"/>
                    <a:pt x="16" y="652"/>
                  </a:cubicBezTo>
                  <a:cubicBezTo>
                    <a:pt x="32" y="748"/>
                    <a:pt x="294" y="887"/>
                    <a:pt x="294" y="887"/>
                  </a:cubicBezTo>
                  <a:cubicBezTo>
                    <a:pt x="294" y="887"/>
                    <a:pt x="222" y="1338"/>
                    <a:pt x="346" y="1405"/>
                  </a:cubicBezTo>
                  <a:cubicBezTo>
                    <a:pt x="357" y="1411"/>
                    <a:pt x="369" y="1413"/>
                    <a:pt x="383" y="1413"/>
                  </a:cubicBezTo>
                  <a:cubicBezTo>
                    <a:pt x="527" y="1413"/>
                    <a:pt x="810" y="1124"/>
                    <a:pt x="810" y="1124"/>
                  </a:cubicBezTo>
                  <a:cubicBezTo>
                    <a:pt x="810" y="1124"/>
                    <a:pt x="1090" y="1233"/>
                    <a:pt x="1235" y="1233"/>
                  </a:cubicBezTo>
                  <a:cubicBezTo>
                    <a:pt x="1257" y="1233"/>
                    <a:pt x="1276" y="1230"/>
                    <a:pt x="1291" y="1224"/>
                  </a:cubicBezTo>
                  <a:cubicBezTo>
                    <a:pt x="1399" y="1180"/>
                    <a:pt x="1186" y="800"/>
                    <a:pt x="1186" y="800"/>
                  </a:cubicBezTo>
                  <a:cubicBezTo>
                    <a:pt x="1186" y="800"/>
                    <a:pt x="1373" y="549"/>
                    <a:pt x="1357" y="453"/>
                  </a:cubicBezTo>
                  <a:cubicBezTo>
                    <a:pt x="1346" y="388"/>
                    <a:pt x="1149" y="377"/>
                    <a:pt x="1022" y="377"/>
                  </a:cubicBezTo>
                  <a:cubicBezTo>
                    <a:pt x="961" y="377"/>
                    <a:pt x="915" y="380"/>
                    <a:pt x="915" y="380"/>
                  </a:cubicBezTo>
                  <a:cubicBezTo>
                    <a:pt x="915" y="380"/>
                    <a:pt x="745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9"/>
            <p:cNvSpPr/>
            <p:nvPr/>
          </p:nvSpPr>
          <p:spPr>
            <a:xfrm>
              <a:off x="4605171" y="4170304"/>
              <a:ext cx="46147" cy="46509"/>
            </a:xfrm>
            <a:custGeom>
              <a:avLst/>
              <a:gdLst/>
              <a:ahLst/>
              <a:cxnLst/>
              <a:rect l="l" t="t" r="r" b="b"/>
              <a:pathLst>
                <a:path w="1402" h="1413" extrusionOk="0">
                  <a:moveTo>
                    <a:pt x="609" y="0"/>
                  </a:moveTo>
                  <a:cubicBezTo>
                    <a:pt x="608" y="0"/>
                    <a:pt x="608" y="0"/>
                    <a:pt x="607" y="0"/>
                  </a:cubicBezTo>
                  <a:cubicBezTo>
                    <a:pt x="442" y="2"/>
                    <a:pt x="436" y="396"/>
                    <a:pt x="436" y="396"/>
                  </a:cubicBezTo>
                  <a:cubicBezTo>
                    <a:pt x="436" y="396"/>
                    <a:pt x="1" y="556"/>
                    <a:pt x="17" y="651"/>
                  </a:cubicBezTo>
                  <a:cubicBezTo>
                    <a:pt x="33" y="747"/>
                    <a:pt x="295" y="888"/>
                    <a:pt x="295" y="888"/>
                  </a:cubicBezTo>
                  <a:cubicBezTo>
                    <a:pt x="295" y="888"/>
                    <a:pt x="222" y="1338"/>
                    <a:pt x="347" y="1405"/>
                  </a:cubicBezTo>
                  <a:cubicBezTo>
                    <a:pt x="358" y="1410"/>
                    <a:pt x="370" y="1413"/>
                    <a:pt x="384" y="1413"/>
                  </a:cubicBezTo>
                  <a:cubicBezTo>
                    <a:pt x="529" y="1413"/>
                    <a:pt x="813" y="1124"/>
                    <a:pt x="813" y="1124"/>
                  </a:cubicBezTo>
                  <a:cubicBezTo>
                    <a:pt x="813" y="1124"/>
                    <a:pt x="1092" y="1232"/>
                    <a:pt x="1237" y="1232"/>
                  </a:cubicBezTo>
                  <a:cubicBezTo>
                    <a:pt x="1259" y="1232"/>
                    <a:pt x="1278" y="1230"/>
                    <a:pt x="1293" y="1224"/>
                  </a:cubicBezTo>
                  <a:cubicBezTo>
                    <a:pt x="1401" y="1180"/>
                    <a:pt x="1187" y="799"/>
                    <a:pt x="1187" y="799"/>
                  </a:cubicBezTo>
                  <a:cubicBezTo>
                    <a:pt x="1187" y="799"/>
                    <a:pt x="1374" y="548"/>
                    <a:pt x="1358" y="452"/>
                  </a:cubicBezTo>
                  <a:cubicBezTo>
                    <a:pt x="1348" y="387"/>
                    <a:pt x="1146" y="377"/>
                    <a:pt x="1019" y="377"/>
                  </a:cubicBezTo>
                  <a:cubicBezTo>
                    <a:pt x="960" y="377"/>
                    <a:pt x="917" y="379"/>
                    <a:pt x="917" y="379"/>
                  </a:cubicBezTo>
                  <a:cubicBezTo>
                    <a:pt x="917" y="379"/>
                    <a:pt x="747" y="0"/>
                    <a:pt x="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9"/>
            <p:cNvSpPr/>
            <p:nvPr/>
          </p:nvSpPr>
          <p:spPr>
            <a:xfrm>
              <a:off x="4686142" y="3045701"/>
              <a:ext cx="73203" cy="73335"/>
            </a:xfrm>
            <a:custGeom>
              <a:avLst/>
              <a:gdLst/>
              <a:ahLst/>
              <a:cxnLst/>
              <a:rect l="l" t="t" r="r" b="b"/>
              <a:pathLst>
                <a:path w="2224" h="2228" extrusionOk="0">
                  <a:moveTo>
                    <a:pt x="1193" y="1"/>
                  </a:moveTo>
                  <a:cubicBezTo>
                    <a:pt x="957" y="1"/>
                    <a:pt x="790" y="548"/>
                    <a:pt x="790" y="548"/>
                  </a:cubicBezTo>
                  <a:cubicBezTo>
                    <a:pt x="790" y="548"/>
                    <a:pt x="38" y="600"/>
                    <a:pt x="20" y="757"/>
                  </a:cubicBezTo>
                  <a:cubicBezTo>
                    <a:pt x="1" y="914"/>
                    <a:pt x="346" y="1250"/>
                    <a:pt x="346" y="1250"/>
                  </a:cubicBezTo>
                  <a:cubicBezTo>
                    <a:pt x="346" y="1250"/>
                    <a:pt x="29" y="1921"/>
                    <a:pt x="194" y="2081"/>
                  </a:cubicBezTo>
                  <a:cubicBezTo>
                    <a:pt x="223" y="2109"/>
                    <a:pt x="266" y="2120"/>
                    <a:pt x="319" y="2120"/>
                  </a:cubicBezTo>
                  <a:cubicBezTo>
                    <a:pt x="575" y="2120"/>
                    <a:pt x="1047" y="1855"/>
                    <a:pt x="1047" y="1855"/>
                  </a:cubicBezTo>
                  <a:cubicBezTo>
                    <a:pt x="1047" y="1855"/>
                    <a:pt x="1538" y="2228"/>
                    <a:pt x="1738" y="2228"/>
                  </a:cubicBezTo>
                  <a:cubicBezTo>
                    <a:pt x="1742" y="2228"/>
                    <a:pt x="1747" y="2227"/>
                    <a:pt x="1751" y="2227"/>
                  </a:cubicBezTo>
                  <a:cubicBezTo>
                    <a:pt x="1941" y="2208"/>
                    <a:pt x="1780" y="1517"/>
                    <a:pt x="1780" y="1517"/>
                  </a:cubicBezTo>
                  <a:cubicBezTo>
                    <a:pt x="1780" y="1517"/>
                    <a:pt x="2185" y="1209"/>
                    <a:pt x="2205" y="1052"/>
                  </a:cubicBezTo>
                  <a:cubicBezTo>
                    <a:pt x="2223" y="895"/>
                    <a:pt x="1548" y="739"/>
                    <a:pt x="1548" y="739"/>
                  </a:cubicBezTo>
                  <a:cubicBezTo>
                    <a:pt x="1548" y="739"/>
                    <a:pt x="1451" y="64"/>
                    <a:pt x="1234" y="7"/>
                  </a:cubicBezTo>
                  <a:cubicBezTo>
                    <a:pt x="1220" y="3"/>
                    <a:pt x="1206" y="1"/>
                    <a:pt x="1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9"/>
            <p:cNvSpPr/>
            <p:nvPr/>
          </p:nvSpPr>
          <p:spPr>
            <a:xfrm>
              <a:off x="4306034" y="3381999"/>
              <a:ext cx="53849" cy="86929"/>
            </a:xfrm>
            <a:custGeom>
              <a:avLst/>
              <a:gdLst/>
              <a:ahLst/>
              <a:cxnLst/>
              <a:rect l="l" t="t" r="r" b="b"/>
              <a:pathLst>
                <a:path w="1636" h="2641" extrusionOk="0">
                  <a:moveTo>
                    <a:pt x="857" y="0"/>
                  </a:moveTo>
                  <a:cubicBezTo>
                    <a:pt x="832" y="0"/>
                    <a:pt x="808" y="13"/>
                    <a:pt x="801" y="44"/>
                  </a:cubicBezTo>
                  <a:cubicBezTo>
                    <a:pt x="796" y="60"/>
                    <a:pt x="793" y="75"/>
                    <a:pt x="789" y="91"/>
                  </a:cubicBezTo>
                  <a:cubicBezTo>
                    <a:pt x="759" y="111"/>
                    <a:pt x="737" y="144"/>
                    <a:pt x="733" y="189"/>
                  </a:cubicBezTo>
                  <a:cubicBezTo>
                    <a:pt x="729" y="242"/>
                    <a:pt x="726" y="293"/>
                    <a:pt x="725" y="342"/>
                  </a:cubicBezTo>
                  <a:cubicBezTo>
                    <a:pt x="620" y="745"/>
                    <a:pt x="497" y="1072"/>
                    <a:pt x="94" y="1341"/>
                  </a:cubicBezTo>
                  <a:cubicBezTo>
                    <a:pt x="1" y="1405"/>
                    <a:pt x="46" y="1554"/>
                    <a:pt x="141" y="1587"/>
                  </a:cubicBezTo>
                  <a:cubicBezTo>
                    <a:pt x="545" y="1729"/>
                    <a:pt x="810" y="2062"/>
                    <a:pt x="788" y="2502"/>
                  </a:cubicBezTo>
                  <a:cubicBezTo>
                    <a:pt x="786" y="2592"/>
                    <a:pt x="858" y="2640"/>
                    <a:pt x="928" y="2640"/>
                  </a:cubicBezTo>
                  <a:cubicBezTo>
                    <a:pt x="990" y="2640"/>
                    <a:pt x="1050" y="2602"/>
                    <a:pt x="1055" y="2522"/>
                  </a:cubicBezTo>
                  <a:cubicBezTo>
                    <a:pt x="1083" y="2119"/>
                    <a:pt x="1145" y="1747"/>
                    <a:pt x="1524" y="1532"/>
                  </a:cubicBezTo>
                  <a:cubicBezTo>
                    <a:pt x="1616" y="1479"/>
                    <a:pt x="1636" y="1352"/>
                    <a:pt x="1541" y="1287"/>
                  </a:cubicBezTo>
                  <a:cubicBezTo>
                    <a:pt x="1148" y="1011"/>
                    <a:pt x="965" y="696"/>
                    <a:pt x="1017" y="210"/>
                  </a:cubicBezTo>
                  <a:cubicBezTo>
                    <a:pt x="1023" y="141"/>
                    <a:pt x="986" y="96"/>
                    <a:pt x="935" y="76"/>
                  </a:cubicBezTo>
                  <a:cubicBezTo>
                    <a:pt x="934" y="68"/>
                    <a:pt x="933" y="60"/>
                    <a:pt x="929" y="54"/>
                  </a:cubicBezTo>
                  <a:cubicBezTo>
                    <a:pt x="922" y="21"/>
                    <a:pt x="888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9"/>
            <p:cNvSpPr/>
            <p:nvPr/>
          </p:nvSpPr>
          <p:spPr>
            <a:xfrm>
              <a:off x="4360607" y="3322456"/>
              <a:ext cx="39959" cy="74552"/>
            </a:xfrm>
            <a:custGeom>
              <a:avLst/>
              <a:gdLst/>
              <a:ahLst/>
              <a:cxnLst/>
              <a:rect l="l" t="t" r="r" b="b"/>
              <a:pathLst>
                <a:path w="1214" h="2265" extrusionOk="0">
                  <a:moveTo>
                    <a:pt x="630" y="1"/>
                  </a:moveTo>
                  <a:cubicBezTo>
                    <a:pt x="576" y="1"/>
                    <a:pt x="528" y="33"/>
                    <a:pt x="531" y="102"/>
                  </a:cubicBezTo>
                  <a:cubicBezTo>
                    <a:pt x="534" y="149"/>
                    <a:pt x="536" y="196"/>
                    <a:pt x="541" y="242"/>
                  </a:cubicBezTo>
                  <a:cubicBezTo>
                    <a:pt x="519" y="385"/>
                    <a:pt x="503" y="527"/>
                    <a:pt x="460" y="668"/>
                  </a:cubicBezTo>
                  <a:cubicBezTo>
                    <a:pt x="385" y="909"/>
                    <a:pt x="213" y="1106"/>
                    <a:pt x="56" y="1296"/>
                  </a:cubicBezTo>
                  <a:cubicBezTo>
                    <a:pt x="0" y="1361"/>
                    <a:pt x="63" y="1443"/>
                    <a:pt x="132" y="1454"/>
                  </a:cubicBezTo>
                  <a:cubicBezTo>
                    <a:pt x="505" y="1514"/>
                    <a:pt x="619" y="1843"/>
                    <a:pt x="627" y="2172"/>
                  </a:cubicBezTo>
                  <a:cubicBezTo>
                    <a:pt x="629" y="2226"/>
                    <a:pt x="681" y="2264"/>
                    <a:pt x="727" y="2264"/>
                  </a:cubicBezTo>
                  <a:cubicBezTo>
                    <a:pt x="757" y="2264"/>
                    <a:pt x="784" y="2248"/>
                    <a:pt x="793" y="2208"/>
                  </a:cubicBezTo>
                  <a:cubicBezTo>
                    <a:pt x="872" y="1847"/>
                    <a:pt x="928" y="1527"/>
                    <a:pt x="1180" y="1241"/>
                  </a:cubicBezTo>
                  <a:cubicBezTo>
                    <a:pt x="1213" y="1205"/>
                    <a:pt x="1191" y="1150"/>
                    <a:pt x="1158" y="1122"/>
                  </a:cubicBezTo>
                  <a:cubicBezTo>
                    <a:pt x="850" y="872"/>
                    <a:pt x="779" y="495"/>
                    <a:pt x="760" y="119"/>
                  </a:cubicBezTo>
                  <a:cubicBezTo>
                    <a:pt x="756" y="42"/>
                    <a:pt x="690" y="1"/>
                    <a:pt x="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9"/>
            <p:cNvSpPr/>
            <p:nvPr/>
          </p:nvSpPr>
          <p:spPr>
            <a:xfrm>
              <a:off x="3997167" y="4293076"/>
              <a:ext cx="62209" cy="107007"/>
            </a:xfrm>
            <a:custGeom>
              <a:avLst/>
              <a:gdLst/>
              <a:ahLst/>
              <a:cxnLst/>
              <a:rect l="l" t="t" r="r" b="b"/>
              <a:pathLst>
                <a:path w="1890" h="3251" extrusionOk="0">
                  <a:moveTo>
                    <a:pt x="1108" y="0"/>
                  </a:moveTo>
                  <a:cubicBezTo>
                    <a:pt x="1048" y="0"/>
                    <a:pt x="988" y="34"/>
                    <a:pt x="967" y="104"/>
                  </a:cubicBezTo>
                  <a:cubicBezTo>
                    <a:pt x="901" y="340"/>
                    <a:pt x="825" y="564"/>
                    <a:pt x="741" y="789"/>
                  </a:cubicBezTo>
                  <a:cubicBezTo>
                    <a:pt x="606" y="1106"/>
                    <a:pt x="439" y="1391"/>
                    <a:pt x="114" y="1624"/>
                  </a:cubicBezTo>
                  <a:cubicBezTo>
                    <a:pt x="1" y="1705"/>
                    <a:pt x="51" y="1857"/>
                    <a:pt x="184" y="1870"/>
                  </a:cubicBezTo>
                  <a:cubicBezTo>
                    <a:pt x="720" y="1926"/>
                    <a:pt x="823" y="2691"/>
                    <a:pt x="823" y="3111"/>
                  </a:cubicBezTo>
                  <a:cubicBezTo>
                    <a:pt x="823" y="3204"/>
                    <a:pt x="896" y="3250"/>
                    <a:pt x="969" y="3250"/>
                  </a:cubicBezTo>
                  <a:cubicBezTo>
                    <a:pt x="1043" y="3250"/>
                    <a:pt x="1118" y="3203"/>
                    <a:pt x="1118" y="3108"/>
                  </a:cubicBezTo>
                  <a:cubicBezTo>
                    <a:pt x="1118" y="2583"/>
                    <a:pt x="1472" y="2146"/>
                    <a:pt x="1823" y="1800"/>
                  </a:cubicBezTo>
                  <a:cubicBezTo>
                    <a:pt x="1889" y="1735"/>
                    <a:pt x="1876" y="1613"/>
                    <a:pt x="1792" y="1573"/>
                  </a:cubicBezTo>
                  <a:cubicBezTo>
                    <a:pt x="1289" y="1321"/>
                    <a:pt x="1260" y="631"/>
                    <a:pt x="1254" y="140"/>
                  </a:cubicBezTo>
                  <a:cubicBezTo>
                    <a:pt x="1254" y="49"/>
                    <a:pt x="1181" y="0"/>
                    <a:pt x="1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9"/>
            <p:cNvSpPr/>
            <p:nvPr/>
          </p:nvSpPr>
          <p:spPr>
            <a:xfrm>
              <a:off x="3943121" y="4272504"/>
              <a:ext cx="48945" cy="73400"/>
            </a:xfrm>
            <a:custGeom>
              <a:avLst/>
              <a:gdLst/>
              <a:ahLst/>
              <a:cxnLst/>
              <a:rect l="l" t="t" r="r" b="b"/>
              <a:pathLst>
                <a:path w="1487" h="2230" extrusionOk="0">
                  <a:moveTo>
                    <a:pt x="741" y="1"/>
                  </a:moveTo>
                  <a:cubicBezTo>
                    <a:pt x="725" y="1"/>
                    <a:pt x="710" y="10"/>
                    <a:pt x="703" y="31"/>
                  </a:cubicBezTo>
                  <a:cubicBezTo>
                    <a:pt x="577" y="482"/>
                    <a:pt x="452" y="826"/>
                    <a:pt x="39" y="1097"/>
                  </a:cubicBezTo>
                  <a:cubicBezTo>
                    <a:pt x="0" y="1121"/>
                    <a:pt x="7" y="1171"/>
                    <a:pt x="49" y="1188"/>
                  </a:cubicBezTo>
                  <a:cubicBezTo>
                    <a:pt x="483" y="1360"/>
                    <a:pt x="576" y="1705"/>
                    <a:pt x="655" y="2103"/>
                  </a:cubicBezTo>
                  <a:cubicBezTo>
                    <a:pt x="655" y="2114"/>
                    <a:pt x="651" y="2124"/>
                    <a:pt x="653" y="2135"/>
                  </a:cubicBezTo>
                  <a:cubicBezTo>
                    <a:pt x="653" y="2163"/>
                    <a:pt x="664" y="2185"/>
                    <a:pt x="680" y="2201"/>
                  </a:cubicBezTo>
                  <a:cubicBezTo>
                    <a:pt x="691" y="2217"/>
                    <a:pt x="708" y="2226"/>
                    <a:pt x="726" y="2227"/>
                  </a:cubicBezTo>
                  <a:cubicBezTo>
                    <a:pt x="734" y="2229"/>
                    <a:pt x="743" y="2230"/>
                    <a:pt x="752" y="2230"/>
                  </a:cubicBezTo>
                  <a:cubicBezTo>
                    <a:pt x="790" y="2230"/>
                    <a:pt x="829" y="2210"/>
                    <a:pt x="845" y="2164"/>
                  </a:cubicBezTo>
                  <a:cubicBezTo>
                    <a:pt x="1000" y="1706"/>
                    <a:pt x="1104" y="1336"/>
                    <a:pt x="1452" y="974"/>
                  </a:cubicBezTo>
                  <a:cubicBezTo>
                    <a:pt x="1484" y="939"/>
                    <a:pt x="1487" y="869"/>
                    <a:pt x="1438" y="847"/>
                  </a:cubicBezTo>
                  <a:cubicBezTo>
                    <a:pt x="1071" y="676"/>
                    <a:pt x="959" y="422"/>
                    <a:pt x="790" y="83"/>
                  </a:cubicBezTo>
                  <a:cubicBezTo>
                    <a:pt x="790" y="70"/>
                    <a:pt x="790" y="56"/>
                    <a:pt x="789" y="45"/>
                  </a:cubicBezTo>
                  <a:cubicBezTo>
                    <a:pt x="786" y="18"/>
                    <a:pt x="763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9"/>
            <p:cNvSpPr/>
            <p:nvPr/>
          </p:nvSpPr>
          <p:spPr>
            <a:xfrm>
              <a:off x="3747738" y="3601074"/>
              <a:ext cx="38774" cy="58128"/>
            </a:xfrm>
            <a:custGeom>
              <a:avLst/>
              <a:gdLst/>
              <a:ahLst/>
              <a:cxnLst/>
              <a:rect l="l" t="t" r="r" b="b"/>
              <a:pathLst>
                <a:path w="1178" h="1766" extrusionOk="0">
                  <a:moveTo>
                    <a:pt x="587" y="0"/>
                  </a:moveTo>
                  <a:cubicBezTo>
                    <a:pt x="574" y="0"/>
                    <a:pt x="563" y="7"/>
                    <a:pt x="558" y="23"/>
                  </a:cubicBezTo>
                  <a:cubicBezTo>
                    <a:pt x="458" y="382"/>
                    <a:pt x="360" y="654"/>
                    <a:pt x="31" y="867"/>
                  </a:cubicBezTo>
                  <a:cubicBezTo>
                    <a:pt x="1" y="887"/>
                    <a:pt x="6" y="927"/>
                    <a:pt x="39" y="941"/>
                  </a:cubicBezTo>
                  <a:cubicBezTo>
                    <a:pt x="383" y="1076"/>
                    <a:pt x="456" y="1350"/>
                    <a:pt x="518" y="1665"/>
                  </a:cubicBezTo>
                  <a:cubicBezTo>
                    <a:pt x="518" y="1673"/>
                    <a:pt x="517" y="1682"/>
                    <a:pt x="517" y="1691"/>
                  </a:cubicBezTo>
                  <a:cubicBezTo>
                    <a:pt x="517" y="1713"/>
                    <a:pt x="526" y="1730"/>
                    <a:pt x="538" y="1744"/>
                  </a:cubicBezTo>
                  <a:cubicBezTo>
                    <a:pt x="547" y="1757"/>
                    <a:pt x="560" y="1762"/>
                    <a:pt x="575" y="1763"/>
                  </a:cubicBezTo>
                  <a:cubicBezTo>
                    <a:pt x="582" y="1765"/>
                    <a:pt x="589" y="1766"/>
                    <a:pt x="596" y="1766"/>
                  </a:cubicBezTo>
                  <a:cubicBezTo>
                    <a:pt x="627" y="1766"/>
                    <a:pt x="657" y="1749"/>
                    <a:pt x="669" y="1714"/>
                  </a:cubicBezTo>
                  <a:cubicBezTo>
                    <a:pt x="792" y="1352"/>
                    <a:pt x="874" y="1059"/>
                    <a:pt x="1150" y="771"/>
                  </a:cubicBezTo>
                  <a:cubicBezTo>
                    <a:pt x="1175" y="744"/>
                    <a:pt x="1177" y="687"/>
                    <a:pt x="1138" y="670"/>
                  </a:cubicBezTo>
                  <a:cubicBezTo>
                    <a:pt x="846" y="534"/>
                    <a:pt x="759" y="334"/>
                    <a:pt x="626" y="65"/>
                  </a:cubicBezTo>
                  <a:cubicBezTo>
                    <a:pt x="626" y="54"/>
                    <a:pt x="626" y="45"/>
                    <a:pt x="624" y="34"/>
                  </a:cubicBezTo>
                  <a:cubicBezTo>
                    <a:pt x="623" y="14"/>
                    <a:pt x="604" y="0"/>
                    <a:pt x="587" y="0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9"/>
            <p:cNvSpPr/>
            <p:nvPr/>
          </p:nvSpPr>
          <p:spPr>
            <a:xfrm>
              <a:off x="3696555" y="3730067"/>
              <a:ext cx="54705" cy="82090"/>
            </a:xfrm>
            <a:custGeom>
              <a:avLst/>
              <a:gdLst/>
              <a:ahLst/>
              <a:cxnLst/>
              <a:rect l="l" t="t" r="r" b="b"/>
              <a:pathLst>
                <a:path w="1662" h="2494" extrusionOk="0">
                  <a:moveTo>
                    <a:pt x="827" y="1"/>
                  </a:moveTo>
                  <a:cubicBezTo>
                    <a:pt x="809" y="1"/>
                    <a:pt x="792" y="11"/>
                    <a:pt x="785" y="35"/>
                  </a:cubicBezTo>
                  <a:cubicBezTo>
                    <a:pt x="645" y="540"/>
                    <a:pt x="504" y="924"/>
                    <a:pt x="43" y="1226"/>
                  </a:cubicBezTo>
                  <a:cubicBezTo>
                    <a:pt x="0" y="1254"/>
                    <a:pt x="8" y="1310"/>
                    <a:pt x="54" y="1328"/>
                  </a:cubicBezTo>
                  <a:cubicBezTo>
                    <a:pt x="540" y="1520"/>
                    <a:pt x="643" y="1907"/>
                    <a:pt x="730" y="2353"/>
                  </a:cubicBezTo>
                  <a:cubicBezTo>
                    <a:pt x="730" y="2365"/>
                    <a:pt x="727" y="2376"/>
                    <a:pt x="727" y="2387"/>
                  </a:cubicBezTo>
                  <a:cubicBezTo>
                    <a:pt x="727" y="2419"/>
                    <a:pt x="738" y="2444"/>
                    <a:pt x="758" y="2461"/>
                  </a:cubicBezTo>
                  <a:cubicBezTo>
                    <a:pt x="769" y="2481"/>
                    <a:pt x="790" y="2488"/>
                    <a:pt x="811" y="2490"/>
                  </a:cubicBezTo>
                  <a:cubicBezTo>
                    <a:pt x="820" y="2493"/>
                    <a:pt x="830" y="2494"/>
                    <a:pt x="840" y="2494"/>
                  </a:cubicBezTo>
                  <a:cubicBezTo>
                    <a:pt x="882" y="2494"/>
                    <a:pt x="925" y="2470"/>
                    <a:pt x="943" y="2419"/>
                  </a:cubicBezTo>
                  <a:cubicBezTo>
                    <a:pt x="1117" y="1908"/>
                    <a:pt x="1233" y="1492"/>
                    <a:pt x="1623" y="1088"/>
                  </a:cubicBezTo>
                  <a:cubicBezTo>
                    <a:pt x="1658" y="1052"/>
                    <a:pt x="1662" y="974"/>
                    <a:pt x="1607" y="949"/>
                  </a:cubicBezTo>
                  <a:cubicBezTo>
                    <a:pt x="1195" y="758"/>
                    <a:pt x="1070" y="474"/>
                    <a:pt x="881" y="93"/>
                  </a:cubicBezTo>
                  <a:cubicBezTo>
                    <a:pt x="881" y="78"/>
                    <a:pt x="881" y="64"/>
                    <a:pt x="880" y="50"/>
                  </a:cubicBezTo>
                  <a:cubicBezTo>
                    <a:pt x="878" y="20"/>
                    <a:pt x="852" y="1"/>
                    <a:pt x="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9"/>
            <p:cNvSpPr/>
            <p:nvPr/>
          </p:nvSpPr>
          <p:spPr>
            <a:xfrm>
              <a:off x="3924063" y="3164951"/>
              <a:ext cx="38313" cy="57437"/>
            </a:xfrm>
            <a:custGeom>
              <a:avLst/>
              <a:gdLst/>
              <a:ahLst/>
              <a:cxnLst/>
              <a:rect l="l" t="t" r="r" b="b"/>
              <a:pathLst>
                <a:path w="1164" h="1745" extrusionOk="0">
                  <a:moveTo>
                    <a:pt x="579" y="1"/>
                  </a:moveTo>
                  <a:cubicBezTo>
                    <a:pt x="566" y="1"/>
                    <a:pt x="554" y="8"/>
                    <a:pt x="549" y="24"/>
                  </a:cubicBezTo>
                  <a:cubicBezTo>
                    <a:pt x="449" y="378"/>
                    <a:pt x="353" y="647"/>
                    <a:pt x="29" y="857"/>
                  </a:cubicBezTo>
                  <a:cubicBezTo>
                    <a:pt x="0" y="877"/>
                    <a:pt x="6" y="916"/>
                    <a:pt x="38" y="930"/>
                  </a:cubicBezTo>
                  <a:cubicBezTo>
                    <a:pt x="378" y="1064"/>
                    <a:pt x="449" y="1334"/>
                    <a:pt x="511" y="1647"/>
                  </a:cubicBezTo>
                  <a:cubicBezTo>
                    <a:pt x="511" y="1654"/>
                    <a:pt x="510" y="1663"/>
                    <a:pt x="510" y="1670"/>
                  </a:cubicBezTo>
                  <a:cubicBezTo>
                    <a:pt x="510" y="1693"/>
                    <a:pt x="519" y="1711"/>
                    <a:pt x="531" y="1722"/>
                  </a:cubicBezTo>
                  <a:cubicBezTo>
                    <a:pt x="540" y="1735"/>
                    <a:pt x="554" y="1740"/>
                    <a:pt x="569" y="1743"/>
                  </a:cubicBezTo>
                  <a:cubicBezTo>
                    <a:pt x="575" y="1744"/>
                    <a:pt x="582" y="1745"/>
                    <a:pt x="589" y="1745"/>
                  </a:cubicBezTo>
                  <a:cubicBezTo>
                    <a:pt x="619" y="1745"/>
                    <a:pt x="648" y="1729"/>
                    <a:pt x="661" y="1693"/>
                  </a:cubicBezTo>
                  <a:cubicBezTo>
                    <a:pt x="784" y="1335"/>
                    <a:pt x="865" y="1044"/>
                    <a:pt x="1138" y="761"/>
                  </a:cubicBezTo>
                  <a:cubicBezTo>
                    <a:pt x="1160" y="736"/>
                    <a:pt x="1163" y="682"/>
                    <a:pt x="1124" y="664"/>
                  </a:cubicBezTo>
                  <a:cubicBezTo>
                    <a:pt x="837" y="531"/>
                    <a:pt x="749" y="331"/>
                    <a:pt x="618" y="65"/>
                  </a:cubicBezTo>
                  <a:cubicBezTo>
                    <a:pt x="618" y="54"/>
                    <a:pt x="618" y="45"/>
                    <a:pt x="616" y="35"/>
                  </a:cubicBezTo>
                  <a:cubicBezTo>
                    <a:pt x="615" y="14"/>
                    <a:pt x="596" y="1"/>
                    <a:pt x="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9"/>
            <p:cNvSpPr/>
            <p:nvPr/>
          </p:nvSpPr>
          <p:spPr>
            <a:xfrm>
              <a:off x="3774168" y="3685467"/>
              <a:ext cx="44567" cy="66850"/>
            </a:xfrm>
            <a:custGeom>
              <a:avLst/>
              <a:gdLst/>
              <a:ahLst/>
              <a:cxnLst/>
              <a:rect l="l" t="t" r="r" b="b"/>
              <a:pathLst>
                <a:path w="1354" h="2031" extrusionOk="0">
                  <a:moveTo>
                    <a:pt x="675" y="1"/>
                  </a:moveTo>
                  <a:cubicBezTo>
                    <a:pt x="660" y="1"/>
                    <a:pt x="646" y="9"/>
                    <a:pt x="640" y="28"/>
                  </a:cubicBezTo>
                  <a:cubicBezTo>
                    <a:pt x="525" y="438"/>
                    <a:pt x="411" y="752"/>
                    <a:pt x="36" y="997"/>
                  </a:cubicBezTo>
                  <a:cubicBezTo>
                    <a:pt x="1" y="1020"/>
                    <a:pt x="7" y="1065"/>
                    <a:pt x="44" y="1081"/>
                  </a:cubicBezTo>
                  <a:cubicBezTo>
                    <a:pt x="439" y="1236"/>
                    <a:pt x="523" y="1552"/>
                    <a:pt x="596" y="1915"/>
                  </a:cubicBezTo>
                  <a:cubicBezTo>
                    <a:pt x="596" y="1925"/>
                    <a:pt x="593" y="1933"/>
                    <a:pt x="593" y="1943"/>
                  </a:cubicBezTo>
                  <a:cubicBezTo>
                    <a:pt x="593" y="1968"/>
                    <a:pt x="604" y="1990"/>
                    <a:pt x="618" y="2005"/>
                  </a:cubicBezTo>
                  <a:cubicBezTo>
                    <a:pt x="629" y="2018"/>
                    <a:pt x="645" y="2027"/>
                    <a:pt x="660" y="2027"/>
                  </a:cubicBezTo>
                  <a:cubicBezTo>
                    <a:pt x="668" y="2029"/>
                    <a:pt x="677" y="2030"/>
                    <a:pt x="685" y="2030"/>
                  </a:cubicBezTo>
                  <a:cubicBezTo>
                    <a:pt x="720" y="2030"/>
                    <a:pt x="754" y="2012"/>
                    <a:pt x="768" y="1969"/>
                  </a:cubicBezTo>
                  <a:cubicBezTo>
                    <a:pt x="910" y="1553"/>
                    <a:pt x="1005" y="1215"/>
                    <a:pt x="1321" y="885"/>
                  </a:cubicBezTo>
                  <a:cubicBezTo>
                    <a:pt x="1351" y="857"/>
                    <a:pt x="1353" y="793"/>
                    <a:pt x="1308" y="771"/>
                  </a:cubicBezTo>
                  <a:cubicBezTo>
                    <a:pt x="974" y="616"/>
                    <a:pt x="872" y="384"/>
                    <a:pt x="719" y="76"/>
                  </a:cubicBezTo>
                  <a:cubicBezTo>
                    <a:pt x="719" y="64"/>
                    <a:pt x="719" y="52"/>
                    <a:pt x="718" y="39"/>
                  </a:cubicBezTo>
                  <a:cubicBezTo>
                    <a:pt x="716" y="16"/>
                    <a:pt x="695" y="1"/>
                    <a:pt x="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9"/>
            <p:cNvSpPr/>
            <p:nvPr/>
          </p:nvSpPr>
          <p:spPr>
            <a:xfrm>
              <a:off x="4920398" y="3367279"/>
              <a:ext cx="9743" cy="11059"/>
            </a:xfrm>
            <a:custGeom>
              <a:avLst/>
              <a:gdLst/>
              <a:ahLst/>
              <a:cxnLst/>
              <a:rect l="l" t="t" r="r" b="b"/>
              <a:pathLst>
                <a:path w="296" h="336" extrusionOk="0">
                  <a:moveTo>
                    <a:pt x="184" y="0"/>
                  </a:moveTo>
                  <a:cubicBezTo>
                    <a:pt x="149" y="0"/>
                    <a:pt x="116" y="20"/>
                    <a:pt x="99" y="53"/>
                  </a:cubicBezTo>
                  <a:lnTo>
                    <a:pt x="99" y="54"/>
                  </a:lnTo>
                  <a:lnTo>
                    <a:pt x="22" y="206"/>
                  </a:lnTo>
                  <a:cubicBezTo>
                    <a:pt x="0" y="247"/>
                    <a:pt x="15" y="298"/>
                    <a:pt x="56" y="323"/>
                  </a:cubicBezTo>
                  <a:cubicBezTo>
                    <a:pt x="70" y="331"/>
                    <a:pt x="87" y="336"/>
                    <a:pt x="103" y="336"/>
                  </a:cubicBezTo>
                  <a:cubicBezTo>
                    <a:pt x="133" y="336"/>
                    <a:pt x="162" y="321"/>
                    <a:pt x="179" y="293"/>
                  </a:cubicBezTo>
                  <a:lnTo>
                    <a:pt x="179" y="291"/>
                  </a:lnTo>
                  <a:lnTo>
                    <a:pt x="266" y="146"/>
                  </a:lnTo>
                  <a:cubicBezTo>
                    <a:pt x="268" y="144"/>
                    <a:pt x="269" y="142"/>
                    <a:pt x="271" y="140"/>
                  </a:cubicBezTo>
                  <a:cubicBezTo>
                    <a:pt x="295" y="92"/>
                    <a:pt x="276" y="34"/>
                    <a:pt x="228" y="11"/>
                  </a:cubicBezTo>
                  <a:cubicBezTo>
                    <a:pt x="214" y="4"/>
                    <a:pt x="199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9"/>
            <p:cNvSpPr/>
            <p:nvPr/>
          </p:nvSpPr>
          <p:spPr>
            <a:xfrm>
              <a:off x="4939455" y="3329888"/>
              <a:ext cx="16063" cy="17313"/>
            </a:xfrm>
            <a:custGeom>
              <a:avLst/>
              <a:gdLst/>
              <a:ahLst/>
              <a:cxnLst/>
              <a:rect l="l" t="t" r="r" b="b"/>
              <a:pathLst>
                <a:path w="488" h="526" extrusionOk="0">
                  <a:moveTo>
                    <a:pt x="337" y="1"/>
                  </a:moveTo>
                  <a:cubicBezTo>
                    <a:pt x="295" y="1"/>
                    <a:pt x="254" y="21"/>
                    <a:pt x="228" y="57"/>
                  </a:cubicBezTo>
                  <a:lnTo>
                    <a:pt x="38" y="329"/>
                  </a:lnTo>
                  <a:cubicBezTo>
                    <a:pt x="0" y="383"/>
                    <a:pt x="11" y="459"/>
                    <a:pt x="65" y="499"/>
                  </a:cubicBezTo>
                  <a:cubicBezTo>
                    <a:pt x="88" y="517"/>
                    <a:pt x="115" y="525"/>
                    <a:pt x="141" y="525"/>
                  </a:cubicBezTo>
                  <a:cubicBezTo>
                    <a:pt x="179" y="525"/>
                    <a:pt x="216" y="508"/>
                    <a:pt x="241" y="477"/>
                  </a:cubicBezTo>
                  <a:lnTo>
                    <a:pt x="442" y="214"/>
                  </a:lnTo>
                  <a:cubicBezTo>
                    <a:pt x="443" y="213"/>
                    <a:pt x="445" y="211"/>
                    <a:pt x="446" y="208"/>
                  </a:cubicBezTo>
                  <a:cubicBezTo>
                    <a:pt x="487" y="149"/>
                    <a:pt x="472" y="67"/>
                    <a:pt x="413" y="24"/>
                  </a:cubicBezTo>
                  <a:cubicBezTo>
                    <a:pt x="390" y="9"/>
                    <a:pt x="363" y="1"/>
                    <a:pt x="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9"/>
            <p:cNvSpPr/>
            <p:nvPr/>
          </p:nvSpPr>
          <p:spPr>
            <a:xfrm>
              <a:off x="4966051" y="3296380"/>
              <a:ext cx="18630" cy="17873"/>
            </a:xfrm>
            <a:custGeom>
              <a:avLst/>
              <a:gdLst/>
              <a:ahLst/>
              <a:cxnLst/>
              <a:rect l="l" t="t" r="r" b="b"/>
              <a:pathLst>
                <a:path w="566" h="543" extrusionOk="0">
                  <a:moveTo>
                    <a:pt x="394" y="0"/>
                  </a:moveTo>
                  <a:cubicBezTo>
                    <a:pt x="353" y="0"/>
                    <a:pt x="311" y="17"/>
                    <a:pt x="281" y="50"/>
                  </a:cubicBezTo>
                  <a:lnTo>
                    <a:pt x="55" y="290"/>
                  </a:lnTo>
                  <a:cubicBezTo>
                    <a:pt x="1" y="349"/>
                    <a:pt x="2" y="440"/>
                    <a:pt x="59" y="499"/>
                  </a:cubicBezTo>
                  <a:cubicBezTo>
                    <a:pt x="88" y="528"/>
                    <a:pt x="127" y="543"/>
                    <a:pt x="165" y="543"/>
                  </a:cubicBezTo>
                  <a:cubicBezTo>
                    <a:pt x="203" y="543"/>
                    <a:pt x="242" y="528"/>
                    <a:pt x="271" y="499"/>
                  </a:cubicBezTo>
                  <a:lnTo>
                    <a:pt x="504" y="265"/>
                  </a:lnTo>
                  <a:lnTo>
                    <a:pt x="507" y="261"/>
                  </a:lnTo>
                  <a:cubicBezTo>
                    <a:pt x="566" y="199"/>
                    <a:pt x="562" y="100"/>
                    <a:pt x="500" y="41"/>
                  </a:cubicBezTo>
                  <a:cubicBezTo>
                    <a:pt x="470" y="14"/>
                    <a:pt x="432" y="0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9"/>
            <p:cNvSpPr/>
            <p:nvPr/>
          </p:nvSpPr>
          <p:spPr>
            <a:xfrm>
              <a:off x="4997517" y="3268436"/>
              <a:ext cx="21099" cy="17083"/>
            </a:xfrm>
            <a:custGeom>
              <a:avLst/>
              <a:gdLst/>
              <a:ahLst/>
              <a:cxnLst/>
              <a:rect l="l" t="t" r="r" b="b"/>
              <a:pathLst>
                <a:path w="641" h="519" extrusionOk="0">
                  <a:moveTo>
                    <a:pt x="454" y="1"/>
                  </a:moveTo>
                  <a:cubicBezTo>
                    <a:pt x="421" y="1"/>
                    <a:pt x="387" y="11"/>
                    <a:pt x="359" y="32"/>
                  </a:cubicBezTo>
                  <a:lnTo>
                    <a:pt x="91" y="223"/>
                  </a:lnTo>
                  <a:cubicBezTo>
                    <a:pt x="17" y="275"/>
                    <a:pt x="0" y="375"/>
                    <a:pt x="50" y="450"/>
                  </a:cubicBezTo>
                  <a:cubicBezTo>
                    <a:pt x="82" y="494"/>
                    <a:pt x="132" y="519"/>
                    <a:pt x="184" y="519"/>
                  </a:cubicBezTo>
                  <a:cubicBezTo>
                    <a:pt x="216" y="519"/>
                    <a:pt x="248" y="509"/>
                    <a:pt x="277" y="489"/>
                  </a:cubicBezTo>
                  <a:lnTo>
                    <a:pt x="548" y="301"/>
                  </a:lnTo>
                  <a:lnTo>
                    <a:pt x="549" y="299"/>
                  </a:lnTo>
                  <a:cubicBezTo>
                    <a:pt x="624" y="248"/>
                    <a:pt x="641" y="144"/>
                    <a:pt x="587" y="70"/>
                  </a:cubicBezTo>
                  <a:cubicBezTo>
                    <a:pt x="556" y="25"/>
                    <a:pt x="505" y="1"/>
                    <a:pt x="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9"/>
            <p:cNvSpPr/>
            <p:nvPr/>
          </p:nvSpPr>
          <p:spPr>
            <a:xfrm>
              <a:off x="5034876" y="3249576"/>
              <a:ext cx="22810" cy="14713"/>
            </a:xfrm>
            <a:custGeom>
              <a:avLst/>
              <a:gdLst/>
              <a:ahLst/>
              <a:cxnLst/>
              <a:rect l="l" t="t" r="r" b="b"/>
              <a:pathLst>
                <a:path w="693" h="447" extrusionOk="0">
                  <a:moveTo>
                    <a:pt x="505" y="1"/>
                  </a:moveTo>
                  <a:cubicBezTo>
                    <a:pt x="487" y="1"/>
                    <a:pt x="469" y="4"/>
                    <a:pt x="451" y="10"/>
                  </a:cubicBezTo>
                  <a:lnTo>
                    <a:pt x="139" y="116"/>
                  </a:lnTo>
                  <a:lnTo>
                    <a:pt x="134" y="115"/>
                  </a:lnTo>
                  <a:cubicBezTo>
                    <a:pt x="47" y="147"/>
                    <a:pt x="0" y="243"/>
                    <a:pt x="31" y="332"/>
                  </a:cubicBezTo>
                  <a:cubicBezTo>
                    <a:pt x="57" y="403"/>
                    <a:pt x="122" y="447"/>
                    <a:pt x="193" y="447"/>
                  </a:cubicBezTo>
                  <a:cubicBezTo>
                    <a:pt x="211" y="447"/>
                    <a:pt x="230" y="444"/>
                    <a:pt x="248" y="438"/>
                  </a:cubicBezTo>
                  <a:lnTo>
                    <a:pt x="560" y="328"/>
                  </a:lnTo>
                  <a:cubicBezTo>
                    <a:pt x="647" y="297"/>
                    <a:pt x="693" y="204"/>
                    <a:pt x="664" y="115"/>
                  </a:cubicBezTo>
                  <a:cubicBezTo>
                    <a:pt x="640" y="45"/>
                    <a:pt x="575" y="1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9"/>
            <p:cNvSpPr/>
            <p:nvPr/>
          </p:nvSpPr>
          <p:spPr>
            <a:xfrm>
              <a:off x="5078027" y="3243355"/>
              <a:ext cx="21921" cy="11454"/>
            </a:xfrm>
            <a:custGeom>
              <a:avLst/>
              <a:gdLst/>
              <a:ahLst/>
              <a:cxnLst/>
              <a:rect l="l" t="t" r="r" b="b"/>
              <a:pathLst>
                <a:path w="666" h="348" extrusionOk="0">
                  <a:moveTo>
                    <a:pt x="498" y="1"/>
                  </a:moveTo>
                  <a:cubicBezTo>
                    <a:pt x="495" y="1"/>
                    <a:pt x="492" y="1"/>
                    <a:pt x="488" y="1"/>
                  </a:cubicBezTo>
                  <a:lnTo>
                    <a:pt x="159" y="22"/>
                  </a:lnTo>
                  <a:lnTo>
                    <a:pt x="158" y="22"/>
                  </a:lnTo>
                  <a:cubicBezTo>
                    <a:pt x="68" y="29"/>
                    <a:pt x="0" y="106"/>
                    <a:pt x="8" y="197"/>
                  </a:cubicBezTo>
                  <a:cubicBezTo>
                    <a:pt x="14" y="281"/>
                    <a:pt x="86" y="347"/>
                    <a:pt x="169" y="347"/>
                  </a:cubicBezTo>
                  <a:cubicBezTo>
                    <a:pt x="173" y="347"/>
                    <a:pt x="177" y="347"/>
                    <a:pt x="181" y="347"/>
                  </a:cubicBezTo>
                  <a:lnTo>
                    <a:pt x="511" y="322"/>
                  </a:lnTo>
                  <a:cubicBezTo>
                    <a:pt x="599" y="316"/>
                    <a:pt x="665" y="239"/>
                    <a:pt x="660" y="151"/>
                  </a:cubicBezTo>
                  <a:cubicBezTo>
                    <a:pt x="655" y="67"/>
                    <a:pt x="583" y="1"/>
                    <a:pt x="4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9"/>
            <p:cNvSpPr/>
            <p:nvPr/>
          </p:nvSpPr>
          <p:spPr>
            <a:xfrm>
              <a:off x="5121508" y="3245329"/>
              <a:ext cx="21461" cy="12014"/>
            </a:xfrm>
            <a:custGeom>
              <a:avLst/>
              <a:gdLst/>
              <a:ahLst/>
              <a:cxnLst/>
              <a:rect l="l" t="t" r="r" b="b"/>
              <a:pathLst>
                <a:path w="652" h="365" extrusionOk="0">
                  <a:moveTo>
                    <a:pt x="166" y="0"/>
                  </a:moveTo>
                  <a:cubicBezTo>
                    <a:pt x="92" y="0"/>
                    <a:pt x="28" y="52"/>
                    <a:pt x="15" y="126"/>
                  </a:cubicBezTo>
                  <a:cubicBezTo>
                    <a:pt x="0" y="210"/>
                    <a:pt x="56" y="290"/>
                    <a:pt x="139" y="304"/>
                  </a:cubicBezTo>
                  <a:lnTo>
                    <a:pt x="464" y="362"/>
                  </a:lnTo>
                  <a:cubicBezTo>
                    <a:pt x="473" y="364"/>
                    <a:pt x="482" y="365"/>
                    <a:pt x="491" y="365"/>
                  </a:cubicBezTo>
                  <a:cubicBezTo>
                    <a:pt x="558" y="365"/>
                    <a:pt x="619" y="318"/>
                    <a:pt x="635" y="249"/>
                  </a:cubicBezTo>
                  <a:cubicBezTo>
                    <a:pt x="652" y="169"/>
                    <a:pt x="602" y="90"/>
                    <a:pt x="522" y="73"/>
                  </a:cubicBezTo>
                  <a:lnTo>
                    <a:pt x="198" y="4"/>
                  </a:lnTo>
                  <a:cubicBezTo>
                    <a:pt x="197" y="4"/>
                    <a:pt x="194" y="4"/>
                    <a:pt x="193" y="3"/>
                  </a:cubicBezTo>
                  <a:cubicBezTo>
                    <a:pt x="184" y="1"/>
                    <a:pt x="175" y="0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9"/>
            <p:cNvSpPr/>
            <p:nvPr/>
          </p:nvSpPr>
          <p:spPr>
            <a:xfrm>
              <a:off x="5162948" y="3260010"/>
              <a:ext cx="18729" cy="14384"/>
            </a:xfrm>
            <a:custGeom>
              <a:avLst/>
              <a:gdLst/>
              <a:ahLst/>
              <a:cxnLst/>
              <a:rect l="l" t="t" r="r" b="b"/>
              <a:pathLst>
                <a:path w="569" h="437" extrusionOk="0">
                  <a:moveTo>
                    <a:pt x="151" y="0"/>
                  </a:moveTo>
                  <a:cubicBezTo>
                    <a:pt x="107" y="0"/>
                    <a:pt x="64" y="23"/>
                    <a:pt x="39" y="63"/>
                  </a:cubicBezTo>
                  <a:cubicBezTo>
                    <a:pt x="0" y="124"/>
                    <a:pt x="20" y="206"/>
                    <a:pt x="82" y="244"/>
                  </a:cubicBezTo>
                  <a:lnTo>
                    <a:pt x="362" y="419"/>
                  </a:lnTo>
                  <a:cubicBezTo>
                    <a:pt x="382" y="431"/>
                    <a:pt x="405" y="437"/>
                    <a:pt x="427" y="437"/>
                  </a:cubicBezTo>
                  <a:cubicBezTo>
                    <a:pt x="467" y="437"/>
                    <a:pt x="506" y="418"/>
                    <a:pt x="530" y="383"/>
                  </a:cubicBezTo>
                  <a:cubicBezTo>
                    <a:pt x="568" y="328"/>
                    <a:pt x="554" y="250"/>
                    <a:pt x="498" y="212"/>
                  </a:cubicBezTo>
                  <a:lnTo>
                    <a:pt x="226" y="25"/>
                  </a:lnTo>
                  <a:cubicBezTo>
                    <a:pt x="225" y="25"/>
                    <a:pt x="222" y="22"/>
                    <a:pt x="220" y="21"/>
                  </a:cubicBezTo>
                  <a:cubicBezTo>
                    <a:pt x="199" y="7"/>
                    <a:pt x="175" y="0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9"/>
            <p:cNvSpPr/>
            <p:nvPr/>
          </p:nvSpPr>
          <p:spPr>
            <a:xfrm>
              <a:off x="5195632" y="3290752"/>
              <a:ext cx="9743" cy="11125"/>
            </a:xfrm>
            <a:custGeom>
              <a:avLst/>
              <a:gdLst/>
              <a:ahLst/>
              <a:cxnLst/>
              <a:rect l="l" t="t" r="r" b="b"/>
              <a:pathLst>
                <a:path w="296" h="338" extrusionOk="0">
                  <a:moveTo>
                    <a:pt x="110" y="0"/>
                  </a:moveTo>
                  <a:cubicBezTo>
                    <a:pt x="93" y="0"/>
                    <a:pt x="76" y="4"/>
                    <a:pt x="61" y="13"/>
                  </a:cubicBezTo>
                  <a:cubicBezTo>
                    <a:pt x="16" y="41"/>
                    <a:pt x="1" y="99"/>
                    <a:pt x="27" y="145"/>
                  </a:cubicBezTo>
                  <a:lnTo>
                    <a:pt x="115" y="291"/>
                  </a:lnTo>
                  <a:lnTo>
                    <a:pt x="117" y="294"/>
                  </a:lnTo>
                  <a:cubicBezTo>
                    <a:pt x="134" y="322"/>
                    <a:pt x="163" y="338"/>
                    <a:pt x="194" y="338"/>
                  </a:cubicBezTo>
                  <a:cubicBezTo>
                    <a:pt x="207" y="338"/>
                    <a:pt x="221" y="335"/>
                    <a:pt x="234" y="328"/>
                  </a:cubicBezTo>
                  <a:cubicBezTo>
                    <a:pt x="277" y="307"/>
                    <a:pt x="296" y="253"/>
                    <a:pt x="274" y="209"/>
                  </a:cubicBezTo>
                  <a:lnTo>
                    <a:pt x="198" y="57"/>
                  </a:lnTo>
                  <a:lnTo>
                    <a:pt x="196" y="52"/>
                  </a:lnTo>
                  <a:cubicBezTo>
                    <a:pt x="196" y="51"/>
                    <a:pt x="194" y="48"/>
                    <a:pt x="192" y="46"/>
                  </a:cubicBezTo>
                  <a:cubicBezTo>
                    <a:pt x="174" y="17"/>
                    <a:pt x="142" y="0"/>
                    <a:pt x="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9"/>
            <p:cNvSpPr/>
            <p:nvPr/>
          </p:nvSpPr>
          <p:spPr>
            <a:xfrm>
              <a:off x="5148522" y="3640999"/>
              <a:ext cx="47332" cy="47266"/>
            </a:xfrm>
            <a:custGeom>
              <a:avLst/>
              <a:gdLst/>
              <a:ahLst/>
              <a:cxnLst/>
              <a:rect l="l" t="t" r="r" b="b"/>
              <a:pathLst>
                <a:path w="1438" h="1436" extrusionOk="0">
                  <a:moveTo>
                    <a:pt x="781" y="0"/>
                  </a:moveTo>
                  <a:cubicBezTo>
                    <a:pt x="772" y="0"/>
                    <a:pt x="764" y="0"/>
                    <a:pt x="755" y="1"/>
                  </a:cubicBezTo>
                  <a:cubicBezTo>
                    <a:pt x="714" y="4"/>
                    <a:pt x="670" y="10"/>
                    <a:pt x="628" y="20"/>
                  </a:cubicBezTo>
                  <a:lnTo>
                    <a:pt x="592" y="16"/>
                  </a:lnTo>
                  <a:cubicBezTo>
                    <a:pt x="583" y="15"/>
                    <a:pt x="573" y="15"/>
                    <a:pt x="564" y="15"/>
                  </a:cubicBezTo>
                  <a:cubicBezTo>
                    <a:pt x="522" y="15"/>
                    <a:pt x="478" y="21"/>
                    <a:pt x="442" y="34"/>
                  </a:cubicBezTo>
                  <a:cubicBezTo>
                    <a:pt x="233" y="108"/>
                    <a:pt x="84" y="286"/>
                    <a:pt x="42" y="504"/>
                  </a:cubicBezTo>
                  <a:cubicBezTo>
                    <a:pt x="0" y="712"/>
                    <a:pt x="16" y="943"/>
                    <a:pt x="125" y="1129"/>
                  </a:cubicBezTo>
                  <a:cubicBezTo>
                    <a:pt x="178" y="1218"/>
                    <a:pt x="256" y="1299"/>
                    <a:pt x="347" y="1350"/>
                  </a:cubicBezTo>
                  <a:cubicBezTo>
                    <a:pt x="444" y="1404"/>
                    <a:pt x="539" y="1426"/>
                    <a:pt x="650" y="1435"/>
                  </a:cubicBezTo>
                  <a:cubicBezTo>
                    <a:pt x="659" y="1436"/>
                    <a:pt x="668" y="1436"/>
                    <a:pt x="677" y="1436"/>
                  </a:cubicBezTo>
                  <a:cubicBezTo>
                    <a:pt x="692" y="1436"/>
                    <a:pt x="707" y="1435"/>
                    <a:pt x="722" y="1433"/>
                  </a:cubicBezTo>
                  <a:cubicBezTo>
                    <a:pt x="778" y="1428"/>
                    <a:pt x="835" y="1421"/>
                    <a:pt x="888" y="1406"/>
                  </a:cubicBezTo>
                  <a:cubicBezTo>
                    <a:pt x="938" y="1392"/>
                    <a:pt x="988" y="1369"/>
                    <a:pt x="1037" y="1347"/>
                  </a:cubicBezTo>
                  <a:cubicBezTo>
                    <a:pt x="1063" y="1335"/>
                    <a:pt x="1085" y="1321"/>
                    <a:pt x="1108" y="1305"/>
                  </a:cubicBezTo>
                  <a:cubicBezTo>
                    <a:pt x="1198" y="1239"/>
                    <a:pt x="1274" y="1169"/>
                    <a:pt x="1331" y="1070"/>
                  </a:cubicBezTo>
                  <a:cubicBezTo>
                    <a:pt x="1394" y="961"/>
                    <a:pt x="1419" y="853"/>
                    <a:pt x="1433" y="731"/>
                  </a:cubicBezTo>
                  <a:cubicBezTo>
                    <a:pt x="1437" y="700"/>
                    <a:pt x="1437" y="670"/>
                    <a:pt x="1435" y="639"/>
                  </a:cubicBezTo>
                  <a:cubicBezTo>
                    <a:pt x="1428" y="582"/>
                    <a:pt x="1421" y="520"/>
                    <a:pt x="1403" y="463"/>
                  </a:cubicBezTo>
                  <a:cubicBezTo>
                    <a:pt x="1364" y="353"/>
                    <a:pt x="1309" y="246"/>
                    <a:pt x="1218" y="170"/>
                  </a:cubicBezTo>
                  <a:cubicBezTo>
                    <a:pt x="1132" y="97"/>
                    <a:pt x="1032" y="37"/>
                    <a:pt x="919" y="17"/>
                  </a:cubicBezTo>
                  <a:cubicBezTo>
                    <a:pt x="875" y="9"/>
                    <a:pt x="827" y="0"/>
                    <a:pt x="7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9"/>
            <p:cNvSpPr/>
            <p:nvPr/>
          </p:nvSpPr>
          <p:spPr>
            <a:xfrm>
              <a:off x="4840570" y="3731482"/>
              <a:ext cx="41802" cy="40749"/>
            </a:xfrm>
            <a:custGeom>
              <a:avLst/>
              <a:gdLst/>
              <a:ahLst/>
              <a:cxnLst/>
              <a:rect l="l" t="t" r="r" b="b"/>
              <a:pathLst>
                <a:path w="1270" h="1238" extrusionOk="0">
                  <a:moveTo>
                    <a:pt x="617" y="0"/>
                  </a:moveTo>
                  <a:cubicBezTo>
                    <a:pt x="603" y="0"/>
                    <a:pt x="589" y="1"/>
                    <a:pt x="575" y="2"/>
                  </a:cubicBezTo>
                  <a:cubicBezTo>
                    <a:pt x="473" y="13"/>
                    <a:pt x="384" y="30"/>
                    <a:pt x="296" y="85"/>
                  </a:cubicBezTo>
                  <a:cubicBezTo>
                    <a:pt x="210" y="136"/>
                    <a:pt x="142" y="204"/>
                    <a:pt x="90" y="290"/>
                  </a:cubicBezTo>
                  <a:cubicBezTo>
                    <a:pt x="84" y="300"/>
                    <a:pt x="79" y="311"/>
                    <a:pt x="74" y="321"/>
                  </a:cubicBezTo>
                  <a:cubicBezTo>
                    <a:pt x="58" y="359"/>
                    <a:pt x="39" y="395"/>
                    <a:pt x="27" y="433"/>
                  </a:cubicBezTo>
                  <a:cubicBezTo>
                    <a:pt x="13" y="482"/>
                    <a:pt x="7" y="537"/>
                    <a:pt x="4" y="587"/>
                  </a:cubicBezTo>
                  <a:cubicBezTo>
                    <a:pt x="1" y="610"/>
                    <a:pt x="3" y="633"/>
                    <a:pt x="5" y="656"/>
                  </a:cubicBezTo>
                  <a:cubicBezTo>
                    <a:pt x="10" y="704"/>
                    <a:pt x="16" y="762"/>
                    <a:pt x="31" y="812"/>
                  </a:cubicBezTo>
                  <a:cubicBezTo>
                    <a:pt x="63" y="917"/>
                    <a:pt x="113" y="1006"/>
                    <a:pt x="190" y="1083"/>
                  </a:cubicBezTo>
                  <a:cubicBezTo>
                    <a:pt x="198" y="1092"/>
                    <a:pt x="206" y="1099"/>
                    <a:pt x="216" y="1107"/>
                  </a:cubicBezTo>
                  <a:cubicBezTo>
                    <a:pt x="246" y="1131"/>
                    <a:pt x="278" y="1158"/>
                    <a:pt x="313" y="1179"/>
                  </a:cubicBezTo>
                  <a:cubicBezTo>
                    <a:pt x="373" y="1219"/>
                    <a:pt x="447" y="1235"/>
                    <a:pt x="518" y="1237"/>
                  </a:cubicBezTo>
                  <a:cubicBezTo>
                    <a:pt x="523" y="1238"/>
                    <a:pt x="527" y="1238"/>
                    <a:pt x="532" y="1238"/>
                  </a:cubicBezTo>
                  <a:cubicBezTo>
                    <a:pt x="559" y="1238"/>
                    <a:pt x="584" y="1233"/>
                    <a:pt x="608" y="1226"/>
                  </a:cubicBezTo>
                  <a:cubicBezTo>
                    <a:pt x="620" y="1226"/>
                    <a:pt x="631" y="1227"/>
                    <a:pt x="643" y="1227"/>
                  </a:cubicBezTo>
                  <a:cubicBezTo>
                    <a:pt x="693" y="1227"/>
                    <a:pt x="744" y="1221"/>
                    <a:pt x="791" y="1209"/>
                  </a:cubicBezTo>
                  <a:cubicBezTo>
                    <a:pt x="892" y="1183"/>
                    <a:pt x="974" y="1130"/>
                    <a:pt x="1053" y="1064"/>
                  </a:cubicBezTo>
                  <a:cubicBezTo>
                    <a:pt x="1071" y="1049"/>
                    <a:pt x="1088" y="1032"/>
                    <a:pt x="1102" y="1013"/>
                  </a:cubicBezTo>
                  <a:cubicBezTo>
                    <a:pt x="1136" y="971"/>
                    <a:pt x="1169" y="932"/>
                    <a:pt x="1191" y="884"/>
                  </a:cubicBezTo>
                  <a:cubicBezTo>
                    <a:pt x="1234" y="793"/>
                    <a:pt x="1269" y="693"/>
                    <a:pt x="1257" y="587"/>
                  </a:cubicBezTo>
                  <a:cubicBezTo>
                    <a:pt x="1254" y="544"/>
                    <a:pt x="1250" y="490"/>
                    <a:pt x="1233" y="444"/>
                  </a:cubicBezTo>
                  <a:cubicBezTo>
                    <a:pt x="1217" y="400"/>
                    <a:pt x="1200" y="352"/>
                    <a:pt x="1173" y="312"/>
                  </a:cubicBezTo>
                  <a:cubicBezTo>
                    <a:pt x="1116" y="225"/>
                    <a:pt x="1057" y="170"/>
                    <a:pt x="972" y="110"/>
                  </a:cubicBezTo>
                  <a:cubicBezTo>
                    <a:pt x="916" y="71"/>
                    <a:pt x="850" y="45"/>
                    <a:pt x="786" y="27"/>
                  </a:cubicBezTo>
                  <a:cubicBezTo>
                    <a:pt x="732" y="10"/>
                    <a:pt x="673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9"/>
            <p:cNvSpPr/>
            <p:nvPr/>
          </p:nvSpPr>
          <p:spPr>
            <a:xfrm>
              <a:off x="3670322" y="4522987"/>
              <a:ext cx="119613" cy="119613"/>
            </a:xfrm>
            <a:custGeom>
              <a:avLst/>
              <a:gdLst/>
              <a:ahLst/>
              <a:cxnLst/>
              <a:rect l="l" t="t" r="r" b="b"/>
              <a:pathLst>
                <a:path w="3634" h="3634" extrusionOk="0">
                  <a:moveTo>
                    <a:pt x="1816" y="0"/>
                  </a:moveTo>
                  <a:cubicBezTo>
                    <a:pt x="813" y="0"/>
                    <a:pt x="0" y="814"/>
                    <a:pt x="0" y="1817"/>
                  </a:cubicBezTo>
                  <a:cubicBezTo>
                    <a:pt x="0" y="2821"/>
                    <a:pt x="814" y="3633"/>
                    <a:pt x="1816" y="3633"/>
                  </a:cubicBezTo>
                  <a:cubicBezTo>
                    <a:pt x="1817" y="3633"/>
                    <a:pt x="1818" y="3633"/>
                    <a:pt x="1818" y="3633"/>
                  </a:cubicBezTo>
                  <a:cubicBezTo>
                    <a:pt x="2821" y="3633"/>
                    <a:pt x="3634" y="2820"/>
                    <a:pt x="3634" y="1817"/>
                  </a:cubicBezTo>
                  <a:cubicBezTo>
                    <a:pt x="3634" y="813"/>
                    <a:pt x="282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9"/>
            <p:cNvSpPr/>
            <p:nvPr/>
          </p:nvSpPr>
          <p:spPr>
            <a:xfrm>
              <a:off x="3664660" y="4517358"/>
              <a:ext cx="130870" cy="130837"/>
            </a:xfrm>
            <a:custGeom>
              <a:avLst/>
              <a:gdLst/>
              <a:ahLst/>
              <a:cxnLst/>
              <a:rect l="l" t="t" r="r" b="b"/>
              <a:pathLst>
                <a:path w="3976" h="3975" extrusionOk="0">
                  <a:moveTo>
                    <a:pt x="1987" y="341"/>
                  </a:moveTo>
                  <a:cubicBezTo>
                    <a:pt x="2896" y="341"/>
                    <a:pt x="3635" y="1080"/>
                    <a:pt x="3634" y="1988"/>
                  </a:cubicBezTo>
                  <a:cubicBezTo>
                    <a:pt x="3634" y="2896"/>
                    <a:pt x="2896" y="3634"/>
                    <a:pt x="1987" y="3634"/>
                  </a:cubicBezTo>
                  <a:cubicBezTo>
                    <a:pt x="1081" y="3634"/>
                    <a:pt x="341" y="2896"/>
                    <a:pt x="341" y="1988"/>
                  </a:cubicBezTo>
                  <a:cubicBezTo>
                    <a:pt x="341" y="1080"/>
                    <a:pt x="1079" y="341"/>
                    <a:pt x="1987" y="341"/>
                  </a:cubicBezTo>
                  <a:close/>
                  <a:moveTo>
                    <a:pt x="1987" y="1"/>
                  </a:moveTo>
                  <a:cubicBezTo>
                    <a:pt x="891" y="1"/>
                    <a:pt x="1" y="892"/>
                    <a:pt x="1" y="1988"/>
                  </a:cubicBezTo>
                  <a:cubicBezTo>
                    <a:pt x="1" y="3084"/>
                    <a:pt x="891" y="3975"/>
                    <a:pt x="1987" y="3975"/>
                  </a:cubicBezTo>
                  <a:cubicBezTo>
                    <a:pt x="3083" y="3975"/>
                    <a:pt x="3976" y="3084"/>
                    <a:pt x="3975" y="1988"/>
                  </a:cubicBezTo>
                  <a:cubicBezTo>
                    <a:pt x="3975" y="892"/>
                    <a:pt x="3083" y="1"/>
                    <a:pt x="1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9"/>
            <p:cNvSpPr/>
            <p:nvPr/>
          </p:nvSpPr>
          <p:spPr>
            <a:xfrm>
              <a:off x="4435561" y="4588422"/>
              <a:ext cx="119613" cy="119613"/>
            </a:xfrm>
            <a:custGeom>
              <a:avLst/>
              <a:gdLst/>
              <a:ahLst/>
              <a:cxnLst/>
              <a:rect l="l" t="t" r="r" b="b"/>
              <a:pathLst>
                <a:path w="3634" h="3634" extrusionOk="0">
                  <a:moveTo>
                    <a:pt x="1817" y="1"/>
                  </a:moveTo>
                  <a:cubicBezTo>
                    <a:pt x="813" y="1"/>
                    <a:pt x="0" y="815"/>
                    <a:pt x="0" y="1817"/>
                  </a:cubicBezTo>
                  <a:cubicBezTo>
                    <a:pt x="0" y="2821"/>
                    <a:pt x="814" y="3634"/>
                    <a:pt x="1817" y="3634"/>
                  </a:cubicBezTo>
                  <a:cubicBezTo>
                    <a:pt x="2822" y="3634"/>
                    <a:pt x="3634" y="2821"/>
                    <a:pt x="3634" y="1817"/>
                  </a:cubicBezTo>
                  <a:cubicBezTo>
                    <a:pt x="3634" y="813"/>
                    <a:pt x="2820" y="1"/>
                    <a:pt x="1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9"/>
            <p:cNvSpPr/>
            <p:nvPr/>
          </p:nvSpPr>
          <p:spPr>
            <a:xfrm>
              <a:off x="4429932" y="4582826"/>
              <a:ext cx="130837" cy="130837"/>
            </a:xfrm>
            <a:custGeom>
              <a:avLst/>
              <a:gdLst/>
              <a:ahLst/>
              <a:cxnLst/>
              <a:rect l="l" t="t" r="r" b="b"/>
              <a:pathLst>
                <a:path w="3975" h="3975" extrusionOk="0">
                  <a:moveTo>
                    <a:pt x="1988" y="341"/>
                  </a:moveTo>
                  <a:cubicBezTo>
                    <a:pt x="2897" y="341"/>
                    <a:pt x="3636" y="1079"/>
                    <a:pt x="3636" y="1987"/>
                  </a:cubicBezTo>
                  <a:cubicBezTo>
                    <a:pt x="3636" y="2895"/>
                    <a:pt x="2897" y="3634"/>
                    <a:pt x="1988" y="3634"/>
                  </a:cubicBezTo>
                  <a:cubicBezTo>
                    <a:pt x="1081" y="3634"/>
                    <a:pt x="341" y="2895"/>
                    <a:pt x="341" y="1987"/>
                  </a:cubicBezTo>
                  <a:cubicBezTo>
                    <a:pt x="341" y="1080"/>
                    <a:pt x="1080" y="341"/>
                    <a:pt x="1988" y="341"/>
                  </a:cubicBezTo>
                  <a:close/>
                  <a:moveTo>
                    <a:pt x="1988" y="0"/>
                  </a:moveTo>
                  <a:cubicBezTo>
                    <a:pt x="893" y="0"/>
                    <a:pt x="1" y="891"/>
                    <a:pt x="1" y="1987"/>
                  </a:cubicBezTo>
                  <a:cubicBezTo>
                    <a:pt x="1" y="3083"/>
                    <a:pt x="893" y="3974"/>
                    <a:pt x="1988" y="3974"/>
                  </a:cubicBezTo>
                  <a:cubicBezTo>
                    <a:pt x="3084" y="3974"/>
                    <a:pt x="3975" y="3083"/>
                    <a:pt x="3975" y="1987"/>
                  </a:cubicBezTo>
                  <a:cubicBezTo>
                    <a:pt x="3975" y="891"/>
                    <a:pt x="3084" y="0"/>
                    <a:pt x="1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9"/>
            <p:cNvSpPr/>
            <p:nvPr/>
          </p:nvSpPr>
          <p:spPr>
            <a:xfrm>
              <a:off x="3619394" y="2991194"/>
              <a:ext cx="1485388" cy="1563528"/>
            </a:xfrm>
            <a:custGeom>
              <a:avLst/>
              <a:gdLst/>
              <a:ahLst/>
              <a:cxnLst/>
              <a:rect l="l" t="t" r="r" b="b"/>
              <a:pathLst>
                <a:path w="45128" h="47502" extrusionOk="0">
                  <a:moveTo>
                    <a:pt x="13790" y="0"/>
                  </a:moveTo>
                  <a:cubicBezTo>
                    <a:pt x="13782" y="0"/>
                    <a:pt x="13774" y="1"/>
                    <a:pt x="13766" y="3"/>
                  </a:cubicBezTo>
                  <a:lnTo>
                    <a:pt x="13758" y="4"/>
                  </a:lnTo>
                  <a:cubicBezTo>
                    <a:pt x="13758" y="4"/>
                    <a:pt x="13728" y="11"/>
                    <a:pt x="13665" y="33"/>
                  </a:cubicBezTo>
                  <a:cubicBezTo>
                    <a:pt x="13600" y="51"/>
                    <a:pt x="13512" y="87"/>
                    <a:pt x="13395" y="132"/>
                  </a:cubicBezTo>
                  <a:cubicBezTo>
                    <a:pt x="13167" y="230"/>
                    <a:pt x="12834" y="390"/>
                    <a:pt x="12427" y="642"/>
                  </a:cubicBezTo>
                  <a:cubicBezTo>
                    <a:pt x="11620" y="1151"/>
                    <a:pt x="10510" y="2027"/>
                    <a:pt x="9354" y="3371"/>
                  </a:cubicBezTo>
                  <a:cubicBezTo>
                    <a:pt x="8760" y="4031"/>
                    <a:pt x="8179" y="4822"/>
                    <a:pt x="7565" y="5695"/>
                  </a:cubicBezTo>
                  <a:cubicBezTo>
                    <a:pt x="7419" y="5918"/>
                    <a:pt x="7270" y="6147"/>
                    <a:pt x="7120" y="6380"/>
                  </a:cubicBezTo>
                  <a:cubicBezTo>
                    <a:pt x="6970" y="6614"/>
                    <a:pt x="6811" y="6847"/>
                    <a:pt x="6669" y="7098"/>
                  </a:cubicBezTo>
                  <a:cubicBezTo>
                    <a:pt x="6381" y="7594"/>
                    <a:pt x="6065" y="8106"/>
                    <a:pt x="5780" y="8647"/>
                  </a:cubicBezTo>
                  <a:cubicBezTo>
                    <a:pt x="4619" y="10829"/>
                    <a:pt x="3625" y="13438"/>
                    <a:pt x="2802" y="16353"/>
                  </a:cubicBezTo>
                  <a:cubicBezTo>
                    <a:pt x="1979" y="19268"/>
                    <a:pt x="1320" y="22488"/>
                    <a:pt x="834" y="25920"/>
                  </a:cubicBezTo>
                  <a:cubicBezTo>
                    <a:pt x="355" y="29352"/>
                    <a:pt x="35" y="33002"/>
                    <a:pt x="4" y="36788"/>
                  </a:cubicBezTo>
                  <a:cubicBezTo>
                    <a:pt x="1" y="37735"/>
                    <a:pt x="13" y="38691"/>
                    <a:pt x="61" y="39651"/>
                  </a:cubicBezTo>
                  <a:cubicBezTo>
                    <a:pt x="108" y="40613"/>
                    <a:pt x="187" y="41582"/>
                    <a:pt x="339" y="42554"/>
                  </a:cubicBezTo>
                  <a:cubicBezTo>
                    <a:pt x="418" y="43039"/>
                    <a:pt x="517" y="43524"/>
                    <a:pt x="671" y="44007"/>
                  </a:cubicBezTo>
                  <a:cubicBezTo>
                    <a:pt x="754" y="44246"/>
                    <a:pt x="846" y="44489"/>
                    <a:pt x="998" y="44720"/>
                  </a:cubicBezTo>
                  <a:lnTo>
                    <a:pt x="1059" y="44806"/>
                  </a:lnTo>
                  <a:lnTo>
                    <a:pt x="1134" y="44889"/>
                  </a:lnTo>
                  <a:lnTo>
                    <a:pt x="1172" y="44931"/>
                  </a:lnTo>
                  <a:cubicBezTo>
                    <a:pt x="1210" y="44968"/>
                    <a:pt x="1204" y="44957"/>
                    <a:pt x="1221" y="44973"/>
                  </a:cubicBezTo>
                  <a:lnTo>
                    <a:pt x="1294" y="45028"/>
                  </a:lnTo>
                  <a:cubicBezTo>
                    <a:pt x="1357" y="45066"/>
                    <a:pt x="1427" y="45109"/>
                    <a:pt x="1488" y="45139"/>
                  </a:cubicBezTo>
                  <a:cubicBezTo>
                    <a:pt x="1549" y="45166"/>
                    <a:pt x="1608" y="45197"/>
                    <a:pt x="1668" y="45220"/>
                  </a:cubicBezTo>
                  <a:cubicBezTo>
                    <a:pt x="2146" y="45410"/>
                    <a:pt x="2629" y="45530"/>
                    <a:pt x="3115" y="45643"/>
                  </a:cubicBezTo>
                  <a:cubicBezTo>
                    <a:pt x="3602" y="45753"/>
                    <a:pt x="4089" y="45849"/>
                    <a:pt x="4579" y="45937"/>
                  </a:cubicBezTo>
                  <a:cubicBezTo>
                    <a:pt x="6539" y="46282"/>
                    <a:pt x="8525" y="46524"/>
                    <a:pt x="10523" y="46739"/>
                  </a:cubicBezTo>
                  <a:cubicBezTo>
                    <a:pt x="12520" y="46948"/>
                    <a:pt x="14528" y="47122"/>
                    <a:pt x="16540" y="47246"/>
                  </a:cubicBezTo>
                  <a:cubicBezTo>
                    <a:pt x="18552" y="47370"/>
                    <a:pt x="20567" y="47461"/>
                    <a:pt x="22577" y="47491"/>
                  </a:cubicBezTo>
                  <a:cubicBezTo>
                    <a:pt x="22995" y="47498"/>
                    <a:pt x="23413" y="47502"/>
                    <a:pt x="23830" y="47502"/>
                  </a:cubicBezTo>
                  <a:cubicBezTo>
                    <a:pt x="24416" y="47502"/>
                    <a:pt x="25001" y="47495"/>
                    <a:pt x="25586" y="47480"/>
                  </a:cubicBezTo>
                  <a:cubicBezTo>
                    <a:pt x="26588" y="47450"/>
                    <a:pt x="27586" y="47402"/>
                    <a:pt x="28581" y="47280"/>
                  </a:cubicBezTo>
                  <a:cubicBezTo>
                    <a:pt x="29079" y="47216"/>
                    <a:pt x="29575" y="47141"/>
                    <a:pt x="30068" y="46997"/>
                  </a:cubicBezTo>
                  <a:cubicBezTo>
                    <a:pt x="30315" y="46922"/>
                    <a:pt x="30563" y="46836"/>
                    <a:pt x="30802" y="46666"/>
                  </a:cubicBezTo>
                  <a:cubicBezTo>
                    <a:pt x="30862" y="46627"/>
                    <a:pt x="30918" y="46562"/>
                    <a:pt x="30973" y="46506"/>
                  </a:cubicBezTo>
                  <a:cubicBezTo>
                    <a:pt x="30998" y="46470"/>
                    <a:pt x="31020" y="46432"/>
                    <a:pt x="31043" y="46393"/>
                  </a:cubicBezTo>
                  <a:cubicBezTo>
                    <a:pt x="31051" y="46385"/>
                    <a:pt x="31073" y="46336"/>
                    <a:pt x="31074" y="46326"/>
                  </a:cubicBezTo>
                  <a:lnTo>
                    <a:pt x="31086" y="46283"/>
                  </a:lnTo>
                  <a:cubicBezTo>
                    <a:pt x="31127" y="46170"/>
                    <a:pt x="31155" y="46038"/>
                    <a:pt x="31181" y="45906"/>
                  </a:cubicBezTo>
                  <a:cubicBezTo>
                    <a:pt x="31277" y="45403"/>
                    <a:pt x="31334" y="44922"/>
                    <a:pt x="31393" y="44433"/>
                  </a:cubicBezTo>
                  <a:cubicBezTo>
                    <a:pt x="31448" y="43946"/>
                    <a:pt x="31499" y="43461"/>
                    <a:pt x="31548" y="42977"/>
                  </a:cubicBezTo>
                  <a:cubicBezTo>
                    <a:pt x="31740" y="41042"/>
                    <a:pt x="31908" y="39131"/>
                    <a:pt x="32083" y="37251"/>
                  </a:cubicBezTo>
                  <a:cubicBezTo>
                    <a:pt x="32429" y="33493"/>
                    <a:pt x="32794" y="29864"/>
                    <a:pt x="33224" y="26434"/>
                  </a:cubicBezTo>
                  <a:cubicBezTo>
                    <a:pt x="33655" y="23004"/>
                    <a:pt x="34142" y="19770"/>
                    <a:pt x="34767" y="16822"/>
                  </a:cubicBezTo>
                  <a:cubicBezTo>
                    <a:pt x="34846" y="16454"/>
                    <a:pt x="34922" y="16089"/>
                    <a:pt x="35010" y="15732"/>
                  </a:cubicBezTo>
                  <a:cubicBezTo>
                    <a:pt x="35094" y="15373"/>
                    <a:pt x="35177" y="15018"/>
                    <a:pt x="35271" y="14671"/>
                  </a:cubicBezTo>
                  <a:cubicBezTo>
                    <a:pt x="35316" y="14497"/>
                    <a:pt x="35360" y="14323"/>
                    <a:pt x="35405" y="14151"/>
                  </a:cubicBezTo>
                  <a:cubicBezTo>
                    <a:pt x="35454" y="13981"/>
                    <a:pt x="35504" y="13812"/>
                    <a:pt x="35553" y="13642"/>
                  </a:cubicBezTo>
                  <a:cubicBezTo>
                    <a:pt x="35651" y="13304"/>
                    <a:pt x="35750" y="12968"/>
                    <a:pt x="35845" y="12639"/>
                  </a:cubicBezTo>
                  <a:cubicBezTo>
                    <a:pt x="35894" y="12474"/>
                    <a:pt x="35938" y="12309"/>
                    <a:pt x="35991" y="12148"/>
                  </a:cubicBezTo>
                  <a:cubicBezTo>
                    <a:pt x="36046" y="11987"/>
                    <a:pt x="36100" y="11828"/>
                    <a:pt x="36153" y="11671"/>
                  </a:cubicBezTo>
                  <a:cubicBezTo>
                    <a:pt x="36259" y="11354"/>
                    <a:pt x="36364" y="11043"/>
                    <a:pt x="36468" y="10736"/>
                  </a:cubicBezTo>
                  <a:lnTo>
                    <a:pt x="36544" y="10506"/>
                  </a:lnTo>
                  <a:lnTo>
                    <a:pt x="36633" y="10280"/>
                  </a:lnTo>
                  <a:cubicBezTo>
                    <a:pt x="36691" y="10131"/>
                    <a:pt x="36749" y="9982"/>
                    <a:pt x="36805" y="9837"/>
                  </a:cubicBezTo>
                  <a:cubicBezTo>
                    <a:pt x="36920" y="9543"/>
                    <a:pt x="37033" y="9254"/>
                    <a:pt x="37143" y="8970"/>
                  </a:cubicBezTo>
                  <a:cubicBezTo>
                    <a:pt x="38092" y="6722"/>
                    <a:pt x="39193" y="4873"/>
                    <a:pt x="40355" y="3572"/>
                  </a:cubicBezTo>
                  <a:cubicBezTo>
                    <a:pt x="40660" y="3262"/>
                    <a:pt x="40932" y="2952"/>
                    <a:pt x="41235" y="2709"/>
                  </a:cubicBezTo>
                  <a:cubicBezTo>
                    <a:pt x="41309" y="2646"/>
                    <a:pt x="41380" y="2583"/>
                    <a:pt x="41451" y="2522"/>
                  </a:cubicBezTo>
                  <a:cubicBezTo>
                    <a:pt x="41520" y="2459"/>
                    <a:pt x="41591" y="2400"/>
                    <a:pt x="41666" y="2351"/>
                  </a:cubicBezTo>
                  <a:cubicBezTo>
                    <a:pt x="41814" y="2246"/>
                    <a:pt x="41957" y="2143"/>
                    <a:pt x="42093" y="2046"/>
                  </a:cubicBezTo>
                  <a:cubicBezTo>
                    <a:pt x="42160" y="1994"/>
                    <a:pt x="42230" y="1952"/>
                    <a:pt x="42302" y="1913"/>
                  </a:cubicBezTo>
                  <a:cubicBezTo>
                    <a:pt x="42372" y="1873"/>
                    <a:pt x="42441" y="1835"/>
                    <a:pt x="42508" y="1796"/>
                  </a:cubicBezTo>
                  <a:cubicBezTo>
                    <a:pt x="42645" y="1723"/>
                    <a:pt x="42769" y="1636"/>
                    <a:pt x="42902" y="1586"/>
                  </a:cubicBezTo>
                  <a:cubicBezTo>
                    <a:pt x="43163" y="1474"/>
                    <a:pt x="43395" y="1358"/>
                    <a:pt x="43621" y="1301"/>
                  </a:cubicBezTo>
                  <a:cubicBezTo>
                    <a:pt x="43730" y="1267"/>
                    <a:pt x="43834" y="1235"/>
                    <a:pt x="43931" y="1204"/>
                  </a:cubicBezTo>
                  <a:cubicBezTo>
                    <a:pt x="44031" y="1181"/>
                    <a:pt x="44124" y="1165"/>
                    <a:pt x="44210" y="1147"/>
                  </a:cubicBezTo>
                  <a:cubicBezTo>
                    <a:pt x="44383" y="1111"/>
                    <a:pt x="44528" y="1082"/>
                    <a:pt x="44648" y="1077"/>
                  </a:cubicBezTo>
                  <a:cubicBezTo>
                    <a:pt x="44886" y="1056"/>
                    <a:pt x="45008" y="1045"/>
                    <a:pt x="45008" y="1045"/>
                  </a:cubicBezTo>
                  <a:lnTo>
                    <a:pt x="45021" y="1044"/>
                  </a:lnTo>
                  <a:cubicBezTo>
                    <a:pt x="45081" y="1039"/>
                    <a:pt x="45127" y="985"/>
                    <a:pt x="45122" y="923"/>
                  </a:cubicBezTo>
                  <a:cubicBezTo>
                    <a:pt x="45117" y="866"/>
                    <a:pt x="45067" y="821"/>
                    <a:pt x="45010" y="821"/>
                  </a:cubicBezTo>
                  <a:cubicBezTo>
                    <a:pt x="45007" y="821"/>
                    <a:pt x="45004" y="821"/>
                    <a:pt x="45001" y="821"/>
                  </a:cubicBezTo>
                  <a:cubicBezTo>
                    <a:pt x="45001" y="821"/>
                    <a:pt x="44873" y="832"/>
                    <a:pt x="44624" y="852"/>
                  </a:cubicBezTo>
                  <a:cubicBezTo>
                    <a:pt x="44499" y="856"/>
                    <a:pt x="44347" y="885"/>
                    <a:pt x="44166" y="921"/>
                  </a:cubicBezTo>
                  <a:cubicBezTo>
                    <a:pt x="44078" y="939"/>
                    <a:pt x="43979" y="955"/>
                    <a:pt x="43876" y="979"/>
                  </a:cubicBezTo>
                  <a:cubicBezTo>
                    <a:pt x="43775" y="1011"/>
                    <a:pt x="43665" y="1044"/>
                    <a:pt x="43551" y="1079"/>
                  </a:cubicBezTo>
                  <a:cubicBezTo>
                    <a:pt x="43317" y="1138"/>
                    <a:pt x="43075" y="1255"/>
                    <a:pt x="42802" y="1370"/>
                  </a:cubicBezTo>
                  <a:cubicBezTo>
                    <a:pt x="42663" y="1422"/>
                    <a:pt x="42535" y="1511"/>
                    <a:pt x="42393" y="1586"/>
                  </a:cubicBezTo>
                  <a:cubicBezTo>
                    <a:pt x="42324" y="1625"/>
                    <a:pt x="42251" y="1666"/>
                    <a:pt x="42179" y="1707"/>
                  </a:cubicBezTo>
                  <a:cubicBezTo>
                    <a:pt x="42104" y="1747"/>
                    <a:pt x="42031" y="1790"/>
                    <a:pt x="41962" y="1842"/>
                  </a:cubicBezTo>
                  <a:cubicBezTo>
                    <a:pt x="41820" y="1942"/>
                    <a:pt x="41674" y="2046"/>
                    <a:pt x="41520" y="2154"/>
                  </a:cubicBezTo>
                  <a:cubicBezTo>
                    <a:pt x="41442" y="2204"/>
                    <a:pt x="41368" y="2266"/>
                    <a:pt x="41297" y="2330"/>
                  </a:cubicBezTo>
                  <a:cubicBezTo>
                    <a:pt x="41224" y="2391"/>
                    <a:pt x="41150" y="2455"/>
                    <a:pt x="41075" y="2521"/>
                  </a:cubicBezTo>
                  <a:cubicBezTo>
                    <a:pt x="40762" y="2768"/>
                    <a:pt x="40482" y="3083"/>
                    <a:pt x="40168" y="3400"/>
                  </a:cubicBezTo>
                  <a:cubicBezTo>
                    <a:pt x="38972" y="4721"/>
                    <a:pt x="37847" y="6591"/>
                    <a:pt x="36875" y="8854"/>
                  </a:cubicBezTo>
                  <a:cubicBezTo>
                    <a:pt x="36761" y="9140"/>
                    <a:pt x="36647" y="9431"/>
                    <a:pt x="36529" y="9726"/>
                  </a:cubicBezTo>
                  <a:cubicBezTo>
                    <a:pt x="36471" y="9874"/>
                    <a:pt x="36412" y="10023"/>
                    <a:pt x="36352" y="10173"/>
                  </a:cubicBezTo>
                  <a:lnTo>
                    <a:pt x="36264" y="10400"/>
                  </a:lnTo>
                  <a:lnTo>
                    <a:pt x="36184" y="10630"/>
                  </a:lnTo>
                  <a:cubicBezTo>
                    <a:pt x="36077" y="10940"/>
                    <a:pt x="35969" y="11254"/>
                    <a:pt x="35859" y="11573"/>
                  </a:cubicBezTo>
                  <a:cubicBezTo>
                    <a:pt x="35804" y="11733"/>
                    <a:pt x="35750" y="11894"/>
                    <a:pt x="35694" y="12055"/>
                  </a:cubicBezTo>
                  <a:cubicBezTo>
                    <a:pt x="35639" y="12216"/>
                    <a:pt x="35595" y="12381"/>
                    <a:pt x="35545" y="12545"/>
                  </a:cubicBezTo>
                  <a:cubicBezTo>
                    <a:pt x="35446" y="12875"/>
                    <a:pt x="35346" y="13209"/>
                    <a:pt x="35245" y="13547"/>
                  </a:cubicBezTo>
                  <a:cubicBezTo>
                    <a:pt x="35195" y="13717"/>
                    <a:pt x="35144" y="13887"/>
                    <a:pt x="35094" y="14061"/>
                  </a:cubicBezTo>
                  <a:cubicBezTo>
                    <a:pt x="35049" y="14233"/>
                    <a:pt x="35004" y="14407"/>
                    <a:pt x="34957" y="14583"/>
                  </a:cubicBezTo>
                  <a:cubicBezTo>
                    <a:pt x="34861" y="14933"/>
                    <a:pt x="34777" y="15290"/>
                    <a:pt x="34692" y="15651"/>
                  </a:cubicBezTo>
                  <a:cubicBezTo>
                    <a:pt x="34604" y="16010"/>
                    <a:pt x="34525" y="16377"/>
                    <a:pt x="34445" y="16747"/>
                  </a:cubicBezTo>
                  <a:cubicBezTo>
                    <a:pt x="33811" y="19709"/>
                    <a:pt x="33316" y="22949"/>
                    <a:pt x="32877" y="26383"/>
                  </a:cubicBezTo>
                  <a:cubicBezTo>
                    <a:pt x="32440" y="29818"/>
                    <a:pt x="32067" y="33452"/>
                    <a:pt x="31712" y="37211"/>
                  </a:cubicBezTo>
                  <a:cubicBezTo>
                    <a:pt x="31532" y="39090"/>
                    <a:pt x="31361" y="41000"/>
                    <a:pt x="31165" y="42931"/>
                  </a:cubicBezTo>
                  <a:cubicBezTo>
                    <a:pt x="31116" y="43414"/>
                    <a:pt x="31064" y="43899"/>
                    <a:pt x="31008" y="44382"/>
                  </a:cubicBezTo>
                  <a:cubicBezTo>
                    <a:pt x="30950" y="44861"/>
                    <a:pt x="30887" y="45355"/>
                    <a:pt x="30800" y="45815"/>
                  </a:cubicBezTo>
                  <a:cubicBezTo>
                    <a:pt x="30779" y="45924"/>
                    <a:pt x="30759" y="46032"/>
                    <a:pt x="30716" y="46153"/>
                  </a:cubicBezTo>
                  <a:lnTo>
                    <a:pt x="30702" y="46197"/>
                  </a:lnTo>
                  <a:cubicBezTo>
                    <a:pt x="30700" y="46204"/>
                    <a:pt x="30700" y="46205"/>
                    <a:pt x="30700" y="46205"/>
                  </a:cubicBezTo>
                  <a:cubicBezTo>
                    <a:pt x="30699" y="46205"/>
                    <a:pt x="30699" y="46204"/>
                    <a:pt x="30699" y="46204"/>
                  </a:cubicBezTo>
                  <a:cubicBezTo>
                    <a:pt x="30698" y="46204"/>
                    <a:pt x="30697" y="46206"/>
                    <a:pt x="30694" y="46213"/>
                  </a:cubicBezTo>
                  <a:cubicBezTo>
                    <a:pt x="30683" y="46227"/>
                    <a:pt x="30674" y="46240"/>
                    <a:pt x="30667" y="46256"/>
                  </a:cubicBezTo>
                  <a:cubicBezTo>
                    <a:pt x="30632" y="46284"/>
                    <a:pt x="30611" y="46318"/>
                    <a:pt x="30567" y="46346"/>
                  </a:cubicBezTo>
                  <a:cubicBezTo>
                    <a:pt x="30403" y="46462"/>
                    <a:pt x="30183" y="46548"/>
                    <a:pt x="29957" y="46613"/>
                  </a:cubicBezTo>
                  <a:cubicBezTo>
                    <a:pt x="29502" y="46746"/>
                    <a:pt x="29016" y="46819"/>
                    <a:pt x="28532" y="46880"/>
                  </a:cubicBezTo>
                  <a:cubicBezTo>
                    <a:pt x="27561" y="46997"/>
                    <a:pt x="26569" y="47043"/>
                    <a:pt x="25576" y="47070"/>
                  </a:cubicBezTo>
                  <a:cubicBezTo>
                    <a:pt x="25046" y="47082"/>
                    <a:pt x="24514" y="47088"/>
                    <a:pt x="23981" y="47088"/>
                  </a:cubicBezTo>
                  <a:cubicBezTo>
                    <a:pt x="23515" y="47088"/>
                    <a:pt x="23050" y="47083"/>
                    <a:pt x="22584" y="47075"/>
                  </a:cubicBezTo>
                  <a:cubicBezTo>
                    <a:pt x="20583" y="47042"/>
                    <a:pt x="18576" y="46948"/>
                    <a:pt x="16568" y="46819"/>
                  </a:cubicBezTo>
                  <a:cubicBezTo>
                    <a:pt x="14563" y="46687"/>
                    <a:pt x="12559" y="46525"/>
                    <a:pt x="10566" y="46320"/>
                  </a:cubicBezTo>
                  <a:cubicBezTo>
                    <a:pt x="8576" y="46113"/>
                    <a:pt x="6594" y="45873"/>
                    <a:pt x="4650" y="45536"/>
                  </a:cubicBezTo>
                  <a:cubicBezTo>
                    <a:pt x="4165" y="45449"/>
                    <a:pt x="3681" y="45356"/>
                    <a:pt x="3204" y="45249"/>
                  </a:cubicBezTo>
                  <a:cubicBezTo>
                    <a:pt x="2729" y="45139"/>
                    <a:pt x="2253" y="45020"/>
                    <a:pt x="1819" y="44848"/>
                  </a:cubicBezTo>
                  <a:cubicBezTo>
                    <a:pt x="1766" y="44826"/>
                    <a:pt x="1715" y="44802"/>
                    <a:pt x="1662" y="44778"/>
                  </a:cubicBezTo>
                  <a:cubicBezTo>
                    <a:pt x="1612" y="44755"/>
                    <a:pt x="1579" y="44733"/>
                    <a:pt x="1535" y="44711"/>
                  </a:cubicBezTo>
                  <a:lnTo>
                    <a:pt x="1462" y="44655"/>
                  </a:lnTo>
                  <a:cubicBezTo>
                    <a:pt x="1458" y="44651"/>
                    <a:pt x="1435" y="44634"/>
                    <a:pt x="1435" y="44634"/>
                  </a:cubicBezTo>
                  <a:lnTo>
                    <a:pt x="1435" y="44634"/>
                  </a:lnTo>
                  <a:cubicBezTo>
                    <a:pt x="1435" y="44634"/>
                    <a:pt x="1437" y="44635"/>
                    <a:pt x="1441" y="44638"/>
                  </a:cubicBezTo>
                  <a:lnTo>
                    <a:pt x="1417" y="44611"/>
                  </a:lnTo>
                  <a:lnTo>
                    <a:pt x="1368" y="44558"/>
                  </a:lnTo>
                  <a:lnTo>
                    <a:pt x="1324" y="44493"/>
                  </a:lnTo>
                  <a:cubicBezTo>
                    <a:pt x="1205" y="44316"/>
                    <a:pt x="1118" y="44096"/>
                    <a:pt x="1042" y="43877"/>
                  </a:cubicBezTo>
                  <a:cubicBezTo>
                    <a:pt x="896" y="43429"/>
                    <a:pt x="800" y="42957"/>
                    <a:pt x="723" y="42485"/>
                  </a:cubicBezTo>
                  <a:cubicBezTo>
                    <a:pt x="571" y="41538"/>
                    <a:pt x="491" y="40579"/>
                    <a:pt x="442" y="39627"/>
                  </a:cubicBezTo>
                  <a:cubicBezTo>
                    <a:pt x="391" y="38675"/>
                    <a:pt x="377" y="37725"/>
                    <a:pt x="379" y="36785"/>
                  </a:cubicBezTo>
                  <a:cubicBezTo>
                    <a:pt x="401" y="33021"/>
                    <a:pt x="713" y="29382"/>
                    <a:pt x="1183" y="25963"/>
                  </a:cubicBezTo>
                  <a:cubicBezTo>
                    <a:pt x="1657" y="22542"/>
                    <a:pt x="2309" y="19337"/>
                    <a:pt x="3120" y="16437"/>
                  </a:cubicBezTo>
                  <a:cubicBezTo>
                    <a:pt x="3934" y="13540"/>
                    <a:pt x="4911" y="10944"/>
                    <a:pt x="6039" y="8783"/>
                  </a:cubicBezTo>
                  <a:cubicBezTo>
                    <a:pt x="6321" y="8237"/>
                    <a:pt x="6628" y="7737"/>
                    <a:pt x="6912" y="7240"/>
                  </a:cubicBezTo>
                  <a:cubicBezTo>
                    <a:pt x="7050" y="6990"/>
                    <a:pt x="7208" y="6758"/>
                    <a:pt x="7353" y="6525"/>
                  </a:cubicBezTo>
                  <a:cubicBezTo>
                    <a:pt x="7502" y="6294"/>
                    <a:pt x="7647" y="6066"/>
                    <a:pt x="7790" y="5844"/>
                  </a:cubicBezTo>
                  <a:cubicBezTo>
                    <a:pt x="8392" y="4977"/>
                    <a:pt x="8963" y="4189"/>
                    <a:pt x="9544" y="3535"/>
                  </a:cubicBezTo>
                  <a:cubicBezTo>
                    <a:pt x="10678" y="2200"/>
                    <a:pt x="11762" y="1335"/>
                    <a:pt x="12545" y="835"/>
                  </a:cubicBezTo>
                  <a:cubicBezTo>
                    <a:pt x="12939" y="587"/>
                    <a:pt x="13259" y="432"/>
                    <a:pt x="13477" y="336"/>
                  </a:cubicBezTo>
                  <a:cubicBezTo>
                    <a:pt x="13587" y="292"/>
                    <a:pt x="13672" y="257"/>
                    <a:pt x="13725" y="241"/>
                  </a:cubicBezTo>
                  <a:cubicBezTo>
                    <a:pt x="13778" y="223"/>
                    <a:pt x="13810" y="215"/>
                    <a:pt x="13810" y="215"/>
                  </a:cubicBezTo>
                  <a:cubicBezTo>
                    <a:pt x="13869" y="200"/>
                    <a:pt x="13906" y="140"/>
                    <a:pt x="13901" y="87"/>
                  </a:cubicBezTo>
                  <a:cubicBezTo>
                    <a:pt x="13888" y="35"/>
                    <a:pt x="13841" y="0"/>
                    <a:pt x="13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9"/>
            <p:cNvSpPr/>
            <p:nvPr/>
          </p:nvSpPr>
          <p:spPr>
            <a:xfrm>
              <a:off x="4743217" y="3161429"/>
              <a:ext cx="559456" cy="1625211"/>
            </a:xfrm>
            <a:custGeom>
              <a:avLst/>
              <a:gdLst/>
              <a:ahLst/>
              <a:cxnLst/>
              <a:rect l="l" t="t" r="r" b="b"/>
              <a:pathLst>
                <a:path w="16997" h="49376" extrusionOk="0">
                  <a:moveTo>
                    <a:pt x="13301" y="1"/>
                  </a:moveTo>
                  <a:cubicBezTo>
                    <a:pt x="13294" y="1"/>
                    <a:pt x="13286" y="2"/>
                    <a:pt x="13279" y="4"/>
                  </a:cubicBezTo>
                  <a:cubicBezTo>
                    <a:pt x="13234" y="16"/>
                    <a:pt x="13207" y="63"/>
                    <a:pt x="13219" y="108"/>
                  </a:cubicBezTo>
                  <a:cubicBezTo>
                    <a:pt x="13219" y="108"/>
                    <a:pt x="13235" y="166"/>
                    <a:pt x="13266" y="282"/>
                  </a:cubicBezTo>
                  <a:cubicBezTo>
                    <a:pt x="13292" y="395"/>
                    <a:pt x="13330" y="563"/>
                    <a:pt x="13379" y="781"/>
                  </a:cubicBezTo>
                  <a:cubicBezTo>
                    <a:pt x="13486" y="1224"/>
                    <a:pt x="13629" y="1884"/>
                    <a:pt x="13783" y="2729"/>
                  </a:cubicBezTo>
                  <a:cubicBezTo>
                    <a:pt x="14092" y="4421"/>
                    <a:pt x="14468" y="6851"/>
                    <a:pt x="14848" y="9778"/>
                  </a:cubicBezTo>
                  <a:cubicBezTo>
                    <a:pt x="15228" y="12705"/>
                    <a:pt x="15614" y="16128"/>
                    <a:pt x="15935" y="19803"/>
                  </a:cubicBezTo>
                  <a:cubicBezTo>
                    <a:pt x="16092" y="21641"/>
                    <a:pt x="16242" y="23541"/>
                    <a:pt x="16348" y="25475"/>
                  </a:cubicBezTo>
                  <a:cubicBezTo>
                    <a:pt x="16457" y="27407"/>
                    <a:pt x="16538" y="29375"/>
                    <a:pt x="16597" y="31342"/>
                  </a:cubicBezTo>
                  <a:cubicBezTo>
                    <a:pt x="16656" y="33308"/>
                    <a:pt x="16693" y="35276"/>
                    <a:pt x="16708" y="37213"/>
                  </a:cubicBezTo>
                  <a:cubicBezTo>
                    <a:pt x="16721" y="39149"/>
                    <a:pt x="16716" y="41057"/>
                    <a:pt x="16666" y="42898"/>
                  </a:cubicBezTo>
                  <a:cubicBezTo>
                    <a:pt x="16654" y="43359"/>
                    <a:pt x="16638" y="43814"/>
                    <a:pt x="16614" y="44265"/>
                  </a:cubicBezTo>
                  <a:cubicBezTo>
                    <a:pt x="16590" y="44713"/>
                    <a:pt x="16566" y="45168"/>
                    <a:pt x="16500" y="45589"/>
                  </a:cubicBezTo>
                  <a:cubicBezTo>
                    <a:pt x="16491" y="45639"/>
                    <a:pt x="16480" y="45692"/>
                    <a:pt x="16468" y="45733"/>
                  </a:cubicBezTo>
                  <a:cubicBezTo>
                    <a:pt x="16467" y="45739"/>
                    <a:pt x="16464" y="45747"/>
                    <a:pt x="16461" y="45753"/>
                  </a:cubicBezTo>
                  <a:lnTo>
                    <a:pt x="16461" y="45753"/>
                  </a:lnTo>
                  <a:lnTo>
                    <a:pt x="16448" y="45763"/>
                  </a:lnTo>
                  <a:lnTo>
                    <a:pt x="16416" y="45790"/>
                  </a:lnTo>
                  <a:cubicBezTo>
                    <a:pt x="16341" y="45846"/>
                    <a:pt x="16255" y="45903"/>
                    <a:pt x="16161" y="45953"/>
                  </a:cubicBezTo>
                  <a:cubicBezTo>
                    <a:pt x="15978" y="46054"/>
                    <a:pt x="15781" y="46142"/>
                    <a:pt x="15584" y="46223"/>
                  </a:cubicBezTo>
                  <a:cubicBezTo>
                    <a:pt x="15189" y="46386"/>
                    <a:pt x="14784" y="46522"/>
                    <a:pt x="14384" y="46650"/>
                  </a:cubicBezTo>
                  <a:cubicBezTo>
                    <a:pt x="12779" y="47154"/>
                    <a:pt x="11222" y="47522"/>
                    <a:pt x="9786" y="47852"/>
                  </a:cubicBezTo>
                  <a:cubicBezTo>
                    <a:pt x="8347" y="48176"/>
                    <a:pt x="7023" y="48448"/>
                    <a:pt x="5846" y="48671"/>
                  </a:cubicBezTo>
                  <a:cubicBezTo>
                    <a:pt x="5259" y="48783"/>
                    <a:pt x="4707" y="48884"/>
                    <a:pt x="4197" y="48966"/>
                  </a:cubicBezTo>
                  <a:cubicBezTo>
                    <a:pt x="4070" y="48984"/>
                    <a:pt x="3946" y="49003"/>
                    <a:pt x="3825" y="49020"/>
                  </a:cubicBezTo>
                  <a:cubicBezTo>
                    <a:pt x="3765" y="49028"/>
                    <a:pt x="3706" y="49036"/>
                    <a:pt x="3650" y="49038"/>
                  </a:cubicBezTo>
                  <a:cubicBezTo>
                    <a:pt x="3588" y="49043"/>
                    <a:pt x="3532" y="49046"/>
                    <a:pt x="3479" y="49046"/>
                  </a:cubicBezTo>
                  <a:cubicBezTo>
                    <a:pt x="3469" y="49046"/>
                    <a:pt x="3458" y="49046"/>
                    <a:pt x="3448" y="49046"/>
                  </a:cubicBezTo>
                  <a:cubicBezTo>
                    <a:pt x="3234" y="49046"/>
                    <a:pt x="3024" y="49025"/>
                    <a:pt x="2826" y="48999"/>
                  </a:cubicBezTo>
                  <a:cubicBezTo>
                    <a:pt x="1994" y="48875"/>
                    <a:pt x="1350" y="48666"/>
                    <a:pt x="916" y="48530"/>
                  </a:cubicBezTo>
                  <a:cubicBezTo>
                    <a:pt x="700" y="48457"/>
                    <a:pt x="535" y="48399"/>
                    <a:pt x="424" y="48359"/>
                  </a:cubicBezTo>
                  <a:cubicBezTo>
                    <a:pt x="314" y="48319"/>
                    <a:pt x="258" y="48298"/>
                    <a:pt x="258" y="48298"/>
                  </a:cubicBezTo>
                  <a:lnTo>
                    <a:pt x="253" y="48297"/>
                  </a:lnTo>
                  <a:cubicBezTo>
                    <a:pt x="233" y="48289"/>
                    <a:pt x="213" y="48286"/>
                    <a:pt x="193" y="48286"/>
                  </a:cubicBezTo>
                  <a:cubicBezTo>
                    <a:pt x="124" y="48286"/>
                    <a:pt x="60" y="48328"/>
                    <a:pt x="35" y="48397"/>
                  </a:cubicBezTo>
                  <a:cubicBezTo>
                    <a:pt x="1" y="48484"/>
                    <a:pt x="47" y="48583"/>
                    <a:pt x="134" y="48615"/>
                  </a:cubicBezTo>
                  <a:cubicBezTo>
                    <a:pt x="134" y="48615"/>
                    <a:pt x="192" y="48636"/>
                    <a:pt x="307" y="48679"/>
                  </a:cubicBezTo>
                  <a:cubicBezTo>
                    <a:pt x="421" y="48718"/>
                    <a:pt x="589" y="48777"/>
                    <a:pt x="812" y="48850"/>
                  </a:cubicBezTo>
                  <a:cubicBezTo>
                    <a:pt x="1255" y="48988"/>
                    <a:pt x="1907" y="49200"/>
                    <a:pt x="2781" y="49328"/>
                  </a:cubicBezTo>
                  <a:cubicBezTo>
                    <a:pt x="2987" y="49353"/>
                    <a:pt x="3204" y="49376"/>
                    <a:pt x="3438" y="49376"/>
                  </a:cubicBezTo>
                  <a:cubicBezTo>
                    <a:pt x="3453" y="49376"/>
                    <a:pt x="3469" y="49376"/>
                    <a:pt x="3484" y="49375"/>
                  </a:cubicBezTo>
                  <a:cubicBezTo>
                    <a:pt x="3549" y="49373"/>
                    <a:pt x="3615" y="49371"/>
                    <a:pt x="3674" y="49366"/>
                  </a:cubicBezTo>
                  <a:cubicBezTo>
                    <a:pt x="3740" y="49362"/>
                    <a:pt x="3802" y="49352"/>
                    <a:pt x="3866" y="49345"/>
                  </a:cubicBezTo>
                  <a:cubicBezTo>
                    <a:pt x="3993" y="49328"/>
                    <a:pt x="4118" y="49308"/>
                    <a:pt x="4248" y="49287"/>
                  </a:cubicBezTo>
                  <a:cubicBezTo>
                    <a:pt x="4762" y="49203"/>
                    <a:pt x="5315" y="49101"/>
                    <a:pt x="5906" y="48988"/>
                  </a:cubicBezTo>
                  <a:cubicBezTo>
                    <a:pt x="7086" y="48760"/>
                    <a:pt x="8413" y="48485"/>
                    <a:pt x="9855" y="48155"/>
                  </a:cubicBezTo>
                  <a:cubicBezTo>
                    <a:pt x="11297" y="47822"/>
                    <a:pt x="12853" y="47448"/>
                    <a:pt x="14476" y="46935"/>
                  </a:cubicBezTo>
                  <a:cubicBezTo>
                    <a:pt x="14880" y="46804"/>
                    <a:pt x="15290" y="46663"/>
                    <a:pt x="15697" y="46495"/>
                  </a:cubicBezTo>
                  <a:cubicBezTo>
                    <a:pt x="15900" y="46409"/>
                    <a:pt x="16106" y="46320"/>
                    <a:pt x="16305" y="46208"/>
                  </a:cubicBezTo>
                  <a:cubicBezTo>
                    <a:pt x="16405" y="46153"/>
                    <a:pt x="16505" y="46090"/>
                    <a:pt x="16604" y="46014"/>
                  </a:cubicBezTo>
                  <a:lnTo>
                    <a:pt x="16635" y="45988"/>
                  </a:lnTo>
                  <a:lnTo>
                    <a:pt x="16651" y="45974"/>
                  </a:lnTo>
                  <a:cubicBezTo>
                    <a:pt x="16656" y="45971"/>
                    <a:pt x="16660" y="45971"/>
                    <a:pt x="16681" y="45947"/>
                  </a:cubicBezTo>
                  <a:cubicBezTo>
                    <a:pt x="16738" y="45877"/>
                    <a:pt x="16734" y="45852"/>
                    <a:pt x="16749" y="45817"/>
                  </a:cubicBezTo>
                  <a:cubicBezTo>
                    <a:pt x="16770" y="45751"/>
                    <a:pt x="16778" y="45694"/>
                    <a:pt x="16789" y="45636"/>
                  </a:cubicBezTo>
                  <a:cubicBezTo>
                    <a:pt x="16858" y="45179"/>
                    <a:pt x="16878" y="44733"/>
                    <a:pt x="16904" y="44277"/>
                  </a:cubicBezTo>
                  <a:cubicBezTo>
                    <a:pt x="16926" y="43823"/>
                    <a:pt x="16941" y="43364"/>
                    <a:pt x="16953" y="42902"/>
                  </a:cubicBezTo>
                  <a:cubicBezTo>
                    <a:pt x="16996" y="41055"/>
                    <a:pt x="16996" y="39147"/>
                    <a:pt x="16978" y="37207"/>
                  </a:cubicBezTo>
                  <a:cubicBezTo>
                    <a:pt x="16957" y="35269"/>
                    <a:pt x="16914" y="33299"/>
                    <a:pt x="16850" y="31331"/>
                  </a:cubicBezTo>
                  <a:cubicBezTo>
                    <a:pt x="16785" y="29363"/>
                    <a:pt x="16698" y="27396"/>
                    <a:pt x="16585" y="25459"/>
                  </a:cubicBezTo>
                  <a:cubicBezTo>
                    <a:pt x="16469" y="23523"/>
                    <a:pt x="16334" y="21620"/>
                    <a:pt x="16177" y="19779"/>
                  </a:cubicBezTo>
                  <a:cubicBezTo>
                    <a:pt x="15865" y="16099"/>
                    <a:pt x="15487" y="12673"/>
                    <a:pt x="15110" y="9742"/>
                  </a:cubicBezTo>
                  <a:cubicBezTo>
                    <a:pt x="14733" y="6812"/>
                    <a:pt x="14360" y="4377"/>
                    <a:pt x="14051" y="2678"/>
                  </a:cubicBezTo>
                  <a:cubicBezTo>
                    <a:pt x="13895" y="1830"/>
                    <a:pt x="13760" y="1165"/>
                    <a:pt x="13642" y="713"/>
                  </a:cubicBezTo>
                  <a:cubicBezTo>
                    <a:pt x="13581" y="489"/>
                    <a:pt x="13515" y="319"/>
                    <a:pt x="13463" y="200"/>
                  </a:cubicBezTo>
                  <a:cubicBezTo>
                    <a:pt x="13410" y="90"/>
                    <a:pt x="13376" y="39"/>
                    <a:pt x="13376" y="39"/>
                  </a:cubicBezTo>
                  <a:lnTo>
                    <a:pt x="13372" y="38"/>
                  </a:lnTo>
                  <a:cubicBezTo>
                    <a:pt x="13355" y="15"/>
                    <a:pt x="13329" y="1"/>
                    <a:pt x="13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9"/>
            <p:cNvSpPr/>
            <p:nvPr/>
          </p:nvSpPr>
          <p:spPr>
            <a:xfrm>
              <a:off x="3539970" y="2967330"/>
              <a:ext cx="1798212" cy="1871547"/>
            </a:xfrm>
            <a:custGeom>
              <a:avLst/>
              <a:gdLst/>
              <a:ahLst/>
              <a:cxnLst/>
              <a:rect l="l" t="t" r="r" b="b"/>
              <a:pathLst>
                <a:path w="54632" h="56860" extrusionOk="0">
                  <a:moveTo>
                    <a:pt x="27484" y="1"/>
                  </a:moveTo>
                  <a:cubicBezTo>
                    <a:pt x="27229" y="1"/>
                    <a:pt x="26974" y="1"/>
                    <a:pt x="26719" y="2"/>
                  </a:cubicBezTo>
                  <a:cubicBezTo>
                    <a:pt x="24973" y="10"/>
                    <a:pt x="23213" y="44"/>
                    <a:pt x="21441" y="127"/>
                  </a:cubicBezTo>
                  <a:cubicBezTo>
                    <a:pt x="19669" y="212"/>
                    <a:pt x="17883" y="339"/>
                    <a:pt x="16096" y="604"/>
                  </a:cubicBezTo>
                  <a:cubicBezTo>
                    <a:pt x="15203" y="743"/>
                    <a:pt x="14308" y="909"/>
                    <a:pt x="13429" y="1194"/>
                  </a:cubicBezTo>
                  <a:cubicBezTo>
                    <a:pt x="13209" y="1264"/>
                    <a:pt x="12993" y="1348"/>
                    <a:pt x="12777" y="1441"/>
                  </a:cubicBezTo>
                  <a:cubicBezTo>
                    <a:pt x="12670" y="1491"/>
                    <a:pt x="12564" y="1540"/>
                    <a:pt x="12457" y="1598"/>
                  </a:cubicBezTo>
                  <a:lnTo>
                    <a:pt x="12296" y="1690"/>
                  </a:lnTo>
                  <a:lnTo>
                    <a:pt x="12154" y="1783"/>
                  </a:lnTo>
                  <a:cubicBezTo>
                    <a:pt x="11768" y="2056"/>
                    <a:pt x="11416" y="2334"/>
                    <a:pt x="11063" y="2632"/>
                  </a:cubicBezTo>
                  <a:cubicBezTo>
                    <a:pt x="9666" y="3828"/>
                    <a:pt x="8462" y="5244"/>
                    <a:pt x="7442" y="6782"/>
                  </a:cubicBezTo>
                  <a:cubicBezTo>
                    <a:pt x="6421" y="8321"/>
                    <a:pt x="5563" y="9967"/>
                    <a:pt x="4836" y="11672"/>
                  </a:cubicBezTo>
                  <a:cubicBezTo>
                    <a:pt x="4109" y="13377"/>
                    <a:pt x="3499" y="15136"/>
                    <a:pt x="2989" y="16923"/>
                  </a:cubicBezTo>
                  <a:cubicBezTo>
                    <a:pt x="1967" y="20499"/>
                    <a:pt x="1297" y="24176"/>
                    <a:pt x="833" y="27876"/>
                  </a:cubicBezTo>
                  <a:cubicBezTo>
                    <a:pt x="380" y="31571"/>
                    <a:pt x="95" y="35293"/>
                    <a:pt x="31" y="39005"/>
                  </a:cubicBezTo>
                  <a:cubicBezTo>
                    <a:pt x="1" y="40859"/>
                    <a:pt x="27" y="42715"/>
                    <a:pt x="137" y="44561"/>
                  </a:cubicBezTo>
                  <a:cubicBezTo>
                    <a:pt x="251" y="46407"/>
                    <a:pt x="431" y="48247"/>
                    <a:pt x="804" y="50057"/>
                  </a:cubicBezTo>
                  <a:cubicBezTo>
                    <a:pt x="900" y="50509"/>
                    <a:pt x="1008" y="50959"/>
                    <a:pt x="1141" y="51405"/>
                  </a:cubicBezTo>
                  <a:cubicBezTo>
                    <a:pt x="1276" y="51849"/>
                    <a:pt x="1428" y="52290"/>
                    <a:pt x="1649" y="52716"/>
                  </a:cubicBezTo>
                  <a:cubicBezTo>
                    <a:pt x="1765" y="52929"/>
                    <a:pt x="1882" y="53134"/>
                    <a:pt x="2072" y="53331"/>
                  </a:cubicBezTo>
                  <a:cubicBezTo>
                    <a:pt x="2154" y="53417"/>
                    <a:pt x="2274" y="53509"/>
                    <a:pt x="2381" y="53570"/>
                  </a:cubicBezTo>
                  <a:cubicBezTo>
                    <a:pt x="2489" y="53634"/>
                    <a:pt x="2599" y="53687"/>
                    <a:pt x="2707" y="53735"/>
                  </a:cubicBezTo>
                  <a:cubicBezTo>
                    <a:pt x="3143" y="53923"/>
                    <a:pt x="3585" y="54054"/>
                    <a:pt x="4026" y="54178"/>
                  </a:cubicBezTo>
                  <a:cubicBezTo>
                    <a:pt x="5797" y="54651"/>
                    <a:pt x="7580" y="54954"/>
                    <a:pt x="9356" y="55238"/>
                  </a:cubicBezTo>
                  <a:cubicBezTo>
                    <a:pt x="12908" y="55789"/>
                    <a:pt x="16437" y="56178"/>
                    <a:pt x="19916" y="56461"/>
                  </a:cubicBezTo>
                  <a:cubicBezTo>
                    <a:pt x="22874" y="56694"/>
                    <a:pt x="25797" y="56860"/>
                    <a:pt x="28677" y="56860"/>
                  </a:cubicBezTo>
                  <a:cubicBezTo>
                    <a:pt x="29185" y="56860"/>
                    <a:pt x="29692" y="56855"/>
                    <a:pt x="30197" y="56844"/>
                  </a:cubicBezTo>
                  <a:cubicBezTo>
                    <a:pt x="31039" y="56823"/>
                    <a:pt x="31876" y="56784"/>
                    <a:pt x="32709" y="56707"/>
                  </a:cubicBezTo>
                  <a:cubicBezTo>
                    <a:pt x="33541" y="56629"/>
                    <a:pt x="34371" y="56524"/>
                    <a:pt x="35185" y="56296"/>
                  </a:cubicBezTo>
                  <a:cubicBezTo>
                    <a:pt x="35389" y="56237"/>
                    <a:pt x="35591" y="56169"/>
                    <a:pt x="35790" y="56083"/>
                  </a:cubicBezTo>
                  <a:cubicBezTo>
                    <a:pt x="35988" y="55994"/>
                    <a:pt x="36188" y="55893"/>
                    <a:pt x="36368" y="55735"/>
                  </a:cubicBezTo>
                  <a:cubicBezTo>
                    <a:pt x="36414" y="55696"/>
                    <a:pt x="36454" y="55652"/>
                    <a:pt x="36498" y="55603"/>
                  </a:cubicBezTo>
                  <a:cubicBezTo>
                    <a:pt x="36519" y="55577"/>
                    <a:pt x="36543" y="55547"/>
                    <a:pt x="36561" y="55520"/>
                  </a:cubicBezTo>
                  <a:lnTo>
                    <a:pt x="36603" y="55456"/>
                  </a:lnTo>
                  <a:cubicBezTo>
                    <a:pt x="36628" y="55413"/>
                    <a:pt x="36631" y="55402"/>
                    <a:pt x="36647" y="55375"/>
                  </a:cubicBezTo>
                  <a:cubicBezTo>
                    <a:pt x="36658" y="55350"/>
                    <a:pt x="36673" y="55327"/>
                    <a:pt x="36684" y="55301"/>
                  </a:cubicBezTo>
                  <a:cubicBezTo>
                    <a:pt x="36706" y="55252"/>
                    <a:pt x="36732" y="55203"/>
                    <a:pt x="36751" y="55152"/>
                  </a:cubicBezTo>
                  <a:cubicBezTo>
                    <a:pt x="36834" y="54953"/>
                    <a:pt x="36897" y="54748"/>
                    <a:pt x="36948" y="54545"/>
                  </a:cubicBezTo>
                  <a:cubicBezTo>
                    <a:pt x="37142" y="53725"/>
                    <a:pt x="37185" y="52913"/>
                    <a:pt x="37230" y="52110"/>
                  </a:cubicBezTo>
                  <a:cubicBezTo>
                    <a:pt x="37299" y="50507"/>
                    <a:pt x="37307" y="48932"/>
                    <a:pt x="37343" y="47380"/>
                  </a:cubicBezTo>
                  <a:cubicBezTo>
                    <a:pt x="37375" y="45828"/>
                    <a:pt x="37419" y="44303"/>
                    <a:pt x="37481" y="42801"/>
                  </a:cubicBezTo>
                  <a:cubicBezTo>
                    <a:pt x="37600" y="39800"/>
                    <a:pt x="37785" y="36904"/>
                    <a:pt x="38006" y="34125"/>
                  </a:cubicBezTo>
                  <a:cubicBezTo>
                    <a:pt x="38228" y="31348"/>
                    <a:pt x="38486" y="28688"/>
                    <a:pt x="38762" y="26164"/>
                  </a:cubicBezTo>
                  <a:cubicBezTo>
                    <a:pt x="39029" y="23639"/>
                    <a:pt x="39354" y="21254"/>
                    <a:pt x="39759" y="19031"/>
                  </a:cubicBezTo>
                  <a:cubicBezTo>
                    <a:pt x="40162" y="16807"/>
                    <a:pt x="40637" y="14744"/>
                    <a:pt x="41193" y="12873"/>
                  </a:cubicBezTo>
                  <a:cubicBezTo>
                    <a:pt x="41748" y="11003"/>
                    <a:pt x="42382" y="9321"/>
                    <a:pt x="43121" y="7891"/>
                  </a:cubicBezTo>
                  <a:cubicBezTo>
                    <a:pt x="43489" y="7177"/>
                    <a:pt x="43890" y="6529"/>
                    <a:pt x="44313" y="5961"/>
                  </a:cubicBezTo>
                  <a:cubicBezTo>
                    <a:pt x="44739" y="5395"/>
                    <a:pt x="45202" y="4913"/>
                    <a:pt x="45698" y="4571"/>
                  </a:cubicBezTo>
                  <a:cubicBezTo>
                    <a:pt x="46191" y="4222"/>
                    <a:pt x="46733" y="4055"/>
                    <a:pt x="47231" y="4007"/>
                  </a:cubicBezTo>
                  <a:cubicBezTo>
                    <a:pt x="47301" y="4000"/>
                    <a:pt x="47370" y="3997"/>
                    <a:pt x="47437" y="3997"/>
                  </a:cubicBezTo>
                  <a:cubicBezTo>
                    <a:pt x="47854" y="3997"/>
                    <a:pt x="48228" y="4118"/>
                    <a:pt x="48525" y="4300"/>
                  </a:cubicBezTo>
                  <a:cubicBezTo>
                    <a:pt x="48874" y="4512"/>
                    <a:pt x="49130" y="4786"/>
                    <a:pt x="49321" y="5041"/>
                  </a:cubicBezTo>
                  <a:cubicBezTo>
                    <a:pt x="49511" y="5297"/>
                    <a:pt x="49641" y="5539"/>
                    <a:pt x="49737" y="5737"/>
                  </a:cubicBezTo>
                  <a:cubicBezTo>
                    <a:pt x="49833" y="5935"/>
                    <a:pt x="49894" y="6090"/>
                    <a:pt x="49931" y="6195"/>
                  </a:cubicBezTo>
                  <a:cubicBezTo>
                    <a:pt x="49970" y="6302"/>
                    <a:pt x="49984" y="6354"/>
                    <a:pt x="49984" y="6354"/>
                  </a:cubicBezTo>
                  <a:cubicBezTo>
                    <a:pt x="49996" y="6393"/>
                    <a:pt x="50030" y="6421"/>
                    <a:pt x="50068" y="6421"/>
                  </a:cubicBezTo>
                  <a:cubicBezTo>
                    <a:pt x="50078" y="6421"/>
                    <a:pt x="50089" y="6419"/>
                    <a:pt x="50099" y="6415"/>
                  </a:cubicBezTo>
                  <a:cubicBezTo>
                    <a:pt x="50152" y="6404"/>
                    <a:pt x="50186" y="6351"/>
                    <a:pt x="50174" y="6297"/>
                  </a:cubicBezTo>
                  <a:lnTo>
                    <a:pt x="50174" y="6296"/>
                  </a:lnTo>
                  <a:cubicBezTo>
                    <a:pt x="50174" y="6296"/>
                    <a:pt x="50162" y="6236"/>
                    <a:pt x="50130" y="6124"/>
                  </a:cubicBezTo>
                  <a:cubicBezTo>
                    <a:pt x="50095" y="6012"/>
                    <a:pt x="50045" y="5844"/>
                    <a:pt x="49954" y="5631"/>
                  </a:cubicBezTo>
                  <a:cubicBezTo>
                    <a:pt x="49864" y="5419"/>
                    <a:pt x="49738" y="5159"/>
                    <a:pt x="49546" y="4874"/>
                  </a:cubicBezTo>
                  <a:cubicBezTo>
                    <a:pt x="49353" y="4592"/>
                    <a:pt x="49089" y="4273"/>
                    <a:pt x="48696" y="4021"/>
                  </a:cubicBezTo>
                  <a:cubicBezTo>
                    <a:pt x="48346" y="3792"/>
                    <a:pt x="47881" y="3632"/>
                    <a:pt x="47372" y="3632"/>
                  </a:cubicBezTo>
                  <a:cubicBezTo>
                    <a:pt x="47317" y="3632"/>
                    <a:pt x="47262" y="3634"/>
                    <a:pt x="47206" y="3638"/>
                  </a:cubicBezTo>
                  <a:cubicBezTo>
                    <a:pt x="46919" y="3656"/>
                    <a:pt x="46633" y="3711"/>
                    <a:pt x="46333" y="3807"/>
                  </a:cubicBezTo>
                  <a:cubicBezTo>
                    <a:pt x="46200" y="3849"/>
                    <a:pt x="46037" y="3919"/>
                    <a:pt x="45897" y="3989"/>
                  </a:cubicBezTo>
                  <a:cubicBezTo>
                    <a:pt x="45754" y="4062"/>
                    <a:pt x="45614" y="4146"/>
                    <a:pt x="45476" y="4238"/>
                  </a:cubicBezTo>
                  <a:cubicBezTo>
                    <a:pt x="44928" y="4610"/>
                    <a:pt x="44435" y="5119"/>
                    <a:pt x="43983" y="5704"/>
                  </a:cubicBezTo>
                  <a:cubicBezTo>
                    <a:pt x="43531" y="6290"/>
                    <a:pt x="43126" y="6961"/>
                    <a:pt x="42747" y="7691"/>
                  </a:cubicBezTo>
                  <a:cubicBezTo>
                    <a:pt x="41992" y="9154"/>
                    <a:pt x="41351" y="10859"/>
                    <a:pt x="40789" y="12747"/>
                  </a:cubicBezTo>
                  <a:cubicBezTo>
                    <a:pt x="40228" y="14636"/>
                    <a:pt x="39749" y="16712"/>
                    <a:pt x="39345" y="18948"/>
                  </a:cubicBezTo>
                  <a:cubicBezTo>
                    <a:pt x="38939" y="21184"/>
                    <a:pt x="38611" y="23581"/>
                    <a:pt x="38344" y="26111"/>
                  </a:cubicBezTo>
                  <a:cubicBezTo>
                    <a:pt x="38067" y="28640"/>
                    <a:pt x="37809" y="31303"/>
                    <a:pt x="37587" y="34085"/>
                  </a:cubicBezTo>
                  <a:cubicBezTo>
                    <a:pt x="37365" y="36867"/>
                    <a:pt x="37180" y="39769"/>
                    <a:pt x="37060" y="42778"/>
                  </a:cubicBezTo>
                  <a:cubicBezTo>
                    <a:pt x="36999" y="44282"/>
                    <a:pt x="36955" y="45811"/>
                    <a:pt x="36923" y="47364"/>
                  </a:cubicBezTo>
                  <a:cubicBezTo>
                    <a:pt x="36887" y="48916"/>
                    <a:pt x="36878" y="50493"/>
                    <a:pt x="36808" y="52083"/>
                  </a:cubicBezTo>
                  <a:cubicBezTo>
                    <a:pt x="36766" y="52873"/>
                    <a:pt x="36721" y="53678"/>
                    <a:pt x="36539" y="54435"/>
                  </a:cubicBezTo>
                  <a:cubicBezTo>
                    <a:pt x="36492" y="54624"/>
                    <a:pt x="36435" y="54810"/>
                    <a:pt x="36361" y="54983"/>
                  </a:cubicBezTo>
                  <a:cubicBezTo>
                    <a:pt x="36345" y="55028"/>
                    <a:pt x="36323" y="55070"/>
                    <a:pt x="36305" y="55113"/>
                  </a:cubicBezTo>
                  <a:lnTo>
                    <a:pt x="36246" y="55227"/>
                  </a:lnTo>
                  <a:lnTo>
                    <a:pt x="36205" y="55290"/>
                  </a:lnTo>
                  <a:lnTo>
                    <a:pt x="36173" y="55329"/>
                  </a:lnTo>
                  <a:cubicBezTo>
                    <a:pt x="36150" y="55355"/>
                    <a:pt x="36121" y="55387"/>
                    <a:pt x="36088" y="55414"/>
                  </a:cubicBezTo>
                  <a:cubicBezTo>
                    <a:pt x="35826" y="55637"/>
                    <a:pt x="35443" y="55778"/>
                    <a:pt x="35067" y="55887"/>
                  </a:cubicBezTo>
                  <a:cubicBezTo>
                    <a:pt x="34301" y="56103"/>
                    <a:pt x="33486" y="56207"/>
                    <a:pt x="32667" y="56285"/>
                  </a:cubicBezTo>
                  <a:cubicBezTo>
                    <a:pt x="31848" y="56361"/>
                    <a:pt x="31018" y="56400"/>
                    <a:pt x="30183" y="56421"/>
                  </a:cubicBezTo>
                  <a:cubicBezTo>
                    <a:pt x="29687" y="56432"/>
                    <a:pt x="29190" y="56437"/>
                    <a:pt x="28690" y="56437"/>
                  </a:cubicBezTo>
                  <a:cubicBezTo>
                    <a:pt x="25824" y="56437"/>
                    <a:pt x="22902" y="56271"/>
                    <a:pt x="19947" y="56040"/>
                  </a:cubicBezTo>
                  <a:cubicBezTo>
                    <a:pt x="16477" y="55756"/>
                    <a:pt x="12956" y="55369"/>
                    <a:pt x="9416" y="54821"/>
                  </a:cubicBezTo>
                  <a:cubicBezTo>
                    <a:pt x="7650" y="54539"/>
                    <a:pt x="5870" y="54235"/>
                    <a:pt x="4133" y="53770"/>
                  </a:cubicBezTo>
                  <a:cubicBezTo>
                    <a:pt x="3702" y="53650"/>
                    <a:pt x="3270" y="53520"/>
                    <a:pt x="2871" y="53348"/>
                  </a:cubicBezTo>
                  <a:cubicBezTo>
                    <a:pt x="2772" y="53304"/>
                    <a:pt x="2676" y="53257"/>
                    <a:pt x="2589" y="53205"/>
                  </a:cubicBezTo>
                  <a:cubicBezTo>
                    <a:pt x="2498" y="53151"/>
                    <a:pt x="2436" y="53105"/>
                    <a:pt x="2360" y="53028"/>
                  </a:cubicBezTo>
                  <a:cubicBezTo>
                    <a:pt x="2234" y="52896"/>
                    <a:pt x="2115" y="52704"/>
                    <a:pt x="2016" y="52517"/>
                  </a:cubicBezTo>
                  <a:cubicBezTo>
                    <a:pt x="1817" y="52131"/>
                    <a:pt x="1669" y="51706"/>
                    <a:pt x="1538" y="51278"/>
                  </a:cubicBezTo>
                  <a:cubicBezTo>
                    <a:pt x="1410" y="50849"/>
                    <a:pt x="1304" y="50408"/>
                    <a:pt x="1211" y="49966"/>
                  </a:cubicBezTo>
                  <a:cubicBezTo>
                    <a:pt x="845" y="48189"/>
                    <a:pt x="664" y="46362"/>
                    <a:pt x="552" y="44530"/>
                  </a:cubicBezTo>
                  <a:cubicBezTo>
                    <a:pt x="444" y="42697"/>
                    <a:pt x="418" y="40852"/>
                    <a:pt x="447" y="39005"/>
                  </a:cubicBezTo>
                  <a:cubicBezTo>
                    <a:pt x="511" y="35310"/>
                    <a:pt x="795" y="31605"/>
                    <a:pt x="1245" y="27919"/>
                  </a:cubicBezTo>
                  <a:cubicBezTo>
                    <a:pt x="1708" y="24243"/>
                    <a:pt x="2375" y="20580"/>
                    <a:pt x="3389" y="17031"/>
                  </a:cubicBezTo>
                  <a:cubicBezTo>
                    <a:pt x="3895" y="15258"/>
                    <a:pt x="4499" y="13516"/>
                    <a:pt x="5218" y="11830"/>
                  </a:cubicBezTo>
                  <a:cubicBezTo>
                    <a:pt x="5936" y="10144"/>
                    <a:pt x="6785" y="8520"/>
                    <a:pt x="7787" y="7007"/>
                  </a:cubicBezTo>
                  <a:cubicBezTo>
                    <a:pt x="8792" y="5496"/>
                    <a:pt x="9972" y="4109"/>
                    <a:pt x="11334" y="2944"/>
                  </a:cubicBezTo>
                  <a:cubicBezTo>
                    <a:pt x="11672" y="2657"/>
                    <a:pt x="12031" y="2374"/>
                    <a:pt x="12384" y="2124"/>
                  </a:cubicBezTo>
                  <a:cubicBezTo>
                    <a:pt x="12739" y="1880"/>
                    <a:pt x="13140" y="1723"/>
                    <a:pt x="13560" y="1582"/>
                  </a:cubicBezTo>
                  <a:cubicBezTo>
                    <a:pt x="14400" y="1310"/>
                    <a:pt x="15280" y="1145"/>
                    <a:pt x="16159" y="1009"/>
                  </a:cubicBezTo>
                  <a:cubicBezTo>
                    <a:pt x="17921" y="747"/>
                    <a:pt x="19698" y="620"/>
                    <a:pt x="21461" y="535"/>
                  </a:cubicBezTo>
                  <a:cubicBezTo>
                    <a:pt x="23225" y="451"/>
                    <a:pt x="24981" y="418"/>
                    <a:pt x="26721" y="411"/>
                  </a:cubicBezTo>
                  <a:cubicBezTo>
                    <a:pt x="26962" y="410"/>
                    <a:pt x="27203" y="409"/>
                    <a:pt x="27444" y="409"/>
                  </a:cubicBezTo>
                  <a:cubicBezTo>
                    <a:pt x="30678" y="409"/>
                    <a:pt x="33861" y="494"/>
                    <a:pt x="36981" y="611"/>
                  </a:cubicBezTo>
                  <a:cubicBezTo>
                    <a:pt x="37818" y="645"/>
                    <a:pt x="38652" y="677"/>
                    <a:pt x="39481" y="710"/>
                  </a:cubicBezTo>
                  <a:cubicBezTo>
                    <a:pt x="40310" y="743"/>
                    <a:pt x="41131" y="780"/>
                    <a:pt x="41944" y="843"/>
                  </a:cubicBezTo>
                  <a:cubicBezTo>
                    <a:pt x="43567" y="970"/>
                    <a:pt x="45173" y="1179"/>
                    <a:pt x="46669" y="1664"/>
                  </a:cubicBezTo>
                  <a:cubicBezTo>
                    <a:pt x="47414" y="1909"/>
                    <a:pt x="48130" y="2227"/>
                    <a:pt x="48758" y="2658"/>
                  </a:cubicBezTo>
                  <a:cubicBezTo>
                    <a:pt x="49387" y="3087"/>
                    <a:pt x="49920" y="3638"/>
                    <a:pt x="50277" y="4290"/>
                  </a:cubicBezTo>
                  <a:cubicBezTo>
                    <a:pt x="50365" y="4454"/>
                    <a:pt x="50444" y="4621"/>
                    <a:pt x="50513" y="4792"/>
                  </a:cubicBezTo>
                  <a:cubicBezTo>
                    <a:pt x="50579" y="4966"/>
                    <a:pt x="50633" y="5136"/>
                    <a:pt x="50688" y="5324"/>
                  </a:cubicBezTo>
                  <a:cubicBezTo>
                    <a:pt x="50798" y="5693"/>
                    <a:pt x="50896" y="6057"/>
                    <a:pt x="50989" y="6425"/>
                  </a:cubicBezTo>
                  <a:cubicBezTo>
                    <a:pt x="51172" y="7161"/>
                    <a:pt x="51328" y="7901"/>
                    <a:pt x="51466" y="8636"/>
                  </a:cubicBezTo>
                  <a:cubicBezTo>
                    <a:pt x="52010" y="11583"/>
                    <a:pt x="52343" y="14468"/>
                    <a:pt x="52630" y="17239"/>
                  </a:cubicBezTo>
                  <a:cubicBezTo>
                    <a:pt x="52909" y="20012"/>
                    <a:pt x="53131" y="22674"/>
                    <a:pt x="53307" y="25208"/>
                  </a:cubicBezTo>
                  <a:cubicBezTo>
                    <a:pt x="53486" y="27741"/>
                    <a:pt x="53635" y="30148"/>
                    <a:pt x="53759" y="32410"/>
                  </a:cubicBezTo>
                  <a:cubicBezTo>
                    <a:pt x="54005" y="36932"/>
                    <a:pt x="54155" y="40878"/>
                    <a:pt x="54199" y="44129"/>
                  </a:cubicBezTo>
                  <a:cubicBezTo>
                    <a:pt x="54221" y="45752"/>
                    <a:pt x="54216" y="47204"/>
                    <a:pt x="54174" y="48461"/>
                  </a:cubicBezTo>
                  <a:cubicBezTo>
                    <a:pt x="54152" y="49091"/>
                    <a:pt x="54122" y="49672"/>
                    <a:pt x="54075" y="50200"/>
                  </a:cubicBezTo>
                  <a:cubicBezTo>
                    <a:pt x="54027" y="50724"/>
                    <a:pt x="53972" y="51210"/>
                    <a:pt x="53856" y="51592"/>
                  </a:cubicBezTo>
                  <a:cubicBezTo>
                    <a:pt x="53843" y="51635"/>
                    <a:pt x="53822" y="51689"/>
                    <a:pt x="53812" y="51711"/>
                  </a:cubicBezTo>
                  <a:lnTo>
                    <a:pt x="53776" y="51783"/>
                  </a:lnTo>
                  <a:cubicBezTo>
                    <a:pt x="53765" y="51802"/>
                    <a:pt x="53756" y="51813"/>
                    <a:pt x="53747" y="51828"/>
                  </a:cubicBezTo>
                  <a:cubicBezTo>
                    <a:pt x="53705" y="51891"/>
                    <a:pt x="53648" y="51951"/>
                    <a:pt x="53589" y="52001"/>
                  </a:cubicBezTo>
                  <a:cubicBezTo>
                    <a:pt x="53467" y="52099"/>
                    <a:pt x="53324" y="52164"/>
                    <a:pt x="53183" y="52210"/>
                  </a:cubicBezTo>
                  <a:cubicBezTo>
                    <a:pt x="52898" y="52301"/>
                    <a:pt x="52630" y="52332"/>
                    <a:pt x="52414" y="52352"/>
                  </a:cubicBezTo>
                  <a:cubicBezTo>
                    <a:pt x="52199" y="52373"/>
                    <a:pt x="52030" y="52376"/>
                    <a:pt x="51917" y="52384"/>
                  </a:cubicBezTo>
                  <a:cubicBezTo>
                    <a:pt x="51801" y="52389"/>
                    <a:pt x="51743" y="52392"/>
                    <a:pt x="51743" y="52392"/>
                  </a:cubicBezTo>
                  <a:cubicBezTo>
                    <a:pt x="51704" y="52396"/>
                    <a:pt x="51668" y="52422"/>
                    <a:pt x="51658" y="52462"/>
                  </a:cubicBezTo>
                  <a:cubicBezTo>
                    <a:pt x="51643" y="52513"/>
                    <a:pt x="51672" y="52563"/>
                    <a:pt x="51722" y="52577"/>
                  </a:cubicBezTo>
                  <a:lnTo>
                    <a:pt x="51727" y="52579"/>
                  </a:lnTo>
                  <a:cubicBezTo>
                    <a:pt x="51727" y="52579"/>
                    <a:pt x="51782" y="52593"/>
                    <a:pt x="51897" y="52618"/>
                  </a:cubicBezTo>
                  <a:cubicBezTo>
                    <a:pt x="52011" y="52641"/>
                    <a:pt x="52184" y="52672"/>
                    <a:pt x="52418" y="52687"/>
                  </a:cubicBezTo>
                  <a:cubicBezTo>
                    <a:pt x="52478" y="52690"/>
                    <a:pt x="52542" y="52692"/>
                    <a:pt x="52610" y="52692"/>
                  </a:cubicBezTo>
                  <a:cubicBezTo>
                    <a:pt x="52807" y="52692"/>
                    <a:pt x="53039" y="52674"/>
                    <a:pt x="53301" y="52598"/>
                  </a:cubicBezTo>
                  <a:cubicBezTo>
                    <a:pt x="53477" y="52546"/>
                    <a:pt x="53668" y="52466"/>
                    <a:pt x="53846" y="52321"/>
                  </a:cubicBezTo>
                  <a:cubicBezTo>
                    <a:pt x="53935" y="52248"/>
                    <a:pt x="54018" y="52161"/>
                    <a:pt x="54090" y="52055"/>
                  </a:cubicBezTo>
                  <a:cubicBezTo>
                    <a:pt x="54107" y="52027"/>
                    <a:pt x="54128" y="51995"/>
                    <a:pt x="54142" y="51970"/>
                  </a:cubicBezTo>
                  <a:lnTo>
                    <a:pt x="54178" y="51900"/>
                  </a:lnTo>
                  <a:cubicBezTo>
                    <a:pt x="54211" y="51825"/>
                    <a:pt x="54226" y="51780"/>
                    <a:pt x="54247" y="51719"/>
                  </a:cubicBezTo>
                  <a:cubicBezTo>
                    <a:pt x="54382" y="51265"/>
                    <a:pt x="54433" y="50778"/>
                    <a:pt x="54484" y="50237"/>
                  </a:cubicBezTo>
                  <a:cubicBezTo>
                    <a:pt x="54532" y="49698"/>
                    <a:pt x="54563" y="49112"/>
                    <a:pt x="54584" y="48477"/>
                  </a:cubicBezTo>
                  <a:cubicBezTo>
                    <a:pt x="54627" y="47209"/>
                    <a:pt x="54631" y="45753"/>
                    <a:pt x="54610" y="44125"/>
                  </a:cubicBezTo>
                  <a:cubicBezTo>
                    <a:pt x="54566" y="40867"/>
                    <a:pt x="54415" y="36915"/>
                    <a:pt x="54169" y="32388"/>
                  </a:cubicBezTo>
                  <a:cubicBezTo>
                    <a:pt x="54045" y="30124"/>
                    <a:pt x="53898" y="27718"/>
                    <a:pt x="53717" y="25180"/>
                  </a:cubicBezTo>
                  <a:cubicBezTo>
                    <a:pt x="53541" y="22643"/>
                    <a:pt x="53318" y="19978"/>
                    <a:pt x="53040" y="17200"/>
                  </a:cubicBezTo>
                  <a:cubicBezTo>
                    <a:pt x="52752" y="14423"/>
                    <a:pt x="52419" y="11530"/>
                    <a:pt x="51871" y="8562"/>
                  </a:cubicBezTo>
                  <a:cubicBezTo>
                    <a:pt x="51732" y="7821"/>
                    <a:pt x="51575" y="7074"/>
                    <a:pt x="51390" y="6327"/>
                  </a:cubicBezTo>
                  <a:cubicBezTo>
                    <a:pt x="51295" y="5956"/>
                    <a:pt x="51194" y="5579"/>
                    <a:pt x="51083" y="5210"/>
                  </a:cubicBezTo>
                  <a:cubicBezTo>
                    <a:pt x="51031" y="5029"/>
                    <a:pt x="50967" y="4829"/>
                    <a:pt x="50896" y="4643"/>
                  </a:cubicBezTo>
                  <a:cubicBezTo>
                    <a:pt x="50819" y="4456"/>
                    <a:pt x="50734" y="4273"/>
                    <a:pt x="50637" y="4094"/>
                  </a:cubicBezTo>
                  <a:cubicBezTo>
                    <a:pt x="50248" y="3380"/>
                    <a:pt x="49663" y="2779"/>
                    <a:pt x="48991" y="2322"/>
                  </a:cubicBezTo>
                  <a:cubicBezTo>
                    <a:pt x="48319" y="1861"/>
                    <a:pt x="47568" y="1529"/>
                    <a:pt x="46796" y="1276"/>
                  </a:cubicBezTo>
                  <a:cubicBezTo>
                    <a:pt x="45247" y="774"/>
                    <a:pt x="43614" y="563"/>
                    <a:pt x="41975" y="434"/>
                  </a:cubicBezTo>
                  <a:cubicBezTo>
                    <a:pt x="41153" y="371"/>
                    <a:pt x="40327" y="334"/>
                    <a:pt x="39497" y="301"/>
                  </a:cubicBezTo>
                  <a:cubicBezTo>
                    <a:pt x="38667" y="268"/>
                    <a:pt x="37833" y="236"/>
                    <a:pt x="36996" y="203"/>
                  </a:cubicBezTo>
                  <a:cubicBezTo>
                    <a:pt x="33885" y="86"/>
                    <a:pt x="30711" y="1"/>
                    <a:pt x="274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9"/>
            <p:cNvSpPr/>
            <p:nvPr/>
          </p:nvSpPr>
          <p:spPr>
            <a:xfrm>
              <a:off x="4855481" y="3411122"/>
              <a:ext cx="75145" cy="1375255"/>
            </a:xfrm>
            <a:custGeom>
              <a:avLst/>
              <a:gdLst/>
              <a:ahLst/>
              <a:cxnLst/>
              <a:rect l="l" t="t" r="r" b="b"/>
              <a:pathLst>
                <a:path w="2283" h="41782" extrusionOk="0">
                  <a:moveTo>
                    <a:pt x="840" y="0"/>
                  </a:moveTo>
                  <a:cubicBezTo>
                    <a:pt x="745" y="0"/>
                    <a:pt x="669" y="76"/>
                    <a:pt x="669" y="171"/>
                  </a:cubicBezTo>
                  <a:cubicBezTo>
                    <a:pt x="669" y="265"/>
                    <a:pt x="745" y="341"/>
                    <a:pt x="840" y="341"/>
                  </a:cubicBezTo>
                  <a:lnTo>
                    <a:pt x="1928" y="341"/>
                  </a:lnTo>
                  <a:cubicBezTo>
                    <a:pt x="1762" y="2834"/>
                    <a:pt x="0" y="29987"/>
                    <a:pt x="255" y="41616"/>
                  </a:cubicBezTo>
                  <a:cubicBezTo>
                    <a:pt x="259" y="41707"/>
                    <a:pt x="334" y="41782"/>
                    <a:pt x="426" y="41782"/>
                  </a:cubicBezTo>
                  <a:lnTo>
                    <a:pt x="430" y="41782"/>
                  </a:lnTo>
                  <a:cubicBezTo>
                    <a:pt x="525" y="41780"/>
                    <a:pt x="599" y="41702"/>
                    <a:pt x="596" y="41609"/>
                  </a:cubicBezTo>
                  <a:cubicBezTo>
                    <a:pt x="330" y="29491"/>
                    <a:pt x="2259" y="474"/>
                    <a:pt x="2279" y="182"/>
                  </a:cubicBezTo>
                  <a:cubicBezTo>
                    <a:pt x="2282" y="136"/>
                    <a:pt x="2265" y="90"/>
                    <a:pt x="2233" y="55"/>
                  </a:cubicBezTo>
                  <a:cubicBezTo>
                    <a:pt x="2201" y="20"/>
                    <a:pt x="2157" y="0"/>
                    <a:pt x="2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9"/>
            <p:cNvSpPr/>
            <p:nvPr/>
          </p:nvSpPr>
          <p:spPr>
            <a:xfrm>
              <a:off x="4948861" y="3135032"/>
              <a:ext cx="244229" cy="96606"/>
            </a:xfrm>
            <a:custGeom>
              <a:avLst/>
              <a:gdLst/>
              <a:ahLst/>
              <a:cxnLst/>
              <a:rect l="l" t="t" r="r" b="b"/>
              <a:pathLst>
                <a:path w="7420" h="2935" extrusionOk="0">
                  <a:moveTo>
                    <a:pt x="4495" y="0"/>
                  </a:moveTo>
                  <a:cubicBezTo>
                    <a:pt x="4362" y="9"/>
                    <a:pt x="4229" y="17"/>
                    <a:pt x="4095" y="26"/>
                  </a:cubicBezTo>
                  <a:cubicBezTo>
                    <a:pt x="3963" y="37"/>
                    <a:pt x="3837" y="59"/>
                    <a:pt x="3706" y="76"/>
                  </a:cubicBezTo>
                  <a:lnTo>
                    <a:pt x="3609" y="90"/>
                  </a:lnTo>
                  <a:lnTo>
                    <a:pt x="3585" y="92"/>
                  </a:lnTo>
                  <a:cubicBezTo>
                    <a:pt x="3566" y="96"/>
                    <a:pt x="3566" y="96"/>
                    <a:pt x="3555" y="99"/>
                  </a:cubicBezTo>
                  <a:lnTo>
                    <a:pt x="3505" y="110"/>
                  </a:lnTo>
                  <a:lnTo>
                    <a:pt x="3305" y="155"/>
                  </a:lnTo>
                  <a:cubicBezTo>
                    <a:pt x="3169" y="181"/>
                    <a:pt x="3042" y="233"/>
                    <a:pt x="2915" y="280"/>
                  </a:cubicBezTo>
                  <a:cubicBezTo>
                    <a:pt x="2786" y="323"/>
                    <a:pt x="2665" y="381"/>
                    <a:pt x="2544" y="440"/>
                  </a:cubicBezTo>
                  <a:cubicBezTo>
                    <a:pt x="2422" y="494"/>
                    <a:pt x="2307" y="560"/>
                    <a:pt x="2194" y="627"/>
                  </a:cubicBezTo>
                  <a:cubicBezTo>
                    <a:pt x="2079" y="690"/>
                    <a:pt x="1973" y="762"/>
                    <a:pt x="1870" y="834"/>
                  </a:cubicBezTo>
                  <a:cubicBezTo>
                    <a:pt x="1765" y="902"/>
                    <a:pt x="1667" y="979"/>
                    <a:pt x="1572" y="1055"/>
                  </a:cubicBezTo>
                  <a:cubicBezTo>
                    <a:pt x="1475" y="1128"/>
                    <a:pt x="1386" y="1207"/>
                    <a:pt x="1301" y="1283"/>
                  </a:cubicBezTo>
                  <a:cubicBezTo>
                    <a:pt x="1212" y="1358"/>
                    <a:pt x="1133" y="1435"/>
                    <a:pt x="1056" y="1512"/>
                  </a:cubicBezTo>
                  <a:cubicBezTo>
                    <a:pt x="979" y="1588"/>
                    <a:pt x="907" y="1663"/>
                    <a:pt x="839" y="1738"/>
                  </a:cubicBezTo>
                  <a:cubicBezTo>
                    <a:pt x="703" y="1883"/>
                    <a:pt x="586" y="2025"/>
                    <a:pt x="485" y="2153"/>
                  </a:cubicBezTo>
                  <a:cubicBezTo>
                    <a:pt x="384" y="2280"/>
                    <a:pt x="301" y="2394"/>
                    <a:pt x="233" y="2490"/>
                  </a:cubicBezTo>
                  <a:cubicBezTo>
                    <a:pt x="100" y="2680"/>
                    <a:pt x="32" y="2798"/>
                    <a:pt x="32" y="2798"/>
                  </a:cubicBezTo>
                  <a:lnTo>
                    <a:pt x="24" y="2799"/>
                  </a:lnTo>
                  <a:cubicBezTo>
                    <a:pt x="1" y="2842"/>
                    <a:pt x="13" y="2895"/>
                    <a:pt x="55" y="2921"/>
                  </a:cubicBezTo>
                  <a:cubicBezTo>
                    <a:pt x="70" y="2930"/>
                    <a:pt x="86" y="2934"/>
                    <a:pt x="103" y="2934"/>
                  </a:cubicBezTo>
                  <a:cubicBezTo>
                    <a:pt x="132" y="2934"/>
                    <a:pt x="161" y="2920"/>
                    <a:pt x="178" y="2892"/>
                  </a:cubicBezTo>
                  <a:cubicBezTo>
                    <a:pt x="178" y="2892"/>
                    <a:pt x="246" y="2783"/>
                    <a:pt x="384" y="2603"/>
                  </a:cubicBezTo>
                  <a:cubicBezTo>
                    <a:pt x="453" y="2512"/>
                    <a:pt x="536" y="2404"/>
                    <a:pt x="640" y="2286"/>
                  </a:cubicBezTo>
                  <a:cubicBezTo>
                    <a:pt x="742" y="2165"/>
                    <a:pt x="862" y="2032"/>
                    <a:pt x="1001" y="1897"/>
                  </a:cubicBezTo>
                  <a:cubicBezTo>
                    <a:pt x="1068" y="1828"/>
                    <a:pt x="1140" y="1757"/>
                    <a:pt x="1219" y="1688"/>
                  </a:cubicBezTo>
                  <a:cubicBezTo>
                    <a:pt x="1294" y="1616"/>
                    <a:pt x="1375" y="1544"/>
                    <a:pt x="1461" y="1477"/>
                  </a:cubicBezTo>
                  <a:cubicBezTo>
                    <a:pt x="1546" y="1405"/>
                    <a:pt x="1635" y="1333"/>
                    <a:pt x="1731" y="1267"/>
                  </a:cubicBezTo>
                  <a:cubicBezTo>
                    <a:pt x="1825" y="1198"/>
                    <a:pt x="1921" y="1129"/>
                    <a:pt x="2023" y="1068"/>
                  </a:cubicBezTo>
                  <a:cubicBezTo>
                    <a:pt x="2125" y="1005"/>
                    <a:pt x="2227" y="940"/>
                    <a:pt x="2338" y="884"/>
                  </a:cubicBezTo>
                  <a:cubicBezTo>
                    <a:pt x="2445" y="826"/>
                    <a:pt x="2555" y="767"/>
                    <a:pt x="2672" y="723"/>
                  </a:cubicBezTo>
                  <a:cubicBezTo>
                    <a:pt x="2786" y="674"/>
                    <a:pt x="2902" y="623"/>
                    <a:pt x="3023" y="589"/>
                  </a:cubicBezTo>
                  <a:cubicBezTo>
                    <a:pt x="3142" y="549"/>
                    <a:pt x="3263" y="510"/>
                    <a:pt x="3386" y="484"/>
                  </a:cubicBezTo>
                  <a:lnTo>
                    <a:pt x="3570" y="440"/>
                  </a:lnTo>
                  <a:lnTo>
                    <a:pt x="3615" y="427"/>
                  </a:lnTo>
                  <a:cubicBezTo>
                    <a:pt x="3619" y="426"/>
                    <a:pt x="3630" y="423"/>
                    <a:pt x="3632" y="423"/>
                  </a:cubicBezTo>
                  <a:cubicBezTo>
                    <a:pt x="3633" y="423"/>
                    <a:pt x="3633" y="423"/>
                    <a:pt x="3632" y="424"/>
                  </a:cubicBezTo>
                  <a:lnTo>
                    <a:pt x="3656" y="419"/>
                  </a:lnTo>
                  <a:lnTo>
                    <a:pt x="3753" y="405"/>
                  </a:lnTo>
                  <a:cubicBezTo>
                    <a:pt x="3882" y="386"/>
                    <a:pt x="4013" y="361"/>
                    <a:pt x="4137" y="347"/>
                  </a:cubicBezTo>
                  <a:cubicBezTo>
                    <a:pt x="4261" y="339"/>
                    <a:pt x="4383" y="328"/>
                    <a:pt x="4504" y="318"/>
                  </a:cubicBezTo>
                  <a:cubicBezTo>
                    <a:pt x="4627" y="318"/>
                    <a:pt x="4748" y="317"/>
                    <a:pt x="4867" y="317"/>
                  </a:cubicBezTo>
                  <a:cubicBezTo>
                    <a:pt x="4987" y="319"/>
                    <a:pt x="5103" y="334"/>
                    <a:pt x="5217" y="341"/>
                  </a:cubicBezTo>
                  <a:cubicBezTo>
                    <a:pt x="5332" y="351"/>
                    <a:pt x="5440" y="376"/>
                    <a:pt x="5548" y="390"/>
                  </a:cubicBezTo>
                  <a:cubicBezTo>
                    <a:pt x="5656" y="409"/>
                    <a:pt x="5757" y="440"/>
                    <a:pt x="5856" y="462"/>
                  </a:cubicBezTo>
                  <a:cubicBezTo>
                    <a:pt x="5955" y="491"/>
                    <a:pt x="6047" y="525"/>
                    <a:pt x="6137" y="553"/>
                  </a:cubicBezTo>
                  <a:cubicBezTo>
                    <a:pt x="6223" y="591"/>
                    <a:pt x="6309" y="623"/>
                    <a:pt x="6386" y="660"/>
                  </a:cubicBezTo>
                  <a:cubicBezTo>
                    <a:pt x="6462" y="701"/>
                    <a:pt x="6537" y="733"/>
                    <a:pt x="6601" y="775"/>
                  </a:cubicBezTo>
                  <a:cubicBezTo>
                    <a:pt x="6733" y="851"/>
                    <a:pt x="6843" y="927"/>
                    <a:pt x="6926" y="996"/>
                  </a:cubicBezTo>
                  <a:cubicBezTo>
                    <a:pt x="7011" y="1064"/>
                    <a:pt x="7071" y="1124"/>
                    <a:pt x="7111" y="1164"/>
                  </a:cubicBezTo>
                  <a:cubicBezTo>
                    <a:pt x="7132" y="1184"/>
                    <a:pt x="7144" y="1200"/>
                    <a:pt x="7153" y="1211"/>
                  </a:cubicBezTo>
                  <a:cubicBezTo>
                    <a:pt x="7162" y="1219"/>
                    <a:pt x="7165" y="1224"/>
                    <a:pt x="7165" y="1224"/>
                  </a:cubicBezTo>
                  <a:lnTo>
                    <a:pt x="7173" y="1232"/>
                  </a:lnTo>
                  <a:cubicBezTo>
                    <a:pt x="7198" y="1262"/>
                    <a:pt x="7234" y="1278"/>
                    <a:pt x="7271" y="1278"/>
                  </a:cubicBezTo>
                  <a:cubicBezTo>
                    <a:pt x="7300" y="1278"/>
                    <a:pt x="7329" y="1268"/>
                    <a:pt x="7353" y="1249"/>
                  </a:cubicBezTo>
                  <a:cubicBezTo>
                    <a:pt x="7410" y="1204"/>
                    <a:pt x="7419" y="1122"/>
                    <a:pt x="7375" y="1065"/>
                  </a:cubicBezTo>
                  <a:cubicBezTo>
                    <a:pt x="7375" y="1065"/>
                    <a:pt x="7369" y="1058"/>
                    <a:pt x="7356" y="1042"/>
                  </a:cubicBezTo>
                  <a:cubicBezTo>
                    <a:pt x="7345" y="1028"/>
                    <a:pt x="7328" y="1007"/>
                    <a:pt x="7306" y="983"/>
                  </a:cubicBezTo>
                  <a:cubicBezTo>
                    <a:pt x="7260" y="935"/>
                    <a:pt x="7193" y="866"/>
                    <a:pt x="7099" y="789"/>
                  </a:cubicBezTo>
                  <a:cubicBezTo>
                    <a:pt x="7008" y="709"/>
                    <a:pt x="6887" y="624"/>
                    <a:pt x="6745" y="536"/>
                  </a:cubicBezTo>
                  <a:cubicBezTo>
                    <a:pt x="6675" y="491"/>
                    <a:pt x="6595" y="452"/>
                    <a:pt x="6513" y="408"/>
                  </a:cubicBezTo>
                  <a:cubicBezTo>
                    <a:pt x="6429" y="366"/>
                    <a:pt x="6337" y="329"/>
                    <a:pt x="6244" y="286"/>
                  </a:cubicBezTo>
                  <a:cubicBezTo>
                    <a:pt x="6148" y="251"/>
                    <a:pt x="6047" y="214"/>
                    <a:pt x="5942" y="181"/>
                  </a:cubicBezTo>
                  <a:cubicBezTo>
                    <a:pt x="5835" y="155"/>
                    <a:pt x="5726" y="120"/>
                    <a:pt x="5611" y="97"/>
                  </a:cubicBezTo>
                  <a:cubicBezTo>
                    <a:pt x="5495" y="78"/>
                    <a:pt x="5377" y="51"/>
                    <a:pt x="5255" y="37"/>
                  </a:cubicBezTo>
                  <a:cubicBezTo>
                    <a:pt x="5133" y="28"/>
                    <a:pt x="5010" y="11"/>
                    <a:pt x="4882" y="6"/>
                  </a:cubicBezTo>
                  <a:cubicBezTo>
                    <a:pt x="4754" y="4"/>
                    <a:pt x="4625" y="1"/>
                    <a:pt x="44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9"/>
            <p:cNvSpPr/>
            <p:nvPr/>
          </p:nvSpPr>
          <p:spPr>
            <a:xfrm>
              <a:off x="4918513" y="3274130"/>
              <a:ext cx="308381" cy="148216"/>
            </a:xfrm>
            <a:custGeom>
              <a:avLst/>
              <a:gdLst/>
              <a:ahLst/>
              <a:cxnLst/>
              <a:rect l="l" t="t" r="r" b="b"/>
              <a:pathLst>
                <a:path w="9369" h="4503" extrusionOk="0">
                  <a:moveTo>
                    <a:pt x="5664" y="1"/>
                  </a:moveTo>
                  <a:cubicBezTo>
                    <a:pt x="4422" y="1"/>
                    <a:pt x="2965" y="710"/>
                    <a:pt x="1867" y="1861"/>
                  </a:cubicBezTo>
                  <a:cubicBezTo>
                    <a:pt x="1214" y="2548"/>
                    <a:pt x="101" y="4168"/>
                    <a:pt x="53" y="4237"/>
                  </a:cubicBezTo>
                  <a:cubicBezTo>
                    <a:pt x="0" y="4315"/>
                    <a:pt x="20" y="4421"/>
                    <a:pt x="97" y="4474"/>
                  </a:cubicBezTo>
                  <a:cubicBezTo>
                    <a:pt x="127" y="4493"/>
                    <a:pt x="160" y="4503"/>
                    <a:pt x="193" y="4503"/>
                  </a:cubicBezTo>
                  <a:cubicBezTo>
                    <a:pt x="248" y="4503"/>
                    <a:pt x="301" y="4476"/>
                    <a:pt x="334" y="4429"/>
                  </a:cubicBezTo>
                  <a:cubicBezTo>
                    <a:pt x="346" y="4413"/>
                    <a:pt x="1479" y="2763"/>
                    <a:pt x="2113" y="2097"/>
                  </a:cubicBezTo>
                  <a:cubicBezTo>
                    <a:pt x="3148" y="1010"/>
                    <a:pt x="4515" y="341"/>
                    <a:pt x="5661" y="341"/>
                  </a:cubicBezTo>
                  <a:cubicBezTo>
                    <a:pt x="5745" y="341"/>
                    <a:pt x="5828" y="345"/>
                    <a:pt x="5909" y="352"/>
                  </a:cubicBezTo>
                  <a:cubicBezTo>
                    <a:pt x="7477" y="492"/>
                    <a:pt x="8449" y="1497"/>
                    <a:pt x="9044" y="2241"/>
                  </a:cubicBezTo>
                  <a:cubicBezTo>
                    <a:pt x="9077" y="2282"/>
                    <a:pt x="9127" y="2304"/>
                    <a:pt x="9177" y="2304"/>
                  </a:cubicBezTo>
                  <a:cubicBezTo>
                    <a:pt x="9214" y="2304"/>
                    <a:pt x="9252" y="2292"/>
                    <a:pt x="9283" y="2267"/>
                  </a:cubicBezTo>
                  <a:cubicBezTo>
                    <a:pt x="9356" y="2209"/>
                    <a:pt x="9368" y="2100"/>
                    <a:pt x="9310" y="2028"/>
                  </a:cubicBezTo>
                  <a:cubicBezTo>
                    <a:pt x="8675" y="1235"/>
                    <a:pt x="7637" y="164"/>
                    <a:pt x="5940" y="13"/>
                  </a:cubicBezTo>
                  <a:cubicBezTo>
                    <a:pt x="5850" y="5"/>
                    <a:pt x="5758" y="1"/>
                    <a:pt x="56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9"/>
            <p:cNvSpPr/>
            <p:nvPr/>
          </p:nvSpPr>
          <p:spPr>
            <a:xfrm>
              <a:off x="4821546" y="3580963"/>
              <a:ext cx="435136" cy="123958"/>
            </a:xfrm>
            <a:custGeom>
              <a:avLst/>
              <a:gdLst/>
              <a:ahLst/>
              <a:cxnLst/>
              <a:rect l="l" t="t" r="r" b="b"/>
              <a:pathLst>
                <a:path w="13220" h="3766" extrusionOk="0">
                  <a:moveTo>
                    <a:pt x="13031" y="0"/>
                  </a:moveTo>
                  <a:cubicBezTo>
                    <a:pt x="13013" y="0"/>
                    <a:pt x="12995" y="3"/>
                    <a:pt x="12977" y="9"/>
                  </a:cubicBezTo>
                  <a:cubicBezTo>
                    <a:pt x="12881" y="39"/>
                    <a:pt x="3503" y="3102"/>
                    <a:pt x="2526" y="3376"/>
                  </a:cubicBezTo>
                  <a:cubicBezTo>
                    <a:pt x="2393" y="3413"/>
                    <a:pt x="2101" y="3426"/>
                    <a:pt x="1762" y="3426"/>
                  </a:cubicBezTo>
                  <a:cubicBezTo>
                    <a:pt x="1205" y="3426"/>
                    <a:pt x="519" y="3391"/>
                    <a:pt x="188" y="3369"/>
                  </a:cubicBezTo>
                  <a:cubicBezTo>
                    <a:pt x="184" y="3368"/>
                    <a:pt x="181" y="3368"/>
                    <a:pt x="177" y="3368"/>
                  </a:cubicBezTo>
                  <a:cubicBezTo>
                    <a:pt x="88" y="3368"/>
                    <a:pt x="14" y="3437"/>
                    <a:pt x="8" y="3527"/>
                  </a:cubicBezTo>
                  <a:cubicBezTo>
                    <a:pt x="0" y="3621"/>
                    <a:pt x="71" y="3702"/>
                    <a:pt x="165" y="3708"/>
                  </a:cubicBezTo>
                  <a:cubicBezTo>
                    <a:pt x="295" y="3717"/>
                    <a:pt x="1067" y="3766"/>
                    <a:pt x="1731" y="3766"/>
                  </a:cubicBezTo>
                  <a:cubicBezTo>
                    <a:pt x="2106" y="3766"/>
                    <a:pt x="2447" y="3750"/>
                    <a:pt x="2617" y="3703"/>
                  </a:cubicBezTo>
                  <a:cubicBezTo>
                    <a:pt x="3602" y="3426"/>
                    <a:pt x="12695" y="458"/>
                    <a:pt x="13081" y="331"/>
                  </a:cubicBezTo>
                  <a:cubicBezTo>
                    <a:pt x="13171" y="303"/>
                    <a:pt x="13219" y="207"/>
                    <a:pt x="13191" y="117"/>
                  </a:cubicBezTo>
                  <a:cubicBezTo>
                    <a:pt x="13167" y="46"/>
                    <a:pt x="13102" y="0"/>
                    <a:pt x="130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9"/>
            <p:cNvSpPr/>
            <p:nvPr/>
          </p:nvSpPr>
          <p:spPr>
            <a:xfrm>
              <a:off x="4810025" y="3682340"/>
              <a:ext cx="457946" cy="123267"/>
            </a:xfrm>
            <a:custGeom>
              <a:avLst/>
              <a:gdLst/>
              <a:ahLst/>
              <a:cxnLst/>
              <a:rect l="l" t="t" r="r" b="b"/>
              <a:pathLst>
                <a:path w="13913" h="3745" extrusionOk="0">
                  <a:moveTo>
                    <a:pt x="13720" y="0"/>
                  </a:moveTo>
                  <a:cubicBezTo>
                    <a:pt x="13697" y="0"/>
                    <a:pt x="13674" y="5"/>
                    <a:pt x="13651" y="14"/>
                  </a:cubicBezTo>
                  <a:cubicBezTo>
                    <a:pt x="8712" y="2175"/>
                    <a:pt x="4108" y="3129"/>
                    <a:pt x="2814" y="3371"/>
                  </a:cubicBezTo>
                  <a:lnTo>
                    <a:pt x="2778" y="3377"/>
                  </a:lnTo>
                  <a:cubicBezTo>
                    <a:pt x="2675" y="3397"/>
                    <a:pt x="2488" y="3404"/>
                    <a:pt x="2256" y="3404"/>
                  </a:cubicBezTo>
                  <a:cubicBezTo>
                    <a:pt x="1610" y="3404"/>
                    <a:pt x="622" y="3345"/>
                    <a:pt x="188" y="3314"/>
                  </a:cubicBezTo>
                  <a:cubicBezTo>
                    <a:pt x="185" y="3313"/>
                    <a:pt x="182" y="3313"/>
                    <a:pt x="178" y="3313"/>
                  </a:cubicBezTo>
                  <a:cubicBezTo>
                    <a:pt x="90" y="3313"/>
                    <a:pt x="13" y="3380"/>
                    <a:pt x="6" y="3470"/>
                  </a:cubicBezTo>
                  <a:cubicBezTo>
                    <a:pt x="0" y="3565"/>
                    <a:pt x="69" y="3645"/>
                    <a:pt x="163" y="3653"/>
                  </a:cubicBezTo>
                  <a:cubicBezTo>
                    <a:pt x="230" y="3658"/>
                    <a:pt x="1439" y="3744"/>
                    <a:pt x="2243" y="3744"/>
                  </a:cubicBezTo>
                  <a:cubicBezTo>
                    <a:pt x="2500" y="3744"/>
                    <a:pt x="2716" y="3735"/>
                    <a:pt x="2839" y="3711"/>
                  </a:cubicBezTo>
                  <a:lnTo>
                    <a:pt x="2875" y="3704"/>
                  </a:lnTo>
                  <a:cubicBezTo>
                    <a:pt x="4178" y="3460"/>
                    <a:pt x="8815" y="2501"/>
                    <a:pt x="13786" y="325"/>
                  </a:cubicBezTo>
                  <a:cubicBezTo>
                    <a:pt x="13874" y="288"/>
                    <a:pt x="13912" y="188"/>
                    <a:pt x="13875" y="102"/>
                  </a:cubicBezTo>
                  <a:cubicBezTo>
                    <a:pt x="13847" y="38"/>
                    <a:pt x="13785" y="0"/>
                    <a:pt x="137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9"/>
            <p:cNvSpPr/>
            <p:nvPr/>
          </p:nvSpPr>
          <p:spPr>
            <a:xfrm>
              <a:off x="4860295" y="4385699"/>
              <a:ext cx="442904" cy="162271"/>
            </a:xfrm>
            <a:custGeom>
              <a:avLst/>
              <a:gdLst/>
              <a:ahLst/>
              <a:cxnLst/>
              <a:rect l="l" t="t" r="r" b="b"/>
              <a:pathLst>
                <a:path w="13456" h="4930" extrusionOk="0">
                  <a:moveTo>
                    <a:pt x="13265" y="1"/>
                  </a:moveTo>
                  <a:cubicBezTo>
                    <a:pt x="13196" y="1"/>
                    <a:pt x="13130" y="42"/>
                    <a:pt x="13104" y="111"/>
                  </a:cubicBezTo>
                  <a:cubicBezTo>
                    <a:pt x="13095" y="139"/>
                    <a:pt x="12027" y="2834"/>
                    <a:pt x="7210" y="4158"/>
                  </a:cubicBezTo>
                  <a:cubicBezTo>
                    <a:pt x="6042" y="4479"/>
                    <a:pt x="4930" y="4590"/>
                    <a:pt x="3952" y="4590"/>
                  </a:cubicBezTo>
                  <a:cubicBezTo>
                    <a:pt x="1786" y="4590"/>
                    <a:pt x="274" y="4046"/>
                    <a:pt x="252" y="4038"/>
                  </a:cubicBezTo>
                  <a:cubicBezTo>
                    <a:pt x="233" y="4031"/>
                    <a:pt x="214" y="4028"/>
                    <a:pt x="195" y="4028"/>
                  </a:cubicBezTo>
                  <a:cubicBezTo>
                    <a:pt x="125" y="4028"/>
                    <a:pt x="59" y="4071"/>
                    <a:pt x="34" y="4139"/>
                  </a:cubicBezTo>
                  <a:cubicBezTo>
                    <a:pt x="1" y="4228"/>
                    <a:pt x="46" y="4325"/>
                    <a:pt x="134" y="4357"/>
                  </a:cubicBezTo>
                  <a:cubicBezTo>
                    <a:pt x="156" y="4366"/>
                    <a:pt x="1719" y="4930"/>
                    <a:pt x="3954" y="4930"/>
                  </a:cubicBezTo>
                  <a:cubicBezTo>
                    <a:pt x="4960" y="4930"/>
                    <a:pt x="6101" y="4815"/>
                    <a:pt x="7300" y="4485"/>
                  </a:cubicBezTo>
                  <a:cubicBezTo>
                    <a:pt x="12283" y="3116"/>
                    <a:pt x="13380" y="347"/>
                    <a:pt x="13423" y="230"/>
                  </a:cubicBezTo>
                  <a:cubicBezTo>
                    <a:pt x="13455" y="143"/>
                    <a:pt x="13411" y="44"/>
                    <a:pt x="13324" y="11"/>
                  </a:cubicBezTo>
                  <a:cubicBezTo>
                    <a:pt x="13305" y="4"/>
                    <a:pt x="13285" y="1"/>
                    <a:pt x="13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9"/>
            <p:cNvSpPr/>
            <p:nvPr/>
          </p:nvSpPr>
          <p:spPr>
            <a:xfrm>
              <a:off x="4746344" y="3988844"/>
              <a:ext cx="103748" cy="712577"/>
            </a:xfrm>
            <a:custGeom>
              <a:avLst/>
              <a:gdLst/>
              <a:ahLst/>
              <a:cxnLst/>
              <a:rect l="l" t="t" r="r" b="b"/>
              <a:pathLst>
                <a:path w="3152" h="21649" extrusionOk="0">
                  <a:moveTo>
                    <a:pt x="1261" y="1"/>
                  </a:moveTo>
                  <a:cubicBezTo>
                    <a:pt x="1180" y="1"/>
                    <a:pt x="1108" y="59"/>
                    <a:pt x="1093" y="143"/>
                  </a:cubicBezTo>
                  <a:cubicBezTo>
                    <a:pt x="1078" y="235"/>
                    <a:pt x="1141" y="322"/>
                    <a:pt x="1233" y="338"/>
                  </a:cubicBezTo>
                  <a:cubicBezTo>
                    <a:pt x="1801" y="434"/>
                    <a:pt x="2473" y="587"/>
                    <a:pt x="2607" y="667"/>
                  </a:cubicBezTo>
                  <a:cubicBezTo>
                    <a:pt x="2877" y="1654"/>
                    <a:pt x="2138" y="19792"/>
                    <a:pt x="1788" y="20759"/>
                  </a:cubicBezTo>
                  <a:cubicBezTo>
                    <a:pt x="1487" y="21000"/>
                    <a:pt x="510" y="21239"/>
                    <a:pt x="153" y="21313"/>
                  </a:cubicBezTo>
                  <a:cubicBezTo>
                    <a:pt x="59" y="21331"/>
                    <a:pt x="1" y="21421"/>
                    <a:pt x="20" y="21514"/>
                  </a:cubicBezTo>
                  <a:cubicBezTo>
                    <a:pt x="36" y="21594"/>
                    <a:pt x="107" y="21649"/>
                    <a:pt x="186" y="21649"/>
                  </a:cubicBezTo>
                  <a:cubicBezTo>
                    <a:pt x="196" y="21649"/>
                    <a:pt x="208" y="21648"/>
                    <a:pt x="221" y="21646"/>
                  </a:cubicBezTo>
                  <a:cubicBezTo>
                    <a:pt x="364" y="21617"/>
                    <a:pt x="1638" y="21348"/>
                    <a:pt x="2033" y="20997"/>
                  </a:cubicBezTo>
                  <a:cubicBezTo>
                    <a:pt x="2116" y="20924"/>
                    <a:pt x="2218" y="20834"/>
                    <a:pt x="2428" y="17628"/>
                  </a:cubicBezTo>
                  <a:cubicBezTo>
                    <a:pt x="2549" y="15791"/>
                    <a:pt x="2675" y="13350"/>
                    <a:pt x="2782" y="10758"/>
                  </a:cubicBezTo>
                  <a:cubicBezTo>
                    <a:pt x="2936" y="7045"/>
                    <a:pt x="3152" y="768"/>
                    <a:pt x="2875" y="451"/>
                  </a:cubicBezTo>
                  <a:cubicBezTo>
                    <a:pt x="2722" y="277"/>
                    <a:pt x="1928" y="111"/>
                    <a:pt x="1288" y="3"/>
                  </a:cubicBezTo>
                  <a:cubicBezTo>
                    <a:pt x="1279" y="2"/>
                    <a:pt x="1270" y="1"/>
                    <a:pt x="1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9"/>
            <p:cNvSpPr/>
            <p:nvPr/>
          </p:nvSpPr>
          <p:spPr>
            <a:xfrm>
              <a:off x="4775934" y="4001747"/>
              <a:ext cx="67180" cy="37062"/>
            </a:xfrm>
            <a:custGeom>
              <a:avLst/>
              <a:gdLst/>
              <a:ahLst/>
              <a:cxnLst/>
              <a:rect l="l" t="t" r="r" b="b"/>
              <a:pathLst>
                <a:path w="2041" h="1126" extrusionOk="0">
                  <a:moveTo>
                    <a:pt x="1846" y="1"/>
                  </a:moveTo>
                  <a:cubicBezTo>
                    <a:pt x="1822" y="1"/>
                    <a:pt x="1797" y="6"/>
                    <a:pt x="1774" y="17"/>
                  </a:cubicBezTo>
                  <a:lnTo>
                    <a:pt x="122" y="802"/>
                  </a:lnTo>
                  <a:cubicBezTo>
                    <a:pt x="37" y="841"/>
                    <a:pt x="1" y="942"/>
                    <a:pt x="41" y="1027"/>
                  </a:cubicBezTo>
                  <a:cubicBezTo>
                    <a:pt x="70" y="1089"/>
                    <a:pt x="131" y="1125"/>
                    <a:pt x="195" y="1125"/>
                  </a:cubicBezTo>
                  <a:cubicBezTo>
                    <a:pt x="219" y="1125"/>
                    <a:pt x="244" y="1120"/>
                    <a:pt x="267" y="1110"/>
                  </a:cubicBezTo>
                  <a:lnTo>
                    <a:pt x="1919" y="325"/>
                  </a:lnTo>
                  <a:cubicBezTo>
                    <a:pt x="2004" y="285"/>
                    <a:pt x="2040" y="184"/>
                    <a:pt x="2000" y="98"/>
                  </a:cubicBezTo>
                  <a:cubicBezTo>
                    <a:pt x="1971" y="37"/>
                    <a:pt x="1910" y="1"/>
                    <a:pt x="1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9"/>
            <p:cNvSpPr/>
            <p:nvPr/>
          </p:nvSpPr>
          <p:spPr>
            <a:xfrm>
              <a:off x="4311340" y="2841168"/>
              <a:ext cx="362657" cy="141271"/>
            </a:xfrm>
            <a:custGeom>
              <a:avLst/>
              <a:gdLst/>
              <a:ahLst/>
              <a:cxnLst/>
              <a:rect l="l" t="t" r="r" b="b"/>
              <a:pathLst>
                <a:path w="11018" h="4292" extrusionOk="0">
                  <a:moveTo>
                    <a:pt x="5537" y="1"/>
                  </a:moveTo>
                  <a:cubicBezTo>
                    <a:pt x="1599" y="1"/>
                    <a:pt x="49" y="3978"/>
                    <a:pt x="33" y="4019"/>
                  </a:cubicBezTo>
                  <a:cubicBezTo>
                    <a:pt x="0" y="4108"/>
                    <a:pt x="44" y="4205"/>
                    <a:pt x="132" y="4239"/>
                  </a:cubicBezTo>
                  <a:cubicBezTo>
                    <a:pt x="152" y="4247"/>
                    <a:pt x="172" y="4250"/>
                    <a:pt x="192" y="4250"/>
                  </a:cubicBezTo>
                  <a:cubicBezTo>
                    <a:pt x="261" y="4250"/>
                    <a:pt x="326" y="4209"/>
                    <a:pt x="352" y="4141"/>
                  </a:cubicBezTo>
                  <a:cubicBezTo>
                    <a:pt x="366" y="4100"/>
                    <a:pt x="1843" y="341"/>
                    <a:pt x="5546" y="341"/>
                  </a:cubicBezTo>
                  <a:cubicBezTo>
                    <a:pt x="5653" y="341"/>
                    <a:pt x="5762" y="344"/>
                    <a:pt x="5873" y="351"/>
                  </a:cubicBezTo>
                  <a:cubicBezTo>
                    <a:pt x="7544" y="450"/>
                    <a:pt x="8856" y="1117"/>
                    <a:pt x="9775" y="2335"/>
                  </a:cubicBezTo>
                  <a:cubicBezTo>
                    <a:pt x="10465" y="3249"/>
                    <a:pt x="10664" y="4147"/>
                    <a:pt x="10666" y="4156"/>
                  </a:cubicBezTo>
                  <a:cubicBezTo>
                    <a:pt x="10683" y="4236"/>
                    <a:pt x="10754" y="4292"/>
                    <a:pt x="10832" y="4292"/>
                  </a:cubicBezTo>
                  <a:cubicBezTo>
                    <a:pt x="10844" y="4292"/>
                    <a:pt x="10857" y="4292"/>
                    <a:pt x="10867" y="4287"/>
                  </a:cubicBezTo>
                  <a:cubicBezTo>
                    <a:pt x="10960" y="4268"/>
                    <a:pt x="11017" y="4178"/>
                    <a:pt x="10998" y="4086"/>
                  </a:cubicBezTo>
                  <a:cubicBezTo>
                    <a:pt x="10991" y="4048"/>
                    <a:pt x="10139" y="263"/>
                    <a:pt x="5894" y="11"/>
                  </a:cubicBezTo>
                  <a:cubicBezTo>
                    <a:pt x="5773" y="4"/>
                    <a:pt x="5654" y="1"/>
                    <a:pt x="5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9"/>
            <p:cNvSpPr/>
            <p:nvPr/>
          </p:nvSpPr>
          <p:spPr>
            <a:xfrm>
              <a:off x="4385464" y="2889355"/>
              <a:ext cx="215692" cy="91372"/>
            </a:xfrm>
            <a:custGeom>
              <a:avLst/>
              <a:gdLst/>
              <a:ahLst/>
              <a:cxnLst/>
              <a:rect l="l" t="t" r="r" b="b"/>
              <a:pathLst>
                <a:path w="6553" h="2776" extrusionOk="0">
                  <a:moveTo>
                    <a:pt x="3270" y="1"/>
                  </a:moveTo>
                  <a:cubicBezTo>
                    <a:pt x="985" y="1"/>
                    <a:pt x="43" y="2456"/>
                    <a:pt x="35" y="2481"/>
                  </a:cubicBezTo>
                  <a:cubicBezTo>
                    <a:pt x="1" y="2570"/>
                    <a:pt x="47" y="2667"/>
                    <a:pt x="134" y="2701"/>
                  </a:cubicBezTo>
                  <a:cubicBezTo>
                    <a:pt x="154" y="2708"/>
                    <a:pt x="174" y="2712"/>
                    <a:pt x="193" y="2712"/>
                  </a:cubicBezTo>
                  <a:cubicBezTo>
                    <a:pt x="263" y="2712"/>
                    <a:pt x="327" y="2669"/>
                    <a:pt x="354" y="2601"/>
                  </a:cubicBezTo>
                  <a:cubicBezTo>
                    <a:pt x="361" y="2577"/>
                    <a:pt x="1227" y="342"/>
                    <a:pt x="3279" y="342"/>
                  </a:cubicBezTo>
                  <a:cubicBezTo>
                    <a:pt x="3300" y="342"/>
                    <a:pt x="3322" y="342"/>
                    <a:pt x="3344" y="342"/>
                  </a:cubicBezTo>
                  <a:cubicBezTo>
                    <a:pt x="5712" y="403"/>
                    <a:pt x="6182" y="2548"/>
                    <a:pt x="6201" y="2639"/>
                  </a:cubicBezTo>
                  <a:cubicBezTo>
                    <a:pt x="6218" y="2719"/>
                    <a:pt x="6289" y="2775"/>
                    <a:pt x="6367" y="2775"/>
                  </a:cubicBezTo>
                  <a:cubicBezTo>
                    <a:pt x="6379" y="2775"/>
                    <a:pt x="6392" y="2774"/>
                    <a:pt x="6402" y="2771"/>
                  </a:cubicBezTo>
                  <a:cubicBezTo>
                    <a:pt x="6494" y="2751"/>
                    <a:pt x="6552" y="2662"/>
                    <a:pt x="6533" y="2570"/>
                  </a:cubicBezTo>
                  <a:cubicBezTo>
                    <a:pt x="6528" y="2547"/>
                    <a:pt x="5994" y="69"/>
                    <a:pt x="3351" y="2"/>
                  </a:cubicBezTo>
                  <a:cubicBezTo>
                    <a:pt x="3325" y="1"/>
                    <a:pt x="3297" y="1"/>
                    <a:pt x="3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9"/>
            <p:cNvSpPr/>
            <p:nvPr/>
          </p:nvSpPr>
          <p:spPr>
            <a:xfrm>
              <a:off x="4725730" y="2888302"/>
              <a:ext cx="833375" cy="1490885"/>
            </a:xfrm>
            <a:custGeom>
              <a:avLst/>
              <a:gdLst/>
              <a:ahLst/>
              <a:cxnLst/>
              <a:rect l="l" t="t" r="r" b="b"/>
              <a:pathLst>
                <a:path w="25319" h="45295" extrusionOk="0">
                  <a:moveTo>
                    <a:pt x="8731" y="0"/>
                  </a:moveTo>
                  <a:cubicBezTo>
                    <a:pt x="6857" y="0"/>
                    <a:pt x="5188" y="361"/>
                    <a:pt x="3977" y="726"/>
                  </a:cubicBezTo>
                  <a:cubicBezTo>
                    <a:pt x="1965" y="1334"/>
                    <a:pt x="457" y="2200"/>
                    <a:pt x="59" y="2705"/>
                  </a:cubicBezTo>
                  <a:cubicBezTo>
                    <a:pt x="0" y="2778"/>
                    <a:pt x="14" y="2884"/>
                    <a:pt x="87" y="2943"/>
                  </a:cubicBezTo>
                  <a:cubicBezTo>
                    <a:pt x="119" y="2967"/>
                    <a:pt x="157" y="2979"/>
                    <a:pt x="194" y="2979"/>
                  </a:cubicBezTo>
                  <a:cubicBezTo>
                    <a:pt x="244" y="2979"/>
                    <a:pt x="294" y="2957"/>
                    <a:pt x="327" y="2915"/>
                  </a:cubicBezTo>
                  <a:cubicBezTo>
                    <a:pt x="950" y="2120"/>
                    <a:pt x="4590" y="340"/>
                    <a:pt x="8732" y="340"/>
                  </a:cubicBezTo>
                  <a:cubicBezTo>
                    <a:pt x="9523" y="340"/>
                    <a:pt x="10332" y="405"/>
                    <a:pt x="11142" y="554"/>
                  </a:cubicBezTo>
                  <a:cubicBezTo>
                    <a:pt x="15904" y="1432"/>
                    <a:pt x="19245" y="4847"/>
                    <a:pt x="21068" y="10706"/>
                  </a:cubicBezTo>
                  <a:cubicBezTo>
                    <a:pt x="22995" y="16895"/>
                    <a:pt x="23905" y="24503"/>
                    <a:pt x="23501" y="31059"/>
                  </a:cubicBezTo>
                  <a:cubicBezTo>
                    <a:pt x="23065" y="38150"/>
                    <a:pt x="21228" y="43094"/>
                    <a:pt x="18324" y="44982"/>
                  </a:cubicBezTo>
                  <a:cubicBezTo>
                    <a:pt x="18246" y="45034"/>
                    <a:pt x="18223" y="45138"/>
                    <a:pt x="18275" y="45217"/>
                  </a:cubicBezTo>
                  <a:cubicBezTo>
                    <a:pt x="18307" y="45268"/>
                    <a:pt x="18362" y="45295"/>
                    <a:pt x="18417" y="45295"/>
                  </a:cubicBezTo>
                  <a:cubicBezTo>
                    <a:pt x="18449" y="45295"/>
                    <a:pt x="18481" y="45285"/>
                    <a:pt x="18510" y="45266"/>
                  </a:cubicBezTo>
                  <a:cubicBezTo>
                    <a:pt x="24913" y="41104"/>
                    <a:pt x="25319" y="23215"/>
                    <a:pt x="21393" y="10605"/>
                  </a:cubicBezTo>
                  <a:cubicBezTo>
                    <a:pt x="20110" y="6488"/>
                    <a:pt x="17301" y="1344"/>
                    <a:pt x="11202" y="221"/>
                  </a:cubicBezTo>
                  <a:cubicBezTo>
                    <a:pt x="10355" y="65"/>
                    <a:pt x="9525" y="0"/>
                    <a:pt x="8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9"/>
            <p:cNvSpPr/>
            <p:nvPr/>
          </p:nvSpPr>
          <p:spPr>
            <a:xfrm>
              <a:off x="5123343" y="3025721"/>
              <a:ext cx="342645" cy="351960"/>
            </a:xfrm>
            <a:custGeom>
              <a:avLst/>
              <a:gdLst/>
              <a:ahLst/>
              <a:cxnLst/>
              <a:rect l="l" t="t" r="r" b="b"/>
              <a:pathLst>
                <a:path w="10410" h="10693" extrusionOk="0">
                  <a:moveTo>
                    <a:pt x="1541" y="1"/>
                  </a:moveTo>
                  <a:cubicBezTo>
                    <a:pt x="711" y="1"/>
                    <a:pt x="175" y="189"/>
                    <a:pt x="134" y="204"/>
                  </a:cubicBezTo>
                  <a:cubicBezTo>
                    <a:pt x="46" y="236"/>
                    <a:pt x="0" y="335"/>
                    <a:pt x="32" y="422"/>
                  </a:cubicBezTo>
                  <a:cubicBezTo>
                    <a:pt x="57" y="491"/>
                    <a:pt x="123" y="533"/>
                    <a:pt x="192" y="533"/>
                  </a:cubicBezTo>
                  <a:cubicBezTo>
                    <a:pt x="211" y="533"/>
                    <a:pt x="231" y="530"/>
                    <a:pt x="250" y="523"/>
                  </a:cubicBezTo>
                  <a:cubicBezTo>
                    <a:pt x="259" y="520"/>
                    <a:pt x="757" y="344"/>
                    <a:pt x="1539" y="344"/>
                  </a:cubicBezTo>
                  <a:cubicBezTo>
                    <a:pt x="2237" y="344"/>
                    <a:pt x="3160" y="484"/>
                    <a:pt x="4164" y="1008"/>
                  </a:cubicBezTo>
                  <a:cubicBezTo>
                    <a:pt x="6756" y="2364"/>
                    <a:pt x="8739" y="5580"/>
                    <a:pt x="10055" y="10566"/>
                  </a:cubicBezTo>
                  <a:cubicBezTo>
                    <a:pt x="10075" y="10641"/>
                    <a:pt x="10145" y="10692"/>
                    <a:pt x="10220" y="10692"/>
                  </a:cubicBezTo>
                  <a:cubicBezTo>
                    <a:pt x="10234" y="10692"/>
                    <a:pt x="10248" y="10689"/>
                    <a:pt x="10265" y="10687"/>
                  </a:cubicBezTo>
                  <a:cubicBezTo>
                    <a:pt x="10355" y="10662"/>
                    <a:pt x="10410" y="10570"/>
                    <a:pt x="10385" y="10479"/>
                  </a:cubicBezTo>
                  <a:cubicBezTo>
                    <a:pt x="9042" y="5396"/>
                    <a:pt x="7002" y="2108"/>
                    <a:pt x="4323" y="708"/>
                  </a:cubicBezTo>
                  <a:cubicBezTo>
                    <a:pt x="3256" y="151"/>
                    <a:pt x="2281" y="1"/>
                    <a:pt x="1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9"/>
            <p:cNvSpPr/>
            <p:nvPr/>
          </p:nvSpPr>
          <p:spPr>
            <a:xfrm>
              <a:off x="5225478" y="3194147"/>
              <a:ext cx="190249" cy="1007660"/>
            </a:xfrm>
            <a:custGeom>
              <a:avLst/>
              <a:gdLst/>
              <a:ahLst/>
              <a:cxnLst/>
              <a:rect l="l" t="t" r="r" b="b"/>
              <a:pathLst>
                <a:path w="5780" h="30614" extrusionOk="0">
                  <a:moveTo>
                    <a:pt x="244" y="0"/>
                  </a:moveTo>
                  <a:cubicBezTo>
                    <a:pt x="192" y="0"/>
                    <a:pt x="159" y="6"/>
                    <a:pt x="148" y="8"/>
                  </a:cubicBezTo>
                  <a:cubicBezTo>
                    <a:pt x="58" y="26"/>
                    <a:pt x="1" y="113"/>
                    <a:pt x="17" y="203"/>
                  </a:cubicBezTo>
                  <a:cubicBezTo>
                    <a:pt x="33" y="286"/>
                    <a:pt x="105" y="344"/>
                    <a:pt x="185" y="344"/>
                  </a:cubicBezTo>
                  <a:cubicBezTo>
                    <a:pt x="194" y="344"/>
                    <a:pt x="203" y="343"/>
                    <a:pt x="212" y="342"/>
                  </a:cubicBezTo>
                  <a:cubicBezTo>
                    <a:pt x="213" y="342"/>
                    <a:pt x="223" y="340"/>
                    <a:pt x="242" y="340"/>
                  </a:cubicBezTo>
                  <a:cubicBezTo>
                    <a:pt x="321" y="340"/>
                    <a:pt x="549" y="364"/>
                    <a:pt x="862" y="606"/>
                  </a:cubicBezTo>
                  <a:cubicBezTo>
                    <a:pt x="1689" y="1241"/>
                    <a:pt x="3196" y="3454"/>
                    <a:pt x="4016" y="11128"/>
                  </a:cubicBezTo>
                  <a:cubicBezTo>
                    <a:pt x="5431" y="24368"/>
                    <a:pt x="2905" y="30317"/>
                    <a:pt x="2881" y="30375"/>
                  </a:cubicBezTo>
                  <a:cubicBezTo>
                    <a:pt x="2843" y="30461"/>
                    <a:pt x="2883" y="30562"/>
                    <a:pt x="2968" y="30599"/>
                  </a:cubicBezTo>
                  <a:cubicBezTo>
                    <a:pt x="2989" y="30609"/>
                    <a:pt x="3014" y="30614"/>
                    <a:pt x="3036" y="30614"/>
                  </a:cubicBezTo>
                  <a:cubicBezTo>
                    <a:pt x="3101" y="30614"/>
                    <a:pt x="3164" y="30577"/>
                    <a:pt x="3190" y="30513"/>
                  </a:cubicBezTo>
                  <a:cubicBezTo>
                    <a:pt x="3217" y="30454"/>
                    <a:pt x="5780" y="24435"/>
                    <a:pt x="4352" y="11092"/>
                  </a:cubicBezTo>
                  <a:cubicBezTo>
                    <a:pt x="3552" y="3607"/>
                    <a:pt x="2102" y="1095"/>
                    <a:pt x="1027" y="304"/>
                  </a:cubicBezTo>
                  <a:cubicBezTo>
                    <a:pt x="668" y="41"/>
                    <a:pt x="385" y="0"/>
                    <a:pt x="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9"/>
            <p:cNvSpPr/>
            <p:nvPr/>
          </p:nvSpPr>
          <p:spPr>
            <a:xfrm>
              <a:off x="4040713" y="2859863"/>
              <a:ext cx="363678" cy="142226"/>
            </a:xfrm>
            <a:custGeom>
              <a:avLst/>
              <a:gdLst/>
              <a:ahLst/>
              <a:cxnLst/>
              <a:rect l="l" t="t" r="r" b="b"/>
              <a:pathLst>
                <a:path w="11049" h="4321" extrusionOk="0">
                  <a:moveTo>
                    <a:pt x="8089" y="0"/>
                  </a:moveTo>
                  <a:cubicBezTo>
                    <a:pt x="3358" y="0"/>
                    <a:pt x="807" y="2996"/>
                    <a:pt x="56" y="4051"/>
                  </a:cubicBezTo>
                  <a:cubicBezTo>
                    <a:pt x="0" y="4127"/>
                    <a:pt x="18" y="4233"/>
                    <a:pt x="95" y="4289"/>
                  </a:cubicBezTo>
                  <a:cubicBezTo>
                    <a:pt x="126" y="4310"/>
                    <a:pt x="159" y="4320"/>
                    <a:pt x="194" y="4320"/>
                  </a:cubicBezTo>
                  <a:cubicBezTo>
                    <a:pt x="247" y="4320"/>
                    <a:pt x="300" y="4295"/>
                    <a:pt x="332" y="4248"/>
                  </a:cubicBezTo>
                  <a:cubicBezTo>
                    <a:pt x="1057" y="3229"/>
                    <a:pt x="3519" y="341"/>
                    <a:pt x="8095" y="341"/>
                  </a:cubicBezTo>
                  <a:cubicBezTo>
                    <a:pt x="8933" y="341"/>
                    <a:pt x="9842" y="438"/>
                    <a:pt x="10824" y="661"/>
                  </a:cubicBezTo>
                  <a:cubicBezTo>
                    <a:pt x="10837" y="664"/>
                    <a:pt x="10849" y="665"/>
                    <a:pt x="10862" y="665"/>
                  </a:cubicBezTo>
                  <a:cubicBezTo>
                    <a:pt x="10939" y="665"/>
                    <a:pt x="11009" y="611"/>
                    <a:pt x="11027" y="533"/>
                  </a:cubicBezTo>
                  <a:cubicBezTo>
                    <a:pt x="11048" y="441"/>
                    <a:pt x="10991" y="351"/>
                    <a:pt x="10899" y="330"/>
                  </a:cubicBezTo>
                  <a:cubicBezTo>
                    <a:pt x="9888" y="100"/>
                    <a:pt x="8953" y="0"/>
                    <a:pt x="8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9"/>
            <p:cNvSpPr/>
            <p:nvPr/>
          </p:nvSpPr>
          <p:spPr>
            <a:xfrm>
              <a:off x="4449813" y="2896300"/>
              <a:ext cx="101279" cy="83012"/>
            </a:xfrm>
            <a:custGeom>
              <a:avLst/>
              <a:gdLst/>
              <a:ahLst/>
              <a:cxnLst/>
              <a:rect l="l" t="t" r="r" b="b"/>
              <a:pathLst>
                <a:path w="3077" h="2522" extrusionOk="0">
                  <a:moveTo>
                    <a:pt x="185" y="0"/>
                  </a:moveTo>
                  <a:cubicBezTo>
                    <a:pt x="105" y="0"/>
                    <a:pt x="35" y="56"/>
                    <a:pt x="18" y="137"/>
                  </a:cubicBezTo>
                  <a:cubicBezTo>
                    <a:pt x="0" y="230"/>
                    <a:pt x="60" y="320"/>
                    <a:pt x="151" y="338"/>
                  </a:cubicBezTo>
                  <a:cubicBezTo>
                    <a:pt x="170" y="342"/>
                    <a:pt x="1963" y="724"/>
                    <a:pt x="2727" y="2422"/>
                  </a:cubicBezTo>
                  <a:cubicBezTo>
                    <a:pt x="2757" y="2485"/>
                    <a:pt x="2818" y="2522"/>
                    <a:pt x="2883" y="2522"/>
                  </a:cubicBezTo>
                  <a:cubicBezTo>
                    <a:pt x="2907" y="2522"/>
                    <a:pt x="2929" y="2517"/>
                    <a:pt x="2953" y="2507"/>
                  </a:cubicBezTo>
                  <a:cubicBezTo>
                    <a:pt x="3038" y="2469"/>
                    <a:pt x="3076" y="2368"/>
                    <a:pt x="3038" y="2283"/>
                  </a:cubicBezTo>
                  <a:cubicBezTo>
                    <a:pt x="2198" y="421"/>
                    <a:pt x="298" y="20"/>
                    <a:pt x="218" y="4"/>
                  </a:cubicBezTo>
                  <a:cubicBezTo>
                    <a:pt x="207" y="1"/>
                    <a:pt x="196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9"/>
            <p:cNvSpPr/>
            <p:nvPr/>
          </p:nvSpPr>
          <p:spPr>
            <a:xfrm>
              <a:off x="4396186" y="2935535"/>
              <a:ext cx="146011" cy="45192"/>
            </a:xfrm>
            <a:custGeom>
              <a:avLst/>
              <a:gdLst/>
              <a:ahLst/>
              <a:cxnLst/>
              <a:rect l="l" t="t" r="r" b="b"/>
              <a:pathLst>
                <a:path w="4436" h="1373" extrusionOk="0">
                  <a:moveTo>
                    <a:pt x="1823" y="0"/>
                  </a:moveTo>
                  <a:cubicBezTo>
                    <a:pt x="786" y="0"/>
                    <a:pt x="99" y="520"/>
                    <a:pt x="88" y="529"/>
                  </a:cubicBezTo>
                  <a:cubicBezTo>
                    <a:pt x="14" y="586"/>
                    <a:pt x="1" y="693"/>
                    <a:pt x="58" y="767"/>
                  </a:cubicBezTo>
                  <a:cubicBezTo>
                    <a:pt x="91" y="810"/>
                    <a:pt x="141" y="832"/>
                    <a:pt x="191" y="832"/>
                  </a:cubicBezTo>
                  <a:cubicBezTo>
                    <a:pt x="228" y="832"/>
                    <a:pt x="265" y="820"/>
                    <a:pt x="296" y="796"/>
                  </a:cubicBezTo>
                  <a:cubicBezTo>
                    <a:pt x="306" y="788"/>
                    <a:pt x="901" y="340"/>
                    <a:pt x="1813" y="340"/>
                  </a:cubicBezTo>
                  <a:cubicBezTo>
                    <a:pt x="2458" y="340"/>
                    <a:pt x="3263" y="564"/>
                    <a:pt x="4133" y="1330"/>
                  </a:cubicBezTo>
                  <a:cubicBezTo>
                    <a:pt x="4165" y="1359"/>
                    <a:pt x="4205" y="1372"/>
                    <a:pt x="4245" y="1372"/>
                  </a:cubicBezTo>
                  <a:cubicBezTo>
                    <a:pt x="4291" y="1372"/>
                    <a:pt x="4338" y="1352"/>
                    <a:pt x="4373" y="1314"/>
                  </a:cubicBezTo>
                  <a:cubicBezTo>
                    <a:pt x="4435" y="1243"/>
                    <a:pt x="4429" y="1136"/>
                    <a:pt x="4357" y="1075"/>
                  </a:cubicBezTo>
                  <a:cubicBezTo>
                    <a:pt x="3417" y="247"/>
                    <a:pt x="2537" y="0"/>
                    <a:pt x="1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9"/>
            <p:cNvSpPr/>
            <p:nvPr/>
          </p:nvSpPr>
          <p:spPr>
            <a:xfrm>
              <a:off x="4975201" y="3788491"/>
              <a:ext cx="132022" cy="158552"/>
            </a:xfrm>
            <a:custGeom>
              <a:avLst/>
              <a:gdLst/>
              <a:ahLst/>
              <a:cxnLst/>
              <a:rect l="l" t="t" r="r" b="b"/>
              <a:pathLst>
                <a:path w="4011" h="4817" extrusionOk="0">
                  <a:moveTo>
                    <a:pt x="2194" y="1297"/>
                  </a:moveTo>
                  <a:cubicBezTo>
                    <a:pt x="2290" y="1681"/>
                    <a:pt x="2890" y="2936"/>
                    <a:pt x="2601" y="3451"/>
                  </a:cubicBezTo>
                  <a:cubicBezTo>
                    <a:pt x="2478" y="3667"/>
                    <a:pt x="2305" y="3766"/>
                    <a:pt x="2131" y="3766"/>
                  </a:cubicBezTo>
                  <a:cubicBezTo>
                    <a:pt x="1845" y="3766"/>
                    <a:pt x="1559" y="3497"/>
                    <a:pt x="1504" y="3041"/>
                  </a:cubicBezTo>
                  <a:cubicBezTo>
                    <a:pt x="1381" y="2020"/>
                    <a:pt x="2163" y="1306"/>
                    <a:pt x="2163" y="1306"/>
                  </a:cubicBezTo>
                  <a:lnTo>
                    <a:pt x="2194" y="1297"/>
                  </a:lnTo>
                  <a:close/>
                  <a:moveTo>
                    <a:pt x="2840" y="0"/>
                  </a:moveTo>
                  <a:cubicBezTo>
                    <a:pt x="2504" y="115"/>
                    <a:pt x="1659" y="386"/>
                    <a:pt x="1224" y="386"/>
                  </a:cubicBezTo>
                  <a:cubicBezTo>
                    <a:pt x="1138" y="386"/>
                    <a:pt x="1067" y="375"/>
                    <a:pt x="1021" y="350"/>
                  </a:cubicBezTo>
                  <a:cubicBezTo>
                    <a:pt x="1021" y="350"/>
                    <a:pt x="1005" y="1201"/>
                    <a:pt x="705" y="1963"/>
                  </a:cubicBezTo>
                  <a:cubicBezTo>
                    <a:pt x="404" y="2724"/>
                    <a:pt x="0" y="4616"/>
                    <a:pt x="2084" y="4807"/>
                  </a:cubicBezTo>
                  <a:cubicBezTo>
                    <a:pt x="2151" y="4813"/>
                    <a:pt x="2217" y="4816"/>
                    <a:pt x="2280" y="4816"/>
                  </a:cubicBezTo>
                  <a:cubicBezTo>
                    <a:pt x="3913" y="4816"/>
                    <a:pt x="4011" y="2812"/>
                    <a:pt x="3612" y="2091"/>
                  </a:cubicBezTo>
                  <a:cubicBezTo>
                    <a:pt x="3267" y="1461"/>
                    <a:pt x="3182" y="845"/>
                    <a:pt x="3003" y="753"/>
                  </a:cubicBezTo>
                  <a:cubicBezTo>
                    <a:pt x="2921" y="561"/>
                    <a:pt x="2846" y="24"/>
                    <a:pt x="2846" y="24"/>
                  </a:cubicBezTo>
                  <a:lnTo>
                    <a:pt x="28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9"/>
            <p:cNvSpPr/>
            <p:nvPr/>
          </p:nvSpPr>
          <p:spPr>
            <a:xfrm>
              <a:off x="5006141" y="3757485"/>
              <a:ext cx="67311" cy="43711"/>
            </a:xfrm>
            <a:custGeom>
              <a:avLst/>
              <a:gdLst/>
              <a:ahLst/>
              <a:cxnLst/>
              <a:rect l="l" t="t" r="r" b="b"/>
              <a:pathLst>
                <a:path w="2045" h="1328" extrusionOk="0">
                  <a:moveTo>
                    <a:pt x="1965" y="1"/>
                  </a:moveTo>
                  <a:cubicBezTo>
                    <a:pt x="1364" y="302"/>
                    <a:pt x="74" y="393"/>
                    <a:pt x="74" y="393"/>
                  </a:cubicBezTo>
                  <a:lnTo>
                    <a:pt x="55" y="400"/>
                  </a:lnTo>
                  <a:cubicBezTo>
                    <a:pt x="193" y="787"/>
                    <a:pt x="1" y="1250"/>
                    <a:pt x="81" y="1292"/>
                  </a:cubicBezTo>
                  <a:cubicBezTo>
                    <a:pt x="127" y="1317"/>
                    <a:pt x="198" y="1328"/>
                    <a:pt x="285" y="1328"/>
                  </a:cubicBezTo>
                  <a:cubicBezTo>
                    <a:pt x="719" y="1328"/>
                    <a:pt x="1564" y="1057"/>
                    <a:pt x="1900" y="942"/>
                  </a:cubicBezTo>
                  <a:cubicBezTo>
                    <a:pt x="1990" y="912"/>
                    <a:pt x="2045" y="893"/>
                    <a:pt x="2045" y="893"/>
                  </a:cubicBezTo>
                  <a:cubicBezTo>
                    <a:pt x="2045" y="893"/>
                    <a:pt x="1882" y="410"/>
                    <a:pt x="1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9"/>
            <p:cNvSpPr/>
            <p:nvPr/>
          </p:nvSpPr>
          <p:spPr>
            <a:xfrm>
              <a:off x="4972140" y="3628097"/>
              <a:ext cx="120238" cy="142555"/>
            </a:xfrm>
            <a:custGeom>
              <a:avLst/>
              <a:gdLst/>
              <a:ahLst/>
              <a:cxnLst/>
              <a:rect l="l" t="t" r="r" b="b"/>
              <a:pathLst>
                <a:path w="3653" h="4331" extrusionOk="0">
                  <a:moveTo>
                    <a:pt x="1831" y="1"/>
                  </a:moveTo>
                  <a:cubicBezTo>
                    <a:pt x="1796" y="1"/>
                    <a:pt x="1760" y="2"/>
                    <a:pt x="1724" y="4"/>
                  </a:cubicBezTo>
                  <a:cubicBezTo>
                    <a:pt x="549" y="68"/>
                    <a:pt x="1" y="973"/>
                    <a:pt x="60" y="2279"/>
                  </a:cubicBezTo>
                  <a:cubicBezTo>
                    <a:pt x="121" y="3584"/>
                    <a:pt x="710" y="3756"/>
                    <a:pt x="1002" y="4165"/>
                  </a:cubicBezTo>
                  <a:cubicBezTo>
                    <a:pt x="1039" y="4217"/>
                    <a:pt x="1068" y="4274"/>
                    <a:pt x="1088" y="4331"/>
                  </a:cubicBezTo>
                  <a:lnTo>
                    <a:pt x="1107" y="4324"/>
                  </a:lnTo>
                  <a:cubicBezTo>
                    <a:pt x="1107" y="4324"/>
                    <a:pt x="2398" y="4233"/>
                    <a:pt x="2998" y="3932"/>
                  </a:cubicBezTo>
                  <a:cubicBezTo>
                    <a:pt x="3080" y="3522"/>
                    <a:pt x="3652" y="2439"/>
                    <a:pt x="3433" y="1478"/>
                  </a:cubicBezTo>
                  <a:cubicBezTo>
                    <a:pt x="3238" y="618"/>
                    <a:pt x="2700" y="1"/>
                    <a:pt x="18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9"/>
            <p:cNvSpPr/>
            <p:nvPr/>
          </p:nvSpPr>
          <p:spPr>
            <a:xfrm>
              <a:off x="4970519" y="3622435"/>
              <a:ext cx="130113" cy="184390"/>
            </a:xfrm>
            <a:custGeom>
              <a:avLst/>
              <a:gdLst/>
              <a:ahLst/>
              <a:cxnLst/>
              <a:rect l="l" t="t" r="r" b="b"/>
              <a:pathLst>
                <a:path w="3953" h="5602" extrusionOk="0">
                  <a:moveTo>
                    <a:pt x="2005" y="340"/>
                  </a:moveTo>
                  <a:cubicBezTo>
                    <a:pt x="2734" y="340"/>
                    <a:pt x="3252" y="829"/>
                    <a:pt x="3447" y="1686"/>
                  </a:cubicBezTo>
                  <a:cubicBezTo>
                    <a:pt x="3600" y="2357"/>
                    <a:pt x="3330" y="3117"/>
                    <a:pt x="3151" y="3622"/>
                  </a:cubicBezTo>
                  <a:cubicBezTo>
                    <a:pt x="3085" y="3808"/>
                    <a:pt x="3032" y="3955"/>
                    <a:pt x="3010" y="4070"/>
                  </a:cubicBezTo>
                  <a:cubicBezTo>
                    <a:pt x="2948" y="4370"/>
                    <a:pt x="3005" y="4697"/>
                    <a:pt x="3050" y="4888"/>
                  </a:cubicBezTo>
                  <a:cubicBezTo>
                    <a:pt x="2715" y="5001"/>
                    <a:pt x="1899" y="5261"/>
                    <a:pt x="1495" y="5261"/>
                  </a:cubicBezTo>
                  <a:cubicBezTo>
                    <a:pt x="1477" y="5261"/>
                    <a:pt x="1462" y="5261"/>
                    <a:pt x="1449" y="5260"/>
                  </a:cubicBezTo>
                  <a:cubicBezTo>
                    <a:pt x="1451" y="5240"/>
                    <a:pt x="1454" y="5218"/>
                    <a:pt x="1461" y="5194"/>
                  </a:cubicBezTo>
                  <a:cubicBezTo>
                    <a:pt x="1494" y="4957"/>
                    <a:pt x="1548" y="4556"/>
                    <a:pt x="1321" y="4236"/>
                  </a:cubicBezTo>
                  <a:cubicBezTo>
                    <a:pt x="1242" y="4125"/>
                    <a:pt x="1148" y="4034"/>
                    <a:pt x="1050" y="3939"/>
                  </a:cubicBezTo>
                  <a:cubicBezTo>
                    <a:pt x="770" y="3670"/>
                    <a:pt x="454" y="3363"/>
                    <a:pt x="412" y="2441"/>
                  </a:cubicBezTo>
                  <a:cubicBezTo>
                    <a:pt x="330" y="693"/>
                    <a:pt x="1317" y="377"/>
                    <a:pt x="1913" y="343"/>
                  </a:cubicBezTo>
                  <a:cubicBezTo>
                    <a:pt x="1944" y="341"/>
                    <a:pt x="1975" y="340"/>
                    <a:pt x="2005" y="340"/>
                  </a:cubicBezTo>
                  <a:close/>
                  <a:moveTo>
                    <a:pt x="2009" y="1"/>
                  </a:moveTo>
                  <a:cubicBezTo>
                    <a:pt x="1971" y="1"/>
                    <a:pt x="1931" y="2"/>
                    <a:pt x="1892" y="4"/>
                  </a:cubicBezTo>
                  <a:cubicBezTo>
                    <a:pt x="683" y="71"/>
                    <a:pt x="0" y="988"/>
                    <a:pt x="68" y="2457"/>
                  </a:cubicBezTo>
                  <a:cubicBezTo>
                    <a:pt x="117" y="3513"/>
                    <a:pt x="501" y="3886"/>
                    <a:pt x="811" y="4183"/>
                  </a:cubicBezTo>
                  <a:cubicBezTo>
                    <a:pt x="900" y="4272"/>
                    <a:pt x="979" y="4348"/>
                    <a:pt x="1041" y="4433"/>
                  </a:cubicBezTo>
                  <a:cubicBezTo>
                    <a:pt x="1191" y="4644"/>
                    <a:pt x="1148" y="4948"/>
                    <a:pt x="1120" y="5149"/>
                  </a:cubicBezTo>
                  <a:cubicBezTo>
                    <a:pt x="1095" y="5324"/>
                    <a:pt x="1075" y="5473"/>
                    <a:pt x="1212" y="5545"/>
                  </a:cubicBezTo>
                  <a:cubicBezTo>
                    <a:pt x="1281" y="5582"/>
                    <a:pt x="1375" y="5602"/>
                    <a:pt x="1494" y="5602"/>
                  </a:cubicBezTo>
                  <a:cubicBezTo>
                    <a:pt x="2067" y="5602"/>
                    <a:pt x="3263" y="5175"/>
                    <a:pt x="3313" y="5156"/>
                  </a:cubicBezTo>
                  <a:cubicBezTo>
                    <a:pt x="3399" y="5125"/>
                    <a:pt x="3446" y="5029"/>
                    <a:pt x="3417" y="4942"/>
                  </a:cubicBezTo>
                  <a:cubicBezTo>
                    <a:pt x="3415" y="4937"/>
                    <a:pt x="3271" y="4496"/>
                    <a:pt x="3343" y="4136"/>
                  </a:cubicBezTo>
                  <a:cubicBezTo>
                    <a:pt x="3360" y="4045"/>
                    <a:pt x="3412" y="3901"/>
                    <a:pt x="3471" y="3736"/>
                  </a:cubicBezTo>
                  <a:cubicBezTo>
                    <a:pt x="3663" y="3194"/>
                    <a:pt x="3953" y="2378"/>
                    <a:pt x="3777" y="1611"/>
                  </a:cubicBezTo>
                  <a:cubicBezTo>
                    <a:pt x="3544" y="588"/>
                    <a:pt x="2906" y="1"/>
                    <a:pt x="2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9"/>
            <p:cNvSpPr/>
            <p:nvPr/>
          </p:nvSpPr>
          <p:spPr>
            <a:xfrm>
              <a:off x="5007021" y="3751857"/>
              <a:ext cx="74454" cy="24193"/>
            </a:xfrm>
            <a:custGeom>
              <a:avLst/>
              <a:gdLst/>
              <a:ahLst/>
              <a:cxnLst/>
              <a:rect l="l" t="t" r="r" b="b"/>
              <a:pathLst>
                <a:path w="2262" h="735" extrusionOk="0">
                  <a:moveTo>
                    <a:pt x="2066" y="0"/>
                  </a:moveTo>
                  <a:cubicBezTo>
                    <a:pt x="2040" y="0"/>
                    <a:pt x="2015" y="6"/>
                    <a:pt x="1990" y="18"/>
                  </a:cubicBezTo>
                  <a:cubicBezTo>
                    <a:pt x="1429" y="301"/>
                    <a:pt x="176" y="393"/>
                    <a:pt x="164" y="394"/>
                  </a:cubicBezTo>
                  <a:cubicBezTo>
                    <a:pt x="71" y="400"/>
                    <a:pt x="1" y="483"/>
                    <a:pt x="7" y="576"/>
                  </a:cubicBezTo>
                  <a:cubicBezTo>
                    <a:pt x="12" y="666"/>
                    <a:pt x="87" y="734"/>
                    <a:pt x="176" y="734"/>
                  </a:cubicBezTo>
                  <a:lnTo>
                    <a:pt x="188" y="734"/>
                  </a:lnTo>
                  <a:cubicBezTo>
                    <a:pt x="242" y="730"/>
                    <a:pt x="1520" y="637"/>
                    <a:pt x="2142" y="324"/>
                  </a:cubicBezTo>
                  <a:cubicBezTo>
                    <a:pt x="2226" y="281"/>
                    <a:pt x="2262" y="178"/>
                    <a:pt x="2219" y="95"/>
                  </a:cubicBezTo>
                  <a:cubicBezTo>
                    <a:pt x="2189" y="35"/>
                    <a:pt x="2128" y="0"/>
                    <a:pt x="2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9"/>
            <p:cNvSpPr/>
            <p:nvPr/>
          </p:nvSpPr>
          <p:spPr>
            <a:xfrm>
              <a:off x="4976419" y="3794416"/>
              <a:ext cx="133207" cy="158222"/>
            </a:xfrm>
            <a:custGeom>
              <a:avLst/>
              <a:gdLst/>
              <a:ahLst/>
              <a:cxnLst/>
              <a:rect l="l" t="t" r="r" b="b"/>
              <a:pathLst>
                <a:path w="4047" h="4807" extrusionOk="0">
                  <a:moveTo>
                    <a:pt x="2081" y="1431"/>
                  </a:moveTo>
                  <a:cubicBezTo>
                    <a:pt x="2095" y="1474"/>
                    <a:pt x="2113" y="1520"/>
                    <a:pt x="2132" y="1569"/>
                  </a:cubicBezTo>
                  <a:cubicBezTo>
                    <a:pt x="2293" y="2020"/>
                    <a:pt x="2600" y="2861"/>
                    <a:pt x="2415" y="3188"/>
                  </a:cubicBezTo>
                  <a:cubicBezTo>
                    <a:pt x="2331" y="3336"/>
                    <a:pt x="2216" y="3417"/>
                    <a:pt x="2094" y="3417"/>
                  </a:cubicBezTo>
                  <a:cubicBezTo>
                    <a:pt x="2075" y="3417"/>
                    <a:pt x="2055" y="3415"/>
                    <a:pt x="2036" y="3411"/>
                  </a:cubicBezTo>
                  <a:cubicBezTo>
                    <a:pt x="1867" y="3377"/>
                    <a:pt x="1676" y="3188"/>
                    <a:pt x="1636" y="2841"/>
                  </a:cubicBezTo>
                  <a:cubicBezTo>
                    <a:pt x="1559" y="2203"/>
                    <a:pt x="1877" y="1690"/>
                    <a:pt x="2081" y="1431"/>
                  </a:cubicBezTo>
                  <a:close/>
                  <a:moveTo>
                    <a:pt x="979" y="1"/>
                  </a:moveTo>
                  <a:cubicBezTo>
                    <a:pt x="887" y="1"/>
                    <a:pt x="816" y="77"/>
                    <a:pt x="815" y="168"/>
                  </a:cubicBezTo>
                  <a:cubicBezTo>
                    <a:pt x="815" y="176"/>
                    <a:pt x="796" y="998"/>
                    <a:pt x="510" y="1721"/>
                  </a:cubicBezTo>
                  <a:cubicBezTo>
                    <a:pt x="381" y="2046"/>
                    <a:pt x="1" y="3169"/>
                    <a:pt x="506" y="3993"/>
                  </a:cubicBezTo>
                  <a:cubicBezTo>
                    <a:pt x="793" y="4459"/>
                    <a:pt x="1307" y="4729"/>
                    <a:pt x="2032" y="4796"/>
                  </a:cubicBezTo>
                  <a:cubicBezTo>
                    <a:pt x="2106" y="4804"/>
                    <a:pt x="2178" y="4807"/>
                    <a:pt x="2246" y="4807"/>
                  </a:cubicBezTo>
                  <a:cubicBezTo>
                    <a:pt x="2979" y="4807"/>
                    <a:pt x="3384" y="4436"/>
                    <a:pt x="3598" y="4105"/>
                  </a:cubicBezTo>
                  <a:cubicBezTo>
                    <a:pt x="4047" y="3418"/>
                    <a:pt x="4027" y="2373"/>
                    <a:pt x="3724" y="1826"/>
                  </a:cubicBezTo>
                  <a:cubicBezTo>
                    <a:pt x="3565" y="1537"/>
                    <a:pt x="3462" y="1248"/>
                    <a:pt x="3379" y="1014"/>
                  </a:cubicBezTo>
                  <a:cubicBezTo>
                    <a:pt x="3251" y="655"/>
                    <a:pt x="3156" y="388"/>
                    <a:pt x="2923" y="388"/>
                  </a:cubicBezTo>
                  <a:cubicBezTo>
                    <a:pt x="2919" y="388"/>
                    <a:pt x="2914" y="388"/>
                    <a:pt x="2909" y="388"/>
                  </a:cubicBezTo>
                  <a:cubicBezTo>
                    <a:pt x="2649" y="394"/>
                    <a:pt x="1994" y="654"/>
                    <a:pt x="1975" y="1025"/>
                  </a:cubicBezTo>
                  <a:lnTo>
                    <a:pt x="1975" y="1033"/>
                  </a:lnTo>
                  <a:cubicBezTo>
                    <a:pt x="1815" y="1196"/>
                    <a:pt x="1181" y="1903"/>
                    <a:pt x="1298" y="2881"/>
                  </a:cubicBezTo>
                  <a:cubicBezTo>
                    <a:pt x="1352" y="3334"/>
                    <a:pt x="1616" y="3674"/>
                    <a:pt x="1969" y="3744"/>
                  </a:cubicBezTo>
                  <a:cubicBezTo>
                    <a:pt x="2012" y="3752"/>
                    <a:pt x="2054" y="3757"/>
                    <a:pt x="2096" y="3757"/>
                  </a:cubicBezTo>
                  <a:cubicBezTo>
                    <a:pt x="2343" y="3757"/>
                    <a:pt x="2566" y="3612"/>
                    <a:pt x="2712" y="3355"/>
                  </a:cubicBezTo>
                  <a:cubicBezTo>
                    <a:pt x="2972" y="2890"/>
                    <a:pt x="2670" y="2059"/>
                    <a:pt x="2451" y="1452"/>
                  </a:cubicBezTo>
                  <a:cubicBezTo>
                    <a:pt x="2392" y="1292"/>
                    <a:pt x="2319" y="1089"/>
                    <a:pt x="2316" y="1043"/>
                  </a:cubicBezTo>
                  <a:cubicBezTo>
                    <a:pt x="2334" y="947"/>
                    <a:pt x="2701" y="751"/>
                    <a:pt x="2892" y="732"/>
                  </a:cubicBezTo>
                  <a:cubicBezTo>
                    <a:pt x="2937" y="788"/>
                    <a:pt x="3004" y="977"/>
                    <a:pt x="3058" y="1129"/>
                  </a:cubicBezTo>
                  <a:cubicBezTo>
                    <a:pt x="3146" y="1374"/>
                    <a:pt x="3254" y="1679"/>
                    <a:pt x="3426" y="1993"/>
                  </a:cubicBezTo>
                  <a:cubicBezTo>
                    <a:pt x="3646" y="2390"/>
                    <a:pt x="3708" y="3315"/>
                    <a:pt x="3314" y="3920"/>
                  </a:cubicBezTo>
                  <a:cubicBezTo>
                    <a:pt x="3078" y="4282"/>
                    <a:pt x="2717" y="4466"/>
                    <a:pt x="2246" y="4466"/>
                  </a:cubicBezTo>
                  <a:cubicBezTo>
                    <a:pt x="2187" y="4466"/>
                    <a:pt x="2125" y="4463"/>
                    <a:pt x="2063" y="4457"/>
                  </a:cubicBezTo>
                  <a:cubicBezTo>
                    <a:pt x="1449" y="4400"/>
                    <a:pt x="1022" y="4186"/>
                    <a:pt x="794" y="3814"/>
                  </a:cubicBezTo>
                  <a:cubicBezTo>
                    <a:pt x="361" y="3108"/>
                    <a:pt x="744" y="2051"/>
                    <a:pt x="825" y="1846"/>
                  </a:cubicBezTo>
                  <a:cubicBezTo>
                    <a:pt x="1134" y="1065"/>
                    <a:pt x="1154" y="211"/>
                    <a:pt x="1154" y="174"/>
                  </a:cubicBezTo>
                  <a:cubicBezTo>
                    <a:pt x="1156" y="81"/>
                    <a:pt x="1082" y="3"/>
                    <a:pt x="988" y="1"/>
                  </a:cubicBezTo>
                  <a:cubicBezTo>
                    <a:pt x="985" y="1"/>
                    <a:pt x="982" y="1"/>
                    <a:pt x="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9"/>
            <p:cNvSpPr/>
            <p:nvPr/>
          </p:nvSpPr>
          <p:spPr>
            <a:xfrm>
              <a:off x="5062886" y="3783620"/>
              <a:ext cx="17807" cy="35976"/>
            </a:xfrm>
            <a:custGeom>
              <a:avLst/>
              <a:gdLst/>
              <a:ahLst/>
              <a:cxnLst/>
              <a:rect l="l" t="t" r="r" b="b"/>
              <a:pathLst>
                <a:path w="541" h="1093" extrusionOk="0">
                  <a:moveTo>
                    <a:pt x="185" y="0"/>
                  </a:moveTo>
                  <a:cubicBezTo>
                    <a:pt x="176" y="0"/>
                    <a:pt x="168" y="1"/>
                    <a:pt x="159" y="2"/>
                  </a:cubicBezTo>
                  <a:cubicBezTo>
                    <a:pt x="65" y="14"/>
                    <a:pt x="0" y="100"/>
                    <a:pt x="13" y="194"/>
                  </a:cubicBezTo>
                  <a:cubicBezTo>
                    <a:pt x="27" y="295"/>
                    <a:pt x="102" y="808"/>
                    <a:pt x="193" y="997"/>
                  </a:cubicBezTo>
                  <a:cubicBezTo>
                    <a:pt x="223" y="1057"/>
                    <a:pt x="282" y="1093"/>
                    <a:pt x="346" y="1093"/>
                  </a:cubicBezTo>
                  <a:cubicBezTo>
                    <a:pt x="372" y="1093"/>
                    <a:pt x="397" y="1088"/>
                    <a:pt x="421" y="1077"/>
                  </a:cubicBezTo>
                  <a:cubicBezTo>
                    <a:pt x="505" y="1036"/>
                    <a:pt x="541" y="934"/>
                    <a:pt x="499" y="849"/>
                  </a:cubicBezTo>
                  <a:cubicBezTo>
                    <a:pt x="449" y="746"/>
                    <a:pt x="382" y="376"/>
                    <a:pt x="350" y="147"/>
                  </a:cubicBezTo>
                  <a:cubicBezTo>
                    <a:pt x="339" y="63"/>
                    <a:pt x="267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9"/>
            <p:cNvSpPr/>
            <p:nvPr/>
          </p:nvSpPr>
          <p:spPr>
            <a:xfrm>
              <a:off x="4995180" y="3655910"/>
              <a:ext cx="72841" cy="100358"/>
            </a:xfrm>
            <a:custGeom>
              <a:avLst/>
              <a:gdLst/>
              <a:ahLst/>
              <a:cxnLst/>
              <a:rect l="l" t="t" r="r" b="b"/>
              <a:pathLst>
                <a:path w="2213" h="3049" extrusionOk="0">
                  <a:moveTo>
                    <a:pt x="1116" y="1"/>
                  </a:moveTo>
                  <a:cubicBezTo>
                    <a:pt x="1087" y="1"/>
                    <a:pt x="1058" y="2"/>
                    <a:pt x="1029" y="5"/>
                  </a:cubicBezTo>
                  <a:cubicBezTo>
                    <a:pt x="346" y="83"/>
                    <a:pt x="1" y="714"/>
                    <a:pt x="63" y="1664"/>
                  </a:cubicBezTo>
                  <a:cubicBezTo>
                    <a:pt x="119" y="2526"/>
                    <a:pt x="823" y="3048"/>
                    <a:pt x="1277" y="3048"/>
                  </a:cubicBezTo>
                  <a:cubicBezTo>
                    <a:pt x="1323" y="3048"/>
                    <a:pt x="1366" y="3043"/>
                    <a:pt x="1405" y="3032"/>
                  </a:cubicBezTo>
                  <a:cubicBezTo>
                    <a:pt x="1940" y="2889"/>
                    <a:pt x="2213" y="2064"/>
                    <a:pt x="2170" y="1349"/>
                  </a:cubicBezTo>
                  <a:cubicBezTo>
                    <a:pt x="2125" y="568"/>
                    <a:pt x="1656" y="1"/>
                    <a:pt x="1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9"/>
            <p:cNvSpPr/>
            <p:nvPr/>
          </p:nvSpPr>
          <p:spPr>
            <a:xfrm>
              <a:off x="5017060" y="3683887"/>
              <a:ext cx="37490" cy="49076"/>
            </a:xfrm>
            <a:custGeom>
              <a:avLst/>
              <a:gdLst/>
              <a:ahLst/>
              <a:cxnLst/>
              <a:rect l="l" t="t" r="r" b="b"/>
              <a:pathLst>
                <a:path w="1139" h="1491" extrusionOk="0">
                  <a:moveTo>
                    <a:pt x="580" y="341"/>
                  </a:moveTo>
                  <a:cubicBezTo>
                    <a:pt x="680" y="341"/>
                    <a:pt x="769" y="523"/>
                    <a:pt x="780" y="750"/>
                  </a:cubicBezTo>
                  <a:cubicBezTo>
                    <a:pt x="788" y="973"/>
                    <a:pt x="718" y="1145"/>
                    <a:pt x="648" y="1151"/>
                  </a:cubicBezTo>
                  <a:lnTo>
                    <a:pt x="639" y="1151"/>
                  </a:lnTo>
                  <a:cubicBezTo>
                    <a:pt x="544" y="1151"/>
                    <a:pt x="415" y="975"/>
                    <a:pt x="386" y="739"/>
                  </a:cubicBezTo>
                  <a:cubicBezTo>
                    <a:pt x="379" y="681"/>
                    <a:pt x="354" y="394"/>
                    <a:pt x="544" y="346"/>
                  </a:cubicBezTo>
                  <a:cubicBezTo>
                    <a:pt x="558" y="342"/>
                    <a:pt x="569" y="341"/>
                    <a:pt x="580" y="341"/>
                  </a:cubicBezTo>
                  <a:close/>
                  <a:moveTo>
                    <a:pt x="580" y="0"/>
                  </a:moveTo>
                  <a:cubicBezTo>
                    <a:pt x="542" y="0"/>
                    <a:pt x="501" y="6"/>
                    <a:pt x="462" y="15"/>
                  </a:cubicBezTo>
                  <a:cubicBezTo>
                    <a:pt x="163" y="90"/>
                    <a:pt x="0" y="390"/>
                    <a:pt x="48" y="778"/>
                  </a:cubicBezTo>
                  <a:cubicBezTo>
                    <a:pt x="92" y="1132"/>
                    <a:pt x="309" y="1491"/>
                    <a:pt x="639" y="1491"/>
                  </a:cubicBezTo>
                  <a:cubicBezTo>
                    <a:pt x="653" y="1491"/>
                    <a:pt x="666" y="1491"/>
                    <a:pt x="680" y="1490"/>
                  </a:cubicBezTo>
                  <a:cubicBezTo>
                    <a:pt x="962" y="1463"/>
                    <a:pt x="1138" y="1160"/>
                    <a:pt x="1118" y="733"/>
                  </a:cubicBezTo>
                  <a:cubicBezTo>
                    <a:pt x="1099" y="294"/>
                    <a:pt x="882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9"/>
            <p:cNvSpPr/>
            <p:nvPr/>
          </p:nvSpPr>
          <p:spPr>
            <a:xfrm>
              <a:off x="3860603" y="3701958"/>
              <a:ext cx="217042" cy="116387"/>
            </a:xfrm>
            <a:custGeom>
              <a:avLst/>
              <a:gdLst/>
              <a:ahLst/>
              <a:cxnLst/>
              <a:rect l="l" t="t" r="r" b="b"/>
              <a:pathLst>
                <a:path w="6594" h="3536" extrusionOk="0">
                  <a:moveTo>
                    <a:pt x="3375" y="1"/>
                  </a:moveTo>
                  <a:cubicBezTo>
                    <a:pt x="2622" y="1"/>
                    <a:pt x="1915" y="236"/>
                    <a:pt x="1423" y="638"/>
                  </a:cubicBezTo>
                  <a:cubicBezTo>
                    <a:pt x="1" y="1799"/>
                    <a:pt x="1567" y="3535"/>
                    <a:pt x="3593" y="3535"/>
                  </a:cubicBezTo>
                  <a:cubicBezTo>
                    <a:pt x="3895" y="3535"/>
                    <a:pt x="4208" y="3497"/>
                    <a:pt x="4523" y="3411"/>
                  </a:cubicBezTo>
                  <a:cubicBezTo>
                    <a:pt x="6594" y="2851"/>
                    <a:pt x="6465" y="1352"/>
                    <a:pt x="5380" y="613"/>
                  </a:cubicBezTo>
                  <a:cubicBezTo>
                    <a:pt x="4757" y="189"/>
                    <a:pt x="4048" y="1"/>
                    <a:pt x="3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9"/>
            <p:cNvSpPr/>
            <p:nvPr/>
          </p:nvSpPr>
          <p:spPr>
            <a:xfrm>
              <a:off x="4228493" y="3734280"/>
              <a:ext cx="217042" cy="116387"/>
            </a:xfrm>
            <a:custGeom>
              <a:avLst/>
              <a:gdLst/>
              <a:ahLst/>
              <a:cxnLst/>
              <a:rect l="l" t="t" r="r" b="b"/>
              <a:pathLst>
                <a:path w="6594" h="3536" extrusionOk="0">
                  <a:moveTo>
                    <a:pt x="3374" y="0"/>
                  </a:moveTo>
                  <a:cubicBezTo>
                    <a:pt x="2621" y="0"/>
                    <a:pt x="1914" y="235"/>
                    <a:pt x="1423" y="636"/>
                  </a:cubicBezTo>
                  <a:cubicBezTo>
                    <a:pt x="1" y="1798"/>
                    <a:pt x="1568" y="3535"/>
                    <a:pt x="3593" y="3535"/>
                  </a:cubicBezTo>
                  <a:cubicBezTo>
                    <a:pt x="3896" y="3535"/>
                    <a:pt x="4208" y="3496"/>
                    <a:pt x="4523" y="3411"/>
                  </a:cubicBezTo>
                  <a:cubicBezTo>
                    <a:pt x="6593" y="2849"/>
                    <a:pt x="6465" y="1352"/>
                    <a:pt x="5379" y="613"/>
                  </a:cubicBezTo>
                  <a:cubicBezTo>
                    <a:pt x="4756" y="188"/>
                    <a:pt x="4047" y="0"/>
                    <a:pt x="3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9"/>
            <p:cNvSpPr/>
            <p:nvPr/>
          </p:nvSpPr>
          <p:spPr>
            <a:xfrm>
              <a:off x="4086399" y="3699818"/>
              <a:ext cx="155523" cy="95783"/>
            </a:xfrm>
            <a:custGeom>
              <a:avLst/>
              <a:gdLst/>
              <a:ahLst/>
              <a:cxnLst/>
              <a:rect l="l" t="t" r="r" b="b"/>
              <a:pathLst>
                <a:path w="4725" h="2910" extrusionOk="0">
                  <a:moveTo>
                    <a:pt x="356" y="1"/>
                  </a:moveTo>
                  <a:cubicBezTo>
                    <a:pt x="227" y="1"/>
                    <a:pt x="114" y="96"/>
                    <a:pt x="94" y="229"/>
                  </a:cubicBezTo>
                  <a:cubicBezTo>
                    <a:pt x="1" y="865"/>
                    <a:pt x="181" y="1523"/>
                    <a:pt x="586" y="2030"/>
                  </a:cubicBezTo>
                  <a:cubicBezTo>
                    <a:pt x="855" y="2368"/>
                    <a:pt x="1207" y="2620"/>
                    <a:pt x="1599" y="2767"/>
                  </a:cubicBezTo>
                  <a:cubicBezTo>
                    <a:pt x="1796" y="2840"/>
                    <a:pt x="1999" y="2885"/>
                    <a:pt x="2207" y="2902"/>
                  </a:cubicBezTo>
                  <a:cubicBezTo>
                    <a:pt x="2268" y="2907"/>
                    <a:pt x="2328" y="2909"/>
                    <a:pt x="2388" y="2909"/>
                  </a:cubicBezTo>
                  <a:cubicBezTo>
                    <a:pt x="2950" y="2909"/>
                    <a:pt x="3505" y="2696"/>
                    <a:pt x="3934" y="2311"/>
                  </a:cubicBezTo>
                  <a:cubicBezTo>
                    <a:pt x="4420" y="1877"/>
                    <a:pt x="4698" y="1281"/>
                    <a:pt x="4719" y="634"/>
                  </a:cubicBezTo>
                  <a:cubicBezTo>
                    <a:pt x="4725" y="489"/>
                    <a:pt x="4608" y="366"/>
                    <a:pt x="4463" y="362"/>
                  </a:cubicBezTo>
                  <a:cubicBezTo>
                    <a:pt x="4460" y="362"/>
                    <a:pt x="4458" y="362"/>
                    <a:pt x="4455" y="362"/>
                  </a:cubicBezTo>
                  <a:cubicBezTo>
                    <a:pt x="4313" y="362"/>
                    <a:pt x="4195" y="475"/>
                    <a:pt x="4191" y="618"/>
                  </a:cubicBezTo>
                  <a:cubicBezTo>
                    <a:pt x="4175" y="1119"/>
                    <a:pt x="3959" y="1579"/>
                    <a:pt x="3581" y="1916"/>
                  </a:cubicBezTo>
                  <a:cubicBezTo>
                    <a:pt x="3248" y="2215"/>
                    <a:pt x="2817" y="2379"/>
                    <a:pt x="2384" y="2379"/>
                  </a:cubicBezTo>
                  <a:cubicBezTo>
                    <a:pt x="2339" y="2379"/>
                    <a:pt x="2295" y="2377"/>
                    <a:pt x="2251" y="2374"/>
                  </a:cubicBezTo>
                  <a:cubicBezTo>
                    <a:pt x="1769" y="2336"/>
                    <a:pt x="1314" y="2090"/>
                    <a:pt x="1003" y="1699"/>
                  </a:cubicBezTo>
                  <a:cubicBezTo>
                    <a:pt x="684" y="1299"/>
                    <a:pt x="548" y="805"/>
                    <a:pt x="620" y="305"/>
                  </a:cubicBezTo>
                  <a:cubicBezTo>
                    <a:pt x="641" y="160"/>
                    <a:pt x="540" y="26"/>
                    <a:pt x="394" y="4"/>
                  </a:cubicBezTo>
                  <a:cubicBezTo>
                    <a:pt x="382" y="2"/>
                    <a:pt x="369" y="1"/>
                    <a:pt x="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9"/>
            <p:cNvSpPr/>
            <p:nvPr/>
          </p:nvSpPr>
          <p:spPr>
            <a:xfrm>
              <a:off x="3893880" y="3577046"/>
              <a:ext cx="171718" cy="98515"/>
            </a:xfrm>
            <a:custGeom>
              <a:avLst/>
              <a:gdLst/>
              <a:ahLst/>
              <a:cxnLst/>
              <a:rect l="l" t="t" r="r" b="b"/>
              <a:pathLst>
                <a:path w="5217" h="2993" extrusionOk="0">
                  <a:moveTo>
                    <a:pt x="1058" y="0"/>
                  </a:moveTo>
                  <a:cubicBezTo>
                    <a:pt x="991" y="0"/>
                    <a:pt x="924" y="25"/>
                    <a:pt x="873" y="76"/>
                  </a:cubicBezTo>
                  <a:cubicBezTo>
                    <a:pt x="767" y="178"/>
                    <a:pt x="766" y="346"/>
                    <a:pt x="867" y="450"/>
                  </a:cubicBezTo>
                  <a:lnTo>
                    <a:pt x="1701" y="1306"/>
                  </a:lnTo>
                  <a:cubicBezTo>
                    <a:pt x="1636" y="1371"/>
                    <a:pt x="1573" y="1442"/>
                    <a:pt x="1514" y="1516"/>
                  </a:cubicBezTo>
                  <a:lnTo>
                    <a:pt x="411" y="1016"/>
                  </a:lnTo>
                  <a:cubicBezTo>
                    <a:pt x="375" y="999"/>
                    <a:pt x="338" y="991"/>
                    <a:pt x="301" y="991"/>
                  </a:cubicBezTo>
                  <a:cubicBezTo>
                    <a:pt x="201" y="991"/>
                    <a:pt x="104" y="1050"/>
                    <a:pt x="60" y="1147"/>
                  </a:cubicBezTo>
                  <a:cubicBezTo>
                    <a:pt x="0" y="1280"/>
                    <a:pt x="59" y="1439"/>
                    <a:pt x="192" y="1498"/>
                  </a:cubicBezTo>
                  <a:lnTo>
                    <a:pt x="1230" y="1970"/>
                  </a:lnTo>
                  <a:cubicBezTo>
                    <a:pt x="1173" y="2084"/>
                    <a:pt x="1124" y="2206"/>
                    <a:pt x="1083" y="2332"/>
                  </a:cubicBezTo>
                  <a:cubicBezTo>
                    <a:pt x="1041" y="2467"/>
                    <a:pt x="1113" y="2611"/>
                    <a:pt x="1243" y="2661"/>
                  </a:cubicBezTo>
                  <a:cubicBezTo>
                    <a:pt x="1247" y="2662"/>
                    <a:pt x="1253" y="2663"/>
                    <a:pt x="1257" y="2664"/>
                  </a:cubicBezTo>
                  <a:cubicBezTo>
                    <a:pt x="1283" y="2673"/>
                    <a:pt x="1310" y="2677"/>
                    <a:pt x="1337" y="2677"/>
                  </a:cubicBezTo>
                  <a:cubicBezTo>
                    <a:pt x="1449" y="2677"/>
                    <a:pt x="1553" y="2604"/>
                    <a:pt x="1589" y="2491"/>
                  </a:cubicBezTo>
                  <a:cubicBezTo>
                    <a:pt x="1833" y="1712"/>
                    <a:pt x="2494" y="1186"/>
                    <a:pt x="3172" y="1186"/>
                  </a:cubicBezTo>
                  <a:cubicBezTo>
                    <a:pt x="3266" y="1186"/>
                    <a:pt x="3361" y="1196"/>
                    <a:pt x="3455" y="1217"/>
                  </a:cubicBezTo>
                  <a:cubicBezTo>
                    <a:pt x="4094" y="1364"/>
                    <a:pt x="4586" y="1982"/>
                    <a:pt x="4673" y="2757"/>
                  </a:cubicBezTo>
                  <a:cubicBezTo>
                    <a:pt x="4688" y="2893"/>
                    <a:pt x="4804" y="2993"/>
                    <a:pt x="4937" y="2993"/>
                  </a:cubicBezTo>
                  <a:cubicBezTo>
                    <a:pt x="4947" y="2993"/>
                    <a:pt x="4957" y="2992"/>
                    <a:pt x="4967" y="2991"/>
                  </a:cubicBezTo>
                  <a:cubicBezTo>
                    <a:pt x="5113" y="2973"/>
                    <a:pt x="5217" y="2843"/>
                    <a:pt x="5201" y="2696"/>
                  </a:cubicBezTo>
                  <a:cubicBezTo>
                    <a:pt x="5088" y="1698"/>
                    <a:pt x="4435" y="894"/>
                    <a:pt x="3573" y="700"/>
                  </a:cubicBezTo>
                  <a:cubicBezTo>
                    <a:pt x="3442" y="671"/>
                    <a:pt x="3310" y="657"/>
                    <a:pt x="3178" y="657"/>
                  </a:cubicBezTo>
                  <a:cubicBezTo>
                    <a:pt x="2808" y="657"/>
                    <a:pt x="2442" y="770"/>
                    <a:pt x="2119" y="972"/>
                  </a:cubicBezTo>
                  <a:lnTo>
                    <a:pt x="1247" y="80"/>
                  </a:lnTo>
                  <a:cubicBezTo>
                    <a:pt x="1195" y="27"/>
                    <a:pt x="1127" y="0"/>
                    <a:pt x="1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9"/>
            <p:cNvSpPr/>
            <p:nvPr/>
          </p:nvSpPr>
          <p:spPr>
            <a:xfrm>
              <a:off x="4271743" y="3620263"/>
              <a:ext cx="177938" cy="85414"/>
            </a:xfrm>
            <a:custGeom>
              <a:avLst/>
              <a:gdLst/>
              <a:ahLst/>
              <a:cxnLst/>
              <a:rect l="l" t="t" r="r" b="b"/>
              <a:pathLst>
                <a:path w="5406" h="2595" extrusionOk="0">
                  <a:moveTo>
                    <a:pt x="4541" y="0"/>
                  </a:moveTo>
                  <a:cubicBezTo>
                    <a:pt x="4487" y="0"/>
                    <a:pt x="4433" y="17"/>
                    <a:pt x="4387" y="50"/>
                  </a:cubicBezTo>
                  <a:lnTo>
                    <a:pt x="3374" y="778"/>
                  </a:lnTo>
                  <a:cubicBezTo>
                    <a:pt x="3011" y="452"/>
                    <a:pt x="2557" y="255"/>
                    <a:pt x="2075" y="255"/>
                  </a:cubicBezTo>
                  <a:cubicBezTo>
                    <a:pt x="2046" y="255"/>
                    <a:pt x="2017" y="256"/>
                    <a:pt x="1988" y="258"/>
                  </a:cubicBezTo>
                  <a:cubicBezTo>
                    <a:pt x="1106" y="299"/>
                    <a:pt x="321" y="976"/>
                    <a:pt x="36" y="1940"/>
                  </a:cubicBezTo>
                  <a:cubicBezTo>
                    <a:pt x="0" y="2074"/>
                    <a:pt x="71" y="2215"/>
                    <a:pt x="200" y="2263"/>
                  </a:cubicBezTo>
                  <a:cubicBezTo>
                    <a:pt x="205" y="2265"/>
                    <a:pt x="213" y="2267"/>
                    <a:pt x="218" y="2268"/>
                  </a:cubicBezTo>
                  <a:cubicBezTo>
                    <a:pt x="243" y="2276"/>
                    <a:pt x="269" y="2279"/>
                    <a:pt x="294" y="2279"/>
                  </a:cubicBezTo>
                  <a:cubicBezTo>
                    <a:pt x="408" y="2279"/>
                    <a:pt x="514" y="2205"/>
                    <a:pt x="548" y="2089"/>
                  </a:cubicBezTo>
                  <a:cubicBezTo>
                    <a:pt x="769" y="1340"/>
                    <a:pt x="1359" y="817"/>
                    <a:pt x="2016" y="785"/>
                  </a:cubicBezTo>
                  <a:cubicBezTo>
                    <a:pt x="2036" y="784"/>
                    <a:pt x="2056" y="784"/>
                    <a:pt x="2075" y="784"/>
                  </a:cubicBezTo>
                  <a:cubicBezTo>
                    <a:pt x="2837" y="784"/>
                    <a:pt x="3515" y="1464"/>
                    <a:pt x="3630" y="2364"/>
                  </a:cubicBezTo>
                  <a:cubicBezTo>
                    <a:pt x="3647" y="2498"/>
                    <a:pt x="3762" y="2595"/>
                    <a:pt x="3894" y="2595"/>
                  </a:cubicBezTo>
                  <a:cubicBezTo>
                    <a:pt x="3905" y="2595"/>
                    <a:pt x="3916" y="2594"/>
                    <a:pt x="3927" y="2593"/>
                  </a:cubicBezTo>
                  <a:cubicBezTo>
                    <a:pt x="4072" y="2574"/>
                    <a:pt x="4174" y="2441"/>
                    <a:pt x="4156" y="2296"/>
                  </a:cubicBezTo>
                  <a:cubicBezTo>
                    <a:pt x="4139" y="2164"/>
                    <a:pt x="4110" y="2036"/>
                    <a:pt x="4074" y="1913"/>
                  </a:cubicBezTo>
                  <a:lnTo>
                    <a:pt x="5178" y="1631"/>
                  </a:lnTo>
                  <a:cubicBezTo>
                    <a:pt x="5321" y="1595"/>
                    <a:pt x="5406" y="1450"/>
                    <a:pt x="5370" y="1308"/>
                  </a:cubicBezTo>
                  <a:cubicBezTo>
                    <a:pt x="5339" y="1188"/>
                    <a:pt x="5230" y="1108"/>
                    <a:pt x="5111" y="1108"/>
                  </a:cubicBezTo>
                  <a:cubicBezTo>
                    <a:pt x="5090" y="1108"/>
                    <a:pt x="5068" y="1111"/>
                    <a:pt x="5046" y="1116"/>
                  </a:cubicBezTo>
                  <a:lnTo>
                    <a:pt x="3872" y="1417"/>
                  </a:lnTo>
                  <a:cubicBezTo>
                    <a:pt x="3827" y="1333"/>
                    <a:pt x="3778" y="1253"/>
                    <a:pt x="3725" y="1178"/>
                  </a:cubicBezTo>
                  <a:lnTo>
                    <a:pt x="4695" y="481"/>
                  </a:lnTo>
                  <a:cubicBezTo>
                    <a:pt x="4815" y="396"/>
                    <a:pt x="4842" y="230"/>
                    <a:pt x="4757" y="111"/>
                  </a:cubicBezTo>
                  <a:cubicBezTo>
                    <a:pt x="4705" y="39"/>
                    <a:pt x="4624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7" name="Google Shape;2757;p39"/>
          <p:cNvGrpSpPr/>
          <p:nvPr/>
        </p:nvGrpSpPr>
        <p:grpSpPr>
          <a:xfrm rot="-882383">
            <a:off x="6435097" y="471851"/>
            <a:ext cx="1976033" cy="2002256"/>
            <a:chOff x="1296300" y="3053732"/>
            <a:chExt cx="1825499" cy="1849724"/>
          </a:xfrm>
        </p:grpSpPr>
        <p:sp>
          <p:nvSpPr>
            <p:cNvPr id="2758" name="Google Shape;2758;p39"/>
            <p:cNvSpPr/>
            <p:nvPr/>
          </p:nvSpPr>
          <p:spPr>
            <a:xfrm>
              <a:off x="1309927" y="3265539"/>
              <a:ext cx="1521068" cy="1627976"/>
            </a:xfrm>
            <a:custGeom>
              <a:avLst/>
              <a:gdLst/>
              <a:ahLst/>
              <a:cxnLst/>
              <a:rect l="l" t="t" r="r" b="b"/>
              <a:pathLst>
                <a:path w="46212" h="49460" extrusionOk="0">
                  <a:moveTo>
                    <a:pt x="34178" y="1226"/>
                  </a:moveTo>
                  <a:cubicBezTo>
                    <a:pt x="34301" y="1226"/>
                    <a:pt x="34369" y="1307"/>
                    <a:pt x="34360" y="1474"/>
                  </a:cubicBezTo>
                  <a:cubicBezTo>
                    <a:pt x="34354" y="1550"/>
                    <a:pt x="34315" y="1625"/>
                    <a:pt x="34198" y="1630"/>
                  </a:cubicBezTo>
                  <a:cubicBezTo>
                    <a:pt x="34195" y="1631"/>
                    <a:pt x="34193" y="1631"/>
                    <a:pt x="34190" y="1631"/>
                  </a:cubicBezTo>
                  <a:cubicBezTo>
                    <a:pt x="34074" y="1631"/>
                    <a:pt x="33984" y="1520"/>
                    <a:pt x="33994" y="1391"/>
                  </a:cubicBezTo>
                  <a:cubicBezTo>
                    <a:pt x="34003" y="1279"/>
                    <a:pt x="34067" y="1226"/>
                    <a:pt x="34178" y="1226"/>
                  </a:cubicBezTo>
                  <a:close/>
                  <a:moveTo>
                    <a:pt x="36444" y="1289"/>
                  </a:moveTo>
                  <a:cubicBezTo>
                    <a:pt x="36448" y="1289"/>
                    <a:pt x="36453" y="1290"/>
                    <a:pt x="36458" y="1290"/>
                  </a:cubicBezTo>
                  <a:cubicBezTo>
                    <a:pt x="36555" y="1300"/>
                    <a:pt x="36631" y="1400"/>
                    <a:pt x="36626" y="1511"/>
                  </a:cubicBezTo>
                  <a:cubicBezTo>
                    <a:pt x="36621" y="1624"/>
                    <a:pt x="36553" y="1691"/>
                    <a:pt x="36443" y="1691"/>
                  </a:cubicBezTo>
                  <a:cubicBezTo>
                    <a:pt x="36438" y="1691"/>
                    <a:pt x="36432" y="1690"/>
                    <a:pt x="36426" y="1690"/>
                  </a:cubicBezTo>
                  <a:cubicBezTo>
                    <a:pt x="36310" y="1683"/>
                    <a:pt x="36246" y="1604"/>
                    <a:pt x="36258" y="1482"/>
                  </a:cubicBezTo>
                  <a:cubicBezTo>
                    <a:pt x="36268" y="1376"/>
                    <a:pt x="36353" y="1289"/>
                    <a:pt x="36444" y="1289"/>
                  </a:cubicBezTo>
                  <a:close/>
                  <a:moveTo>
                    <a:pt x="32477" y="1647"/>
                  </a:moveTo>
                  <a:cubicBezTo>
                    <a:pt x="32605" y="1647"/>
                    <a:pt x="32710" y="1753"/>
                    <a:pt x="32715" y="1891"/>
                  </a:cubicBezTo>
                  <a:cubicBezTo>
                    <a:pt x="32720" y="2041"/>
                    <a:pt x="32602" y="2187"/>
                    <a:pt x="32466" y="2195"/>
                  </a:cubicBezTo>
                  <a:cubicBezTo>
                    <a:pt x="32462" y="2196"/>
                    <a:pt x="32457" y="2196"/>
                    <a:pt x="32453" y="2196"/>
                  </a:cubicBezTo>
                  <a:cubicBezTo>
                    <a:pt x="32328" y="2196"/>
                    <a:pt x="32199" y="2066"/>
                    <a:pt x="32202" y="1939"/>
                  </a:cubicBezTo>
                  <a:cubicBezTo>
                    <a:pt x="32202" y="1800"/>
                    <a:pt x="32341" y="1651"/>
                    <a:pt x="32473" y="1647"/>
                  </a:cubicBezTo>
                  <a:cubicBezTo>
                    <a:pt x="32475" y="1647"/>
                    <a:pt x="32476" y="1647"/>
                    <a:pt x="32477" y="1647"/>
                  </a:cubicBezTo>
                  <a:close/>
                  <a:moveTo>
                    <a:pt x="37936" y="1750"/>
                  </a:moveTo>
                  <a:cubicBezTo>
                    <a:pt x="38020" y="1750"/>
                    <a:pt x="38063" y="1812"/>
                    <a:pt x="38055" y="1933"/>
                  </a:cubicBezTo>
                  <a:cubicBezTo>
                    <a:pt x="38044" y="1971"/>
                    <a:pt x="38030" y="2020"/>
                    <a:pt x="38016" y="2069"/>
                  </a:cubicBezTo>
                  <a:cubicBezTo>
                    <a:pt x="37981" y="2183"/>
                    <a:pt x="37993" y="2272"/>
                    <a:pt x="38085" y="2366"/>
                  </a:cubicBezTo>
                  <a:cubicBezTo>
                    <a:pt x="38211" y="2499"/>
                    <a:pt x="38168" y="2635"/>
                    <a:pt x="37987" y="2653"/>
                  </a:cubicBezTo>
                  <a:cubicBezTo>
                    <a:pt x="37833" y="2669"/>
                    <a:pt x="37756" y="2736"/>
                    <a:pt x="37704" y="2866"/>
                  </a:cubicBezTo>
                  <a:cubicBezTo>
                    <a:pt x="37691" y="2897"/>
                    <a:pt x="37672" y="2927"/>
                    <a:pt x="37650" y="2951"/>
                  </a:cubicBezTo>
                  <a:cubicBezTo>
                    <a:pt x="37617" y="2987"/>
                    <a:pt x="37583" y="3005"/>
                    <a:pt x="37551" y="3005"/>
                  </a:cubicBezTo>
                  <a:cubicBezTo>
                    <a:pt x="37511" y="3005"/>
                    <a:pt x="37475" y="2975"/>
                    <a:pt x="37455" y="2918"/>
                  </a:cubicBezTo>
                  <a:cubicBezTo>
                    <a:pt x="37440" y="2878"/>
                    <a:pt x="37444" y="2833"/>
                    <a:pt x="37435" y="2791"/>
                  </a:cubicBezTo>
                  <a:cubicBezTo>
                    <a:pt x="37406" y="2669"/>
                    <a:pt x="37355" y="2583"/>
                    <a:pt x="37205" y="2559"/>
                  </a:cubicBezTo>
                  <a:cubicBezTo>
                    <a:pt x="37007" y="2528"/>
                    <a:pt x="36982" y="2432"/>
                    <a:pt x="37132" y="2289"/>
                  </a:cubicBezTo>
                  <a:cubicBezTo>
                    <a:pt x="37237" y="2189"/>
                    <a:pt x="37312" y="2093"/>
                    <a:pt x="37299" y="1938"/>
                  </a:cubicBezTo>
                  <a:cubicBezTo>
                    <a:pt x="37292" y="1861"/>
                    <a:pt x="37339" y="1789"/>
                    <a:pt x="37399" y="1789"/>
                  </a:cubicBezTo>
                  <a:cubicBezTo>
                    <a:pt x="37417" y="1789"/>
                    <a:pt x="37436" y="1796"/>
                    <a:pt x="37456" y="1810"/>
                  </a:cubicBezTo>
                  <a:cubicBezTo>
                    <a:pt x="37507" y="1850"/>
                    <a:pt x="37553" y="1864"/>
                    <a:pt x="37595" y="1864"/>
                  </a:cubicBezTo>
                  <a:cubicBezTo>
                    <a:pt x="37678" y="1864"/>
                    <a:pt x="37748" y="1809"/>
                    <a:pt x="37827" y="1775"/>
                  </a:cubicBezTo>
                  <a:cubicBezTo>
                    <a:pt x="37868" y="1758"/>
                    <a:pt x="37905" y="1750"/>
                    <a:pt x="37936" y="1750"/>
                  </a:cubicBezTo>
                  <a:close/>
                  <a:moveTo>
                    <a:pt x="32007" y="3238"/>
                  </a:moveTo>
                  <a:cubicBezTo>
                    <a:pt x="32009" y="3238"/>
                    <a:pt x="32011" y="3238"/>
                    <a:pt x="32014" y="3238"/>
                  </a:cubicBezTo>
                  <a:cubicBezTo>
                    <a:pt x="32245" y="3242"/>
                    <a:pt x="32412" y="3430"/>
                    <a:pt x="32410" y="3679"/>
                  </a:cubicBezTo>
                  <a:cubicBezTo>
                    <a:pt x="32406" y="3929"/>
                    <a:pt x="32231" y="4109"/>
                    <a:pt x="31987" y="4109"/>
                  </a:cubicBezTo>
                  <a:cubicBezTo>
                    <a:pt x="31982" y="4109"/>
                    <a:pt x="31977" y="4108"/>
                    <a:pt x="31972" y="4108"/>
                  </a:cubicBezTo>
                  <a:cubicBezTo>
                    <a:pt x="31737" y="4102"/>
                    <a:pt x="31570" y="3918"/>
                    <a:pt x="31572" y="3668"/>
                  </a:cubicBezTo>
                  <a:cubicBezTo>
                    <a:pt x="31575" y="3414"/>
                    <a:pt x="31754" y="3238"/>
                    <a:pt x="32007" y="3238"/>
                  </a:cubicBezTo>
                  <a:close/>
                  <a:moveTo>
                    <a:pt x="37289" y="3957"/>
                  </a:moveTo>
                  <a:cubicBezTo>
                    <a:pt x="37382" y="3957"/>
                    <a:pt x="37443" y="4022"/>
                    <a:pt x="37447" y="4126"/>
                  </a:cubicBezTo>
                  <a:cubicBezTo>
                    <a:pt x="37450" y="4249"/>
                    <a:pt x="37363" y="4354"/>
                    <a:pt x="37264" y="4354"/>
                  </a:cubicBezTo>
                  <a:cubicBezTo>
                    <a:pt x="37262" y="4354"/>
                    <a:pt x="37260" y="4354"/>
                    <a:pt x="37258" y="4354"/>
                  </a:cubicBezTo>
                  <a:cubicBezTo>
                    <a:pt x="37171" y="4350"/>
                    <a:pt x="37088" y="4263"/>
                    <a:pt x="37086" y="4166"/>
                  </a:cubicBezTo>
                  <a:cubicBezTo>
                    <a:pt x="37082" y="4063"/>
                    <a:pt x="37166" y="3967"/>
                    <a:pt x="37270" y="3958"/>
                  </a:cubicBezTo>
                  <a:cubicBezTo>
                    <a:pt x="37276" y="3958"/>
                    <a:pt x="37283" y="3957"/>
                    <a:pt x="37289" y="3957"/>
                  </a:cubicBezTo>
                  <a:close/>
                  <a:moveTo>
                    <a:pt x="35577" y="1852"/>
                  </a:moveTo>
                  <a:cubicBezTo>
                    <a:pt x="35673" y="1852"/>
                    <a:pt x="35737" y="1931"/>
                    <a:pt x="35738" y="2073"/>
                  </a:cubicBezTo>
                  <a:cubicBezTo>
                    <a:pt x="35738" y="2252"/>
                    <a:pt x="35715" y="2431"/>
                    <a:pt x="35692" y="2609"/>
                  </a:cubicBezTo>
                  <a:cubicBezTo>
                    <a:pt x="35673" y="2753"/>
                    <a:pt x="35730" y="2826"/>
                    <a:pt x="35860" y="2882"/>
                  </a:cubicBezTo>
                  <a:cubicBezTo>
                    <a:pt x="35993" y="2938"/>
                    <a:pt x="36137" y="2976"/>
                    <a:pt x="36246" y="3082"/>
                  </a:cubicBezTo>
                  <a:cubicBezTo>
                    <a:pt x="36380" y="3211"/>
                    <a:pt x="36387" y="3280"/>
                    <a:pt x="36231" y="3387"/>
                  </a:cubicBezTo>
                  <a:cubicBezTo>
                    <a:pt x="36034" y="3523"/>
                    <a:pt x="35828" y="3652"/>
                    <a:pt x="35601" y="3729"/>
                  </a:cubicBezTo>
                  <a:cubicBezTo>
                    <a:pt x="35452" y="3781"/>
                    <a:pt x="35385" y="3857"/>
                    <a:pt x="35365" y="4017"/>
                  </a:cubicBezTo>
                  <a:cubicBezTo>
                    <a:pt x="35346" y="4184"/>
                    <a:pt x="35290" y="4349"/>
                    <a:pt x="35237" y="4513"/>
                  </a:cubicBezTo>
                  <a:cubicBezTo>
                    <a:pt x="35193" y="4654"/>
                    <a:pt x="35140" y="4724"/>
                    <a:pt x="35069" y="4724"/>
                  </a:cubicBezTo>
                  <a:cubicBezTo>
                    <a:pt x="35017" y="4724"/>
                    <a:pt x="34955" y="4686"/>
                    <a:pt x="34881" y="4609"/>
                  </a:cubicBezTo>
                  <a:cubicBezTo>
                    <a:pt x="34750" y="4476"/>
                    <a:pt x="34604" y="4350"/>
                    <a:pt x="34512" y="4184"/>
                  </a:cubicBezTo>
                  <a:cubicBezTo>
                    <a:pt x="34458" y="4089"/>
                    <a:pt x="34385" y="4055"/>
                    <a:pt x="34281" y="4055"/>
                  </a:cubicBezTo>
                  <a:cubicBezTo>
                    <a:pt x="34274" y="4055"/>
                    <a:pt x="34266" y="4055"/>
                    <a:pt x="34258" y="4055"/>
                  </a:cubicBezTo>
                  <a:cubicBezTo>
                    <a:pt x="34163" y="4060"/>
                    <a:pt x="34069" y="4063"/>
                    <a:pt x="33974" y="4063"/>
                  </a:cubicBezTo>
                  <a:cubicBezTo>
                    <a:pt x="33889" y="4063"/>
                    <a:pt x="33803" y="4061"/>
                    <a:pt x="33718" y="4055"/>
                  </a:cubicBezTo>
                  <a:cubicBezTo>
                    <a:pt x="33501" y="4041"/>
                    <a:pt x="33445" y="3935"/>
                    <a:pt x="33555" y="3748"/>
                  </a:cubicBezTo>
                  <a:cubicBezTo>
                    <a:pt x="33634" y="3616"/>
                    <a:pt x="33720" y="3483"/>
                    <a:pt x="33828" y="3376"/>
                  </a:cubicBezTo>
                  <a:cubicBezTo>
                    <a:pt x="33953" y="3254"/>
                    <a:pt x="33939" y="3149"/>
                    <a:pt x="33862" y="3016"/>
                  </a:cubicBezTo>
                  <a:cubicBezTo>
                    <a:pt x="33787" y="2891"/>
                    <a:pt x="33725" y="2758"/>
                    <a:pt x="33663" y="2626"/>
                  </a:cubicBezTo>
                  <a:cubicBezTo>
                    <a:pt x="33544" y="2372"/>
                    <a:pt x="33576" y="2300"/>
                    <a:pt x="33833" y="2300"/>
                  </a:cubicBezTo>
                  <a:cubicBezTo>
                    <a:pt x="33848" y="2300"/>
                    <a:pt x="33863" y="2300"/>
                    <a:pt x="33880" y="2301"/>
                  </a:cubicBezTo>
                  <a:cubicBezTo>
                    <a:pt x="34078" y="2301"/>
                    <a:pt x="34271" y="2344"/>
                    <a:pt x="34461" y="2387"/>
                  </a:cubicBezTo>
                  <a:cubicBezTo>
                    <a:pt x="34506" y="2397"/>
                    <a:pt x="34549" y="2403"/>
                    <a:pt x="34589" y="2403"/>
                  </a:cubicBezTo>
                  <a:cubicBezTo>
                    <a:pt x="34685" y="2403"/>
                    <a:pt x="34770" y="2371"/>
                    <a:pt x="34860" y="2294"/>
                  </a:cubicBezTo>
                  <a:cubicBezTo>
                    <a:pt x="35034" y="2145"/>
                    <a:pt x="35234" y="2021"/>
                    <a:pt x="35431" y="1901"/>
                  </a:cubicBezTo>
                  <a:cubicBezTo>
                    <a:pt x="35484" y="1868"/>
                    <a:pt x="35534" y="1852"/>
                    <a:pt x="35577" y="1852"/>
                  </a:cubicBezTo>
                  <a:close/>
                  <a:moveTo>
                    <a:pt x="36394" y="4625"/>
                  </a:moveTo>
                  <a:cubicBezTo>
                    <a:pt x="36529" y="4625"/>
                    <a:pt x="36658" y="4741"/>
                    <a:pt x="36665" y="4870"/>
                  </a:cubicBezTo>
                  <a:cubicBezTo>
                    <a:pt x="36671" y="4999"/>
                    <a:pt x="36545" y="5127"/>
                    <a:pt x="36406" y="5134"/>
                  </a:cubicBezTo>
                  <a:cubicBezTo>
                    <a:pt x="36401" y="5134"/>
                    <a:pt x="36397" y="5134"/>
                    <a:pt x="36393" y="5134"/>
                  </a:cubicBezTo>
                  <a:cubicBezTo>
                    <a:pt x="36249" y="5134"/>
                    <a:pt x="36155" y="5030"/>
                    <a:pt x="36156" y="4877"/>
                  </a:cubicBezTo>
                  <a:cubicBezTo>
                    <a:pt x="36157" y="4731"/>
                    <a:pt x="36247" y="4630"/>
                    <a:pt x="36385" y="4625"/>
                  </a:cubicBezTo>
                  <a:cubicBezTo>
                    <a:pt x="36388" y="4625"/>
                    <a:pt x="36391" y="4625"/>
                    <a:pt x="36394" y="4625"/>
                  </a:cubicBezTo>
                  <a:close/>
                  <a:moveTo>
                    <a:pt x="31948" y="5233"/>
                  </a:moveTo>
                  <a:lnTo>
                    <a:pt x="31948" y="5233"/>
                  </a:lnTo>
                  <a:cubicBezTo>
                    <a:pt x="31975" y="5486"/>
                    <a:pt x="31801" y="5663"/>
                    <a:pt x="31795" y="5897"/>
                  </a:cubicBezTo>
                  <a:cubicBezTo>
                    <a:pt x="31994" y="5866"/>
                    <a:pt x="32163" y="5776"/>
                    <a:pt x="32378" y="5769"/>
                  </a:cubicBezTo>
                  <a:lnTo>
                    <a:pt x="32378" y="5769"/>
                  </a:lnTo>
                  <a:cubicBezTo>
                    <a:pt x="32250" y="5937"/>
                    <a:pt x="32045" y="5950"/>
                    <a:pt x="31899" y="6081"/>
                  </a:cubicBezTo>
                  <a:cubicBezTo>
                    <a:pt x="32039" y="6215"/>
                    <a:pt x="32250" y="6227"/>
                    <a:pt x="32373" y="6401"/>
                  </a:cubicBezTo>
                  <a:cubicBezTo>
                    <a:pt x="32342" y="6409"/>
                    <a:pt x="32312" y="6413"/>
                    <a:pt x="32283" y="6413"/>
                  </a:cubicBezTo>
                  <a:cubicBezTo>
                    <a:pt x="32139" y="6413"/>
                    <a:pt x="32011" y="6332"/>
                    <a:pt x="31868" y="6332"/>
                  </a:cubicBezTo>
                  <a:cubicBezTo>
                    <a:pt x="31867" y="6332"/>
                    <a:pt x="31867" y="6332"/>
                    <a:pt x="31866" y="6332"/>
                  </a:cubicBezTo>
                  <a:cubicBezTo>
                    <a:pt x="31820" y="6480"/>
                    <a:pt x="31979" y="6601"/>
                    <a:pt x="31914" y="6754"/>
                  </a:cubicBezTo>
                  <a:cubicBezTo>
                    <a:pt x="31735" y="6679"/>
                    <a:pt x="31709" y="6487"/>
                    <a:pt x="31602" y="6354"/>
                  </a:cubicBezTo>
                  <a:cubicBezTo>
                    <a:pt x="31487" y="6473"/>
                    <a:pt x="31481" y="6648"/>
                    <a:pt x="31345" y="6768"/>
                  </a:cubicBezTo>
                  <a:cubicBezTo>
                    <a:pt x="31281" y="6593"/>
                    <a:pt x="31434" y="6467"/>
                    <a:pt x="31403" y="6304"/>
                  </a:cubicBezTo>
                  <a:lnTo>
                    <a:pt x="31403" y="6304"/>
                  </a:lnTo>
                  <a:cubicBezTo>
                    <a:pt x="31224" y="6337"/>
                    <a:pt x="31070" y="6435"/>
                    <a:pt x="30870" y="6456"/>
                  </a:cubicBezTo>
                  <a:cubicBezTo>
                    <a:pt x="30921" y="6243"/>
                    <a:pt x="31135" y="6247"/>
                    <a:pt x="31249" y="6119"/>
                  </a:cubicBezTo>
                  <a:cubicBezTo>
                    <a:pt x="31165" y="5986"/>
                    <a:pt x="30949" y="6002"/>
                    <a:pt x="30883" y="5832"/>
                  </a:cubicBezTo>
                  <a:cubicBezTo>
                    <a:pt x="30927" y="5812"/>
                    <a:pt x="30970" y="5804"/>
                    <a:pt x="31011" y="5804"/>
                  </a:cubicBezTo>
                  <a:cubicBezTo>
                    <a:pt x="31143" y="5804"/>
                    <a:pt x="31263" y="5883"/>
                    <a:pt x="31397" y="5885"/>
                  </a:cubicBezTo>
                  <a:cubicBezTo>
                    <a:pt x="31453" y="5684"/>
                    <a:pt x="31236" y="5533"/>
                    <a:pt x="31292" y="5313"/>
                  </a:cubicBezTo>
                  <a:lnTo>
                    <a:pt x="31292" y="5313"/>
                  </a:lnTo>
                  <a:cubicBezTo>
                    <a:pt x="31466" y="5432"/>
                    <a:pt x="31480" y="5634"/>
                    <a:pt x="31606" y="5780"/>
                  </a:cubicBezTo>
                  <a:cubicBezTo>
                    <a:pt x="31762" y="5635"/>
                    <a:pt x="31745" y="5382"/>
                    <a:pt x="31948" y="5233"/>
                  </a:cubicBezTo>
                  <a:close/>
                  <a:moveTo>
                    <a:pt x="33440" y="5779"/>
                  </a:moveTo>
                  <a:cubicBezTo>
                    <a:pt x="33492" y="5779"/>
                    <a:pt x="33532" y="5823"/>
                    <a:pt x="33569" y="5860"/>
                  </a:cubicBezTo>
                  <a:cubicBezTo>
                    <a:pt x="33661" y="5949"/>
                    <a:pt x="33752" y="6039"/>
                    <a:pt x="33838" y="6134"/>
                  </a:cubicBezTo>
                  <a:cubicBezTo>
                    <a:pt x="33884" y="6183"/>
                    <a:pt x="33928" y="6207"/>
                    <a:pt x="33977" y="6207"/>
                  </a:cubicBezTo>
                  <a:cubicBezTo>
                    <a:pt x="34011" y="6207"/>
                    <a:pt x="34048" y="6195"/>
                    <a:pt x="34087" y="6172"/>
                  </a:cubicBezTo>
                  <a:cubicBezTo>
                    <a:pt x="34168" y="6126"/>
                    <a:pt x="34257" y="6092"/>
                    <a:pt x="34342" y="6051"/>
                  </a:cubicBezTo>
                  <a:cubicBezTo>
                    <a:pt x="34384" y="6031"/>
                    <a:pt x="34428" y="6012"/>
                    <a:pt x="34471" y="6012"/>
                  </a:cubicBezTo>
                  <a:cubicBezTo>
                    <a:pt x="34501" y="6012"/>
                    <a:pt x="34530" y="6021"/>
                    <a:pt x="34559" y="6045"/>
                  </a:cubicBezTo>
                  <a:cubicBezTo>
                    <a:pt x="34631" y="6105"/>
                    <a:pt x="34603" y="6183"/>
                    <a:pt x="34575" y="6256"/>
                  </a:cubicBezTo>
                  <a:cubicBezTo>
                    <a:pt x="34546" y="6328"/>
                    <a:pt x="34529" y="6406"/>
                    <a:pt x="34486" y="6469"/>
                  </a:cubicBezTo>
                  <a:cubicBezTo>
                    <a:pt x="34376" y="6626"/>
                    <a:pt x="34417" y="6752"/>
                    <a:pt x="34538" y="6877"/>
                  </a:cubicBezTo>
                  <a:cubicBezTo>
                    <a:pt x="34580" y="6919"/>
                    <a:pt x="34617" y="6967"/>
                    <a:pt x="34649" y="7018"/>
                  </a:cubicBezTo>
                  <a:cubicBezTo>
                    <a:pt x="34766" y="7198"/>
                    <a:pt x="34724" y="7283"/>
                    <a:pt x="34513" y="7295"/>
                  </a:cubicBezTo>
                  <a:cubicBezTo>
                    <a:pt x="34504" y="7295"/>
                    <a:pt x="34496" y="7295"/>
                    <a:pt x="34487" y="7295"/>
                  </a:cubicBezTo>
                  <a:cubicBezTo>
                    <a:pt x="34470" y="7295"/>
                    <a:pt x="34453" y="7295"/>
                    <a:pt x="34436" y="7295"/>
                  </a:cubicBezTo>
                  <a:lnTo>
                    <a:pt x="34436" y="7294"/>
                  </a:lnTo>
                  <a:cubicBezTo>
                    <a:pt x="34426" y="7294"/>
                    <a:pt x="34415" y="7296"/>
                    <a:pt x="34405" y="7296"/>
                  </a:cubicBezTo>
                  <a:cubicBezTo>
                    <a:pt x="34398" y="7296"/>
                    <a:pt x="34391" y="7295"/>
                    <a:pt x="34385" y="7292"/>
                  </a:cubicBezTo>
                  <a:cubicBezTo>
                    <a:pt x="34323" y="7267"/>
                    <a:pt x="34267" y="7255"/>
                    <a:pt x="34217" y="7255"/>
                  </a:cubicBezTo>
                  <a:cubicBezTo>
                    <a:pt x="34053" y="7255"/>
                    <a:pt x="33953" y="7380"/>
                    <a:pt x="33876" y="7554"/>
                  </a:cubicBezTo>
                  <a:cubicBezTo>
                    <a:pt x="33842" y="7631"/>
                    <a:pt x="33788" y="7701"/>
                    <a:pt x="33720" y="7757"/>
                  </a:cubicBezTo>
                  <a:cubicBezTo>
                    <a:pt x="33675" y="7792"/>
                    <a:pt x="33634" y="7810"/>
                    <a:pt x="33599" y="7810"/>
                  </a:cubicBezTo>
                  <a:cubicBezTo>
                    <a:pt x="33543" y="7810"/>
                    <a:pt x="33502" y="7764"/>
                    <a:pt x="33486" y="7671"/>
                  </a:cubicBezTo>
                  <a:cubicBezTo>
                    <a:pt x="33461" y="7529"/>
                    <a:pt x="33439" y="7385"/>
                    <a:pt x="33431" y="7241"/>
                  </a:cubicBezTo>
                  <a:cubicBezTo>
                    <a:pt x="33423" y="7136"/>
                    <a:pt x="33380" y="7091"/>
                    <a:pt x="33283" y="7091"/>
                  </a:cubicBezTo>
                  <a:cubicBezTo>
                    <a:pt x="33278" y="7091"/>
                    <a:pt x="33274" y="7091"/>
                    <a:pt x="33269" y="7092"/>
                  </a:cubicBezTo>
                  <a:cubicBezTo>
                    <a:pt x="33245" y="7092"/>
                    <a:pt x="33222" y="7092"/>
                    <a:pt x="33198" y="7092"/>
                  </a:cubicBezTo>
                  <a:cubicBezTo>
                    <a:pt x="33136" y="7092"/>
                    <a:pt x="33075" y="7091"/>
                    <a:pt x="33013" y="7088"/>
                  </a:cubicBezTo>
                  <a:cubicBezTo>
                    <a:pt x="32948" y="7086"/>
                    <a:pt x="32897" y="7058"/>
                    <a:pt x="32878" y="6993"/>
                  </a:cubicBezTo>
                  <a:cubicBezTo>
                    <a:pt x="32857" y="6924"/>
                    <a:pt x="32897" y="6875"/>
                    <a:pt x="32947" y="6842"/>
                  </a:cubicBezTo>
                  <a:cubicBezTo>
                    <a:pt x="33023" y="6789"/>
                    <a:pt x="33106" y="6742"/>
                    <a:pt x="33192" y="6701"/>
                  </a:cubicBezTo>
                  <a:cubicBezTo>
                    <a:pt x="33298" y="6651"/>
                    <a:pt x="33343" y="6578"/>
                    <a:pt x="33335" y="6459"/>
                  </a:cubicBezTo>
                  <a:cubicBezTo>
                    <a:pt x="33325" y="6296"/>
                    <a:pt x="33326" y="6134"/>
                    <a:pt x="33322" y="5971"/>
                  </a:cubicBezTo>
                  <a:cubicBezTo>
                    <a:pt x="33321" y="5902"/>
                    <a:pt x="33319" y="5828"/>
                    <a:pt x="33392" y="5791"/>
                  </a:cubicBezTo>
                  <a:cubicBezTo>
                    <a:pt x="33409" y="5783"/>
                    <a:pt x="33425" y="5779"/>
                    <a:pt x="33440" y="5779"/>
                  </a:cubicBezTo>
                  <a:close/>
                  <a:moveTo>
                    <a:pt x="13806" y="306"/>
                  </a:moveTo>
                  <a:cubicBezTo>
                    <a:pt x="13883" y="306"/>
                    <a:pt x="13963" y="324"/>
                    <a:pt x="14047" y="344"/>
                  </a:cubicBezTo>
                  <a:cubicBezTo>
                    <a:pt x="13957" y="414"/>
                    <a:pt x="13871" y="494"/>
                    <a:pt x="13773" y="557"/>
                  </a:cubicBezTo>
                  <a:cubicBezTo>
                    <a:pt x="13076" y="1010"/>
                    <a:pt x="12436" y="1536"/>
                    <a:pt x="11808" y="2077"/>
                  </a:cubicBezTo>
                  <a:cubicBezTo>
                    <a:pt x="11580" y="2271"/>
                    <a:pt x="11349" y="2466"/>
                    <a:pt x="11137" y="2673"/>
                  </a:cubicBezTo>
                  <a:cubicBezTo>
                    <a:pt x="10858" y="2949"/>
                    <a:pt x="10578" y="3228"/>
                    <a:pt x="10324" y="3530"/>
                  </a:cubicBezTo>
                  <a:cubicBezTo>
                    <a:pt x="9867" y="4072"/>
                    <a:pt x="9445" y="4642"/>
                    <a:pt x="9062" y="5241"/>
                  </a:cubicBezTo>
                  <a:cubicBezTo>
                    <a:pt x="8578" y="5998"/>
                    <a:pt x="8091" y="6753"/>
                    <a:pt x="7673" y="7550"/>
                  </a:cubicBezTo>
                  <a:cubicBezTo>
                    <a:pt x="7453" y="7967"/>
                    <a:pt x="7235" y="8385"/>
                    <a:pt x="7027" y="8808"/>
                  </a:cubicBezTo>
                  <a:cubicBezTo>
                    <a:pt x="6590" y="9700"/>
                    <a:pt x="6208" y="10616"/>
                    <a:pt x="5850" y="11542"/>
                  </a:cubicBezTo>
                  <a:cubicBezTo>
                    <a:pt x="5563" y="12276"/>
                    <a:pt x="5296" y="13017"/>
                    <a:pt x="5059" y="13769"/>
                  </a:cubicBezTo>
                  <a:cubicBezTo>
                    <a:pt x="4902" y="14274"/>
                    <a:pt x="4761" y="14785"/>
                    <a:pt x="4643" y="15302"/>
                  </a:cubicBezTo>
                  <a:cubicBezTo>
                    <a:pt x="4474" y="16042"/>
                    <a:pt x="4269" y="16777"/>
                    <a:pt x="4086" y="17515"/>
                  </a:cubicBezTo>
                  <a:cubicBezTo>
                    <a:pt x="3841" y="18501"/>
                    <a:pt x="3648" y="19498"/>
                    <a:pt x="3472" y="20499"/>
                  </a:cubicBezTo>
                  <a:cubicBezTo>
                    <a:pt x="3362" y="21121"/>
                    <a:pt x="3245" y="21741"/>
                    <a:pt x="3141" y="22362"/>
                  </a:cubicBezTo>
                  <a:cubicBezTo>
                    <a:pt x="3083" y="22698"/>
                    <a:pt x="3059" y="23039"/>
                    <a:pt x="3018" y="23378"/>
                  </a:cubicBezTo>
                  <a:cubicBezTo>
                    <a:pt x="2974" y="23741"/>
                    <a:pt x="2928" y="24106"/>
                    <a:pt x="2881" y="24469"/>
                  </a:cubicBezTo>
                  <a:cubicBezTo>
                    <a:pt x="2856" y="24665"/>
                    <a:pt x="2840" y="24858"/>
                    <a:pt x="2818" y="25054"/>
                  </a:cubicBezTo>
                  <a:cubicBezTo>
                    <a:pt x="2758" y="25613"/>
                    <a:pt x="2675" y="26170"/>
                    <a:pt x="2621" y="26730"/>
                  </a:cubicBezTo>
                  <a:cubicBezTo>
                    <a:pt x="2596" y="26975"/>
                    <a:pt x="2556" y="27219"/>
                    <a:pt x="2550" y="27469"/>
                  </a:cubicBezTo>
                  <a:cubicBezTo>
                    <a:pt x="2545" y="27723"/>
                    <a:pt x="2499" y="27978"/>
                    <a:pt x="2467" y="28231"/>
                  </a:cubicBezTo>
                  <a:cubicBezTo>
                    <a:pt x="2441" y="28435"/>
                    <a:pt x="2419" y="28643"/>
                    <a:pt x="2414" y="28843"/>
                  </a:cubicBezTo>
                  <a:cubicBezTo>
                    <a:pt x="2405" y="29194"/>
                    <a:pt x="2364" y="29543"/>
                    <a:pt x="2340" y="29891"/>
                  </a:cubicBezTo>
                  <a:cubicBezTo>
                    <a:pt x="2319" y="30186"/>
                    <a:pt x="2327" y="30490"/>
                    <a:pt x="2258" y="30782"/>
                  </a:cubicBezTo>
                  <a:cubicBezTo>
                    <a:pt x="2244" y="30840"/>
                    <a:pt x="2247" y="30901"/>
                    <a:pt x="2247" y="30962"/>
                  </a:cubicBezTo>
                  <a:cubicBezTo>
                    <a:pt x="2247" y="31338"/>
                    <a:pt x="2190" y="31709"/>
                    <a:pt x="2155" y="32082"/>
                  </a:cubicBezTo>
                  <a:cubicBezTo>
                    <a:pt x="2128" y="32363"/>
                    <a:pt x="2158" y="32649"/>
                    <a:pt x="2141" y="32931"/>
                  </a:cubicBezTo>
                  <a:cubicBezTo>
                    <a:pt x="2052" y="34439"/>
                    <a:pt x="2094" y="35948"/>
                    <a:pt x="2099" y="37455"/>
                  </a:cubicBezTo>
                  <a:cubicBezTo>
                    <a:pt x="2100" y="37880"/>
                    <a:pt x="2138" y="38306"/>
                    <a:pt x="2181" y="38732"/>
                  </a:cubicBezTo>
                  <a:cubicBezTo>
                    <a:pt x="2208" y="39003"/>
                    <a:pt x="2238" y="39277"/>
                    <a:pt x="2245" y="39549"/>
                  </a:cubicBezTo>
                  <a:cubicBezTo>
                    <a:pt x="2250" y="39733"/>
                    <a:pt x="2254" y="39811"/>
                    <a:pt x="2315" y="39811"/>
                  </a:cubicBezTo>
                  <a:cubicBezTo>
                    <a:pt x="2356" y="39811"/>
                    <a:pt x="2425" y="39775"/>
                    <a:pt x="2538" y="39711"/>
                  </a:cubicBezTo>
                  <a:cubicBezTo>
                    <a:pt x="2798" y="39562"/>
                    <a:pt x="3063" y="39427"/>
                    <a:pt x="3341" y="39311"/>
                  </a:cubicBezTo>
                  <a:cubicBezTo>
                    <a:pt x="4085" y="39002"/>
                    <a:pt x="4835" y="38716"/>
                    <a:pt x="5605" y="38475"/>
                  </a:cubicBezTo>
                  <a:cubicBezTo>
                    <a:pt x="6400" y="38227"/>
                    <a:pt x="7214" y="38082"/>
                    <a:pt x="8030" y="37944"/>
                  </a:cubicBezTo>
                  <a:cubicBezTo>
                    <a:pt x="8490" y="37865"/>
                    <a:pt x="8961" y="37840"/>
                    <a:pt x="9431" y="37819"/>
                  </a:cubicBezTo>
                  <a:cubicBezTo>
                    <a:pt x="10209" y="37782"/>
                    <a:pt x="10987" y="37776"/>
                    <a:pt x="11765" y="37776"/>
                  </a:cubicBezTo>
                  <a:cubicBezTo>
                    <a:pt x="12132" y="37776"/>
                    <a:pt x="12499" y="37777"/>
                    <a:pt x="12866" y="37777"/>
                  </a:cubicBezTo>
                  <a:cubicBezTo>
                    <a:pt x="13015" y="37777"/>
                    <a:pt x="13163" y="37777"/>
                    <a:pt x="13312" y="37776"/>
                  </a:cubicBezTo>
                  <a:cubicBezTo>
                    <a:pt x="13320" y="37776"/>
                    <a:pt x="13329" y="37776"/>
                    <a:pt x="13337" y="37776"/>
                  </a:cubicBezTo>
                  <a:cubicBezTo>
                    <a:pt x="13695" y="37776"/>
                    <a:pt x="14051" y="37821"/>
                    <a:pt x="14408" y="37868"/>
                  </a:cubicBezTo>
                  <a:cubicBezTo>
                    <a:pt x="14475" y="37878"/>
                    <a:pt x="14544" y="37875"/>
                    <a:pt x="14612" y="37878"/>
                  </a:cubicBezTo>
                  <a:cubicBezTo>
                    <a:pt x="15091" y="37883"/>
                    <a:pt x="15563" y="37952"/>
                    <a:pt x="16037" y="38016"/>
                  </a:cubicBezTo>
                  <a:cubicBezTo>
                    <a:pt x="16383" y="38062"/>
                    <a:pt x="16729" y="38112"/>
                    <a:pt x="17078" y="38140"/>
                  </a:cubicBezTo>
                  <a:cubicBezTo>
                    <a:pt x="17459" y="38173"/>
                    <a:pt x="17836" y="38258"/>
                    <a:pt x="18212" y="38337"/>
                  </a:cubicBezTo>
                  <a:cubicBezTo>
                    <a:pt x="18704" y="38441"/>
                    <a:pt x="19208" y="38480"/>
                    <a:pt x="19699" y="38596"/>
                  </a:cubicBezTo>
                  <a:cubicBezTo>
                    <a:pt x="20747" y="38844"/>
                    <a:pt x="21803" y="39048"/>
                    <a:pt x="22841" y="39343"/>
                  </a:cubicBezTo>
                  <a:cubicBezTo>
                    <a:pt x="23649" y="39571"/>
                    <a:pt x="24445" y="39828"/>
                    <a:pt x="25225" y="40144"/>
                  </a:cubicBezTo>
                  <a:cubicBezTo>
                    <a:pt x="25701" y="40335"/>
                    <a:pt x="26188" y="40511"/>
                    <a:pt x="26643" y="40745"/>
                  </a:cubicBezTo>
                  <a:cubicBezTo>
                    <a:pt x="27509" y="41190"/>
                    <a:pt x="28405" y="41585"/>
                    <a:pt x="29210" y="42144"/>
                  </a:cubicBezTo>
                  <a:cubicBezTo>
                    <a:pt x="29278" y="42192"/>
                    <a:pt x="29329" y="42272"/>
                    <a:pt x="29438" y="42282"/>
                  </a:cubicBezTo>
                  <a:cubicBezTo>
                    <a:pt x="29497" y="42189"/>
                    <a:pt x="29474" y="42101"/>
                    <a:pt x="29474" y="42017"/>
                  </a:cubicBezTo>
                  <a:cubicBezTo>
                    <a:pt x="29475" y="41426"/>
                    <a:pt x="29475" y="40833"/>
                    <a:pt x="29474" y="40242"/>
                  </a:cubicBezTo>
                  <a:cubicBezTo>
                    <a:pt x="29474" y="40104"/>
                    <a:pt x="29485" y="39968"/>
                    <a:pt x="29435" y="39835"/>
                  </a:cubicBezTo>
                  <a:cubicBezTo>
                    <a:pt x="29423" y="39804"/>
                    <a:pt x="29423" y="39767"/>
                    <a:pt x="29426" y="39732"/>
                  </a:cubicBezTo>
                  <a:cubicBezTo>
                    <a:pt x="29482" y="39032"/>
                    <a:pt x="29401" y="38332"/>
                    <a:pt x="29419" y="37633"/>
                  </a:cubicBezTo>
                  <a:cubicBezTo>
                    <a:pt x="29438" y="36938"/>
                    <a:pt x="29391" y="36241"/>
                    <a:pt x="29432" y="35549"/>
                  </a:cubicBezTo>
                  <a:cubicBezTo>
                    <a:pt x="29487" y="34606"/>
                    <a:pt x="29428" y="33662"/>
                    <a:pt x="29487" y="32724"/>
                  </a:cubicBezTo>
                  <a:cubicBezTo>
                    <a:pt x="29531" y="32012"/>
                    <a:pt x="29482" y="31300"/>
                    <a:pt x="29535" y="30593"/>
                  </a:cubicBezTo>
                  <a:cubicBezTo>
                    <a:pt x="29571" y="30123"/>
                    <a:pt x="29540" y="29650"/>
                    <a:pt x="29588" y="29183"/>
                  </a:cubicBezTo>
                  <a:cubicBezTo>
                    <a:pt x="29630" y="28788"/>
                    <a:pt x="29584" y="28393"/>
                    <a:pt x="29639" y="28005"/>
                  </a:cubicBezTo>
                  <a:cubicBezTo>
                    <a:pt x="29694" y="27614"/>
                    <a:pt x="29661" y="27220"/>
                    <a:pt x="29716" y="26830"/>
                  </a:cubicBezTo>
                  <a:cubicBezTo>
                    <a:pt x="29755" y="26554"/>
                    <a:pt x="29782" y="26270"/>
                    <a:pt x="29784" y="25988"/>
                  </a:cubicBezTo>
                  <a:cubicBezTo>
                    <a:pt x="29788" y="25621"/>
                    <a:pt x="29841" y="25256"/>
                    <a:pt x="29875" y="24892"/>
                  </a:cubicBezTo>
                  <a:cubicBezTo>
                    <a:pt x="29901" y="24628"/>
                    <a:pt x="29903" y="24363"/>
                    <a:pt x="29932" y="24101"/>
                  </a:cubicBezTo>
                  <a:cubicBezTo>
                    <a:pt x="29983" y="23610"/>
                    <a:pt x="30038" y="23118"/>
                    <a:pt x="30078" y="22626"/>
                  </a:cubicBezTo>
                  <a:cubicBezTo>
                    <a:pt x="30126" y="22063"/>
                    <a:pt x="30230" y="21510"/>
                    <a:pt x="30306" y="20953"/>
                  </a:cubicBezTo>
                  <a:cubicBezTo>
                    <a:pt x="30366" y="20522"/>
                    <a:pt x="30470" y="20097"/>
                    <a:pt x="30565" y="19672"/>
                  </a:cubicBezTo>
                  <a:cubicBezTo>
                    <a:pt x="30799" y="18604"/>
                    <a:pt x="31025" y="17535"/>
                    <a:pt x="31280" y="16472"/>
                  </a:cubicBezTo>
                  <a:cubicBezTo>
                    <a:pt x="31545" y="15356"/>
                    <a:pt x="31887" y="14264"/>
                    <a:pt x="32226" y="13168"/>
                  </a:cubicBezTo>
                  <a:cubicBezTo>
                    <a:pt x="32528" y="12185"/>
                    <a:pt x="32885" y="11222"/>
                    <a:pt x="33242" y="10259"/>
                  </a:cubicBezTo>
                  <a:cubicBezTo>
                    <a:pt x="33433" y="9739"/>
                    <a:pt x="33613" y="9208"/>
                    <a:pt x="33949" y="8753"/>
                  </a:cubicBezTo>
                  <a:cubicBezTo>
                    <a:pt x="34000" y="8685"/>
                    <a:pt x="34042" y="8611"/>
                    <a:pt x="34130" y="8577"/>
                  </a:cubicBezTo>
                  <a:lnTo>
                    <a:pt x="34130" y="8577"/>
                  </a:lnTo>
                  <a:cubicBezTo>
                    <a:pt x="34177" y="8652"/>
                    <a:pt x="34138" y="8723"/>
                    <a:pt x="34099" y="8785"/>
                  </a:cubicBezTo>
                  <a:cubicBezTo>
                    <a:pt x="33789" y="9276"/>
                    <a:pt x="33625" y="9828"/>
                    <a:pt x="33432" y="10366"/>
                  </a:cubicBezTo>
                  <a:cubicBezTo>
                    <a:pt x="33009" y="11553"/>
                    <a:pt x="32657" y="12762"/>
                    <a:pt x="32284" y="13962"/>
                  </a:cubicBezTo>
                  <a:cubicBezTo>
                    <a:pt x="31989" y="14909"/>
                    <a:pt x="31715" y="15863"/>
                    <a:pt x="31500" y="16833"/>
                  </a:cubicBezTo>
                  <a:cubicBezTo>
                    <a:pt x="31282" y="17808"/>
                    <a:pt x="31069" y="18783"/>
                    <a:pt x="30869" y="19762"/>
                  </a:cubicBezTo>
                  <a:cubicBezTo>
                    <a:pt x="30734" y="20431"/>
                    <a:pt x="30608" y="21103"/>
                    <a:pt x="30513" y="21777"/>
                  </a:cubicBezTo>
                  <a:cubicBezTo>
                    <a:pt x="30463" y="22139"/>
                    <a:pt x="30412" y="22504"/>
                    <a:pt x="30389" y="22871"/>
                  </a:cubicBezTo>
                  <a:cubicBezTo>
                    <a:pt x="30363" y="23312"/>
                    <a:pt x="30297" y="23752"/>
                    <a:pt x="30250" y="24192"/>
                  </a:cubicBezTo>
                  <a:cubicBezTo>
                    <a:pt x="30223" y="24431"/>
                    <a:pt x="30217" y="24671"/>
                    <a:pt x="30204" y="24908"/>
                  </a:cubicBezTo>
                  <a:cubicBezTo>
                    <a:pt x="30184" y="25257"/>
                    <a:pt x="30134" y="25605"/>
                    <a:pt x="30131" y="25957"/>
                  </a:cubicBezTo>
                  <a:cubicBezTo>
                    <a:pt x="30130" y="26271"/>
                    <a:pt x="30077" y="26586"/>
                    <a:pt x="30046" y="26899"/>
                  </a:cubicBezTo>
                  <a:cubicBezTo>
                    <a:pt x="30025" y="27102"/>
                    <a:pt x="29996" y="27311"/>
                    <a:pt x="29993" y="27510"/>
                  </a:cubicBezTo>
                  <a:cubicBezTo>
                    <a:pt x="29991" y="28006"/>
                    <a:pt x="29917" y="28499"/>
                    <a:pt x="29926" y="28996"/>
                  </a:cubicBezTo>
                  <a:cubicBezTo>
                    <a:pt x="29934" y="29441"/>
                    <a:pt x="29921" y="29891"/>
                    <a:pt x="29864" y="30327"/>
                  </a:cubicBezTo>
                  <a:cubicBezTo>
                    <a:pt x="29761" y="31123"/>
                    <a:pt x="29790" y="31916"/>
                    <a:pt x="29775" y="32710"/>
                  </a:cubicBezTo>
                  <a:cubicBezTo>
                    <a:pt x="29772" y="32915"/>
                    <a:pt x="29794" y="33122"/>
                    <a:pt x="29734" y="33324"/>
                  </a:cubicBezTo>
                  <a:cubicBezTo>
                    <a:pt x="29716" y="33378"/>
                    <a:pt x="29721" y="33444"/>
                    <a:pt x="29732" y="33503"/>
                  </a:cubicBezTo>
                  <a:cubicBezTo>
                    <a:pt x="29800" y="33878"/>
                    <a:pt x="29799" y="34251"/>
                    <a:pt x="29732" y="34625"/>
                  </a:cubicBezTo>
                  <a:cubicBezTo>
                    <a:pt x="29719" y="34700"/>
                    <a:pt x="29726" y="34779"/>
                    <a:pt x="29726" y="34857"/>
                  </a:cubicBezTo>
                  <a:cubicBezTo>
                    <a:pt x="29725" y="36152"/>
                    <a:pt x="29730" y="37448"/>
                    <a:pt x="29722" y="38743"/>
                  </a:cubicBezTo>
                  <a:cubicBezTo>
                    <a:pt x="29721" y="38950"/>
                    <a:pt x="29793" y="39147"/>
                    <a:pt x="29777" y="39354"/>
                  </a:cubicBezTo>
                  <a:cubicBezTo>
                    <a:pt x="29731" y="39926"/>
                    <a:pt x="29791" y="40497"/>
                    <a:pt x="29782" y="41069"/>
                  </a:cubicBezTo>
                  <a:cubicBezTo>
                    <a:pt x="29769" y="41652"/>
                    <a:pt x="29778" y="42235"/>
                    <a:pt x="29777" y="42820"/>
                  </a:cubicBezTo>
                  <a:cubicBezTo>
                    <a:pt x="29777" y="43394"/>
                    <a:pt x="29783" y="43970"/>
                    <a:pt x="29775" y="44544"/>
                  </a:cubicBezTo>
                  <a:cubicBezTo>
                    <a:pt x="29769" y="45036"/>
                    <a:pt x="29668" y="45513"/>
                    <a:pt x="29483" y="45967"/>
                  </a:cubicBezTo>
                  <a:cubicBezTo>
                    <a:pt x="29308" y="46396"/>
                    <a:pt x="28969" y="46693"/>
                    <a:pt x="28588" y="46930"/>
                  </a:cubicBezTo>
                  <a:cubicBezTo>
                    <a:pt x="27975" y="47310"/>
                    <a:pt x="27290" y="47504"/>
                    <a:pt x="26582" y="47593"/>
                  </a:cubicBezTo>
                  <a:cubicBezTo>
                    <a:pt x="26152" y="47649"/>
                    <a:pt x="25719" y="47667"/>
                    <a:pt x="25285" y="47667"/>
                  </a:cubicBezTo>
                  <a:cubicBezTo>
                    <a:pt x="24982" y="47667"/>
                    <a:pt x="24679" y="47658"/>
                    <a:pt x="24376" y="47646"/>
                  </a:cubicBezTo>
                  <a:cubicBezTo>
                    <a:pt x="23857" y="47624"/>
                    <a:pt x="23336" y="47588"/>
                    <a:pt x="22817" y="47540"/>
                  </a:cubicBezTo>
                  <a:cubicBezTo>
                    <a:pt x="22309" y="47492"/>
                    <a:pt x="21795" y="47491"/>
                    <a:pt x="21289" y="47402"/>
                  </a:cubicBezTo>
                  <a:cubicBezTo>
                    <a:pt x="21253" y="47395"/>
                    <a:pt x="21215" y="47394"/>
                    <a:pt x="21178" y="47394"/>
                  </a:cubicBezTo>
                  <a:cubicBezTo>
                    <a:pt x="21129" y="47394"/>
                    <a:pt x="21081" y="47397"/>
                    <a:pt x="21033" y="47397"/>
                  </a:cubicBezTo>
                  <a:cubicBezTo>
                    <a:pt x="21029" y="47397"/>
                    <a:pt x="21025" y="47397"/>
                    <a:pt x="21021" y="47397"/>
                  </a:cubicBezTo>
                  <a:cubicBezTo>
                    <a:pt x="20674" y="47397"/>
                    <a:pt x="20332" y="47351"/>
                    <a:pt x="19989" y="47304"/>
                  </a:cubicBezTo>
                  <a:cubicBezTo>
                    <a:pt x="19803" y="47278"/>
                    <a:pt x="19615" y="47270"/>
                    <a:pt x="19429" y="47254"/>
                  </a:cubicBezTo>
                  <a:cubicBezTo>
                    <a:pt x="19013" y="47217"/>
                    <a:pt x="18597" y="47171"/>
                    <a:pt x="18182" y="47131"/>
                  </a:cubicBezTo>
                  <a:cubicBezTo>
                    <a:pt x="17784" y="47092"/>
                    <a:pt x="17385" y="47056"/>
                    <a:pt x="16987" y="46999"/>
                  </a:cubicBezTo>
                  <a:cubicBezTo>
                    <a:pt x="16702" y="46958"/>
                    <a:pt x="16409" y="46975"/>
                    <a:pt x="16119" y="46938"/>
                  </a:cubicBezTo>
                  <a:cubicBezTo>
                    <a:pt x="15721" y="46887"/>
                    <a:pt x="15322" y="46855"/>
                    <a:pt x="14925" y="46802"/>
                  </a:cubicBezTo>
                  <a:cubicBezTo>
                    <a:pt x="14527" y="46749"/>
                    <a:pt x="14132" y="46685"/>
                    <a:pt x="13735" y="46626"/>
                  </a:cubicBezTo>
                  <a:cubicBezTo>
                    <a:pt x="13239" y="46554"/>
                    <a:pt x="12741" y="46474"/>
                    <a:pt x="12244" y="46401"/>
                  </a:cubicBezTo>
                  <a:cubicBezTo>
                    <a:pt x="12024" y="46368"/>
                    <a:pt x="11804" y="46337"/>
                    <a:pt x="11584" y="46320"/>
                  </a:cubicBezTo>
                  <a:cubicBezTo>
                    <a:pt x="11277" y="46295"/>
                    <a:pt x="10979" y="46220"/>
                    <a:pt x="10671" y="46195"/>
                  </a:cubicBezTo>
                  <a:cubicBezTo>
                    <a:pt x="10350" y="46171"/>
                    <a:pt x="10031" y="46105"/>
                    <a:pt x="9710" y="46060"/>
                  </a:cubicBezTo>
                  <a:cubicBezTo>
                    <a:pt x="9246" y="45993"/>
                    <a:pt x="8782" y="45927"/>
                    <a:pt x="8318" y="45865"/>
                  </a:cubicBezTo>
                  <a:cubicBezTo>
                    <a:pt x="8005" y="45823"/>
                    <a:pt x="7690" y="45796"/>
                    <a:pt x="7378" y="45747"/>
                  </a:cubicBezTo>
                  <a:cubicBezTo>
                    <a:pt x="7092" y="45701"/>
                    <a:pt x="6809" y="45632"/>
                    <a:pt x="6525" y="45576"/>
                  </a:cubicBezTo>
                  <a:cubicBezTo>
                    <a:pt x="5885" y="45450"/>
                    <a:pt x="5266" y="45254"/>
                    <a:pt x="4654" y="45034"/>
                  </a:cubicBezTo>
                  <a:cubicBezTo>
                    <a:pt x="4241" y="44885"/>
                    <a:pt x="3861" y="44662"/>
                    <a:pt x="3527" y="44379"/>
                  </a:cubicBezTo>
                  <a:cubicBezTo>
                    <a:pt x="3249" y="44144"/>
                    <a:pt x="3073" y="43823"/>
                    <a:pt x="2899" y="43509"/>
                  </a:cubicBezTo>
                  <a:cubicBezTo>
                    <a:pt x="2596" y="42960"/>
                    <a:pt x="2346" y="42387"/>
                    <a:pt x="2228" y="41766"/>
                  </a:cubicBezTo>
                  <a:cubicBezTo>
                    <a:pt x="2155" y="41380"/>
                    <a:pt x="2096" y="40993"/>
                    <a:pt x="2035" y="40607"/>
                  </a:cubicBezTo>
                  <a:cubicBezTo>
                    <a:pt x="1984" y="40285"/>
                    <a:pt x="1942" y="39965"/>
                    <a:pt x="1897" y="39645"/>
                  </a:cubicBezTo>
                  <a:cubicBezTo>
                    <a:pt x="1861" y="39400"/>
                    <a:pt x="1860" y="39151"/>
                    <a:pt x="1840" y="38905"/>
                  </a:cubicBezTo>
                  <a:cubicBezTo>
                    <a:pt x="1794" y="38325"/>
                    <a:pt x="1745" y="37745"/>
                    <a:pt x="1778" y="37162"/>
                  </a:cubicBezTo>
                  <a:cubicBezTo>
                    <a:pt x="1792" y="36937"/>
                    <a:pt x="1711" y="36723"/>
                    <a:pt x="1725" y="36498"/>
                  </a:cubicBezTo>
                  <a:cubicBezTo>
                    <a:pt x="1802" y="35223"/>
                    <a:pt x="1757" y="33944"/>
                    <a:pt x="1791" y="32670"/>
                  </a:cubicBezTo>
                  <a:cubicBezTo>
                    <a:pt x="1799" y="32342"/>
                    <a:pt x="1808" y="32006"/>
                    <a:pt x="1866" y="31675"/>
                  </a:cubicBezTo>
                  <a:cubicBezTo>
                    <a:pt x="1914" y="31399"/>
                    <a:pt x="1893" y="31113"/>
                    <a:pt x="1926" y="30831"/>
                  </a:cubicBezTo>
                  <a:cubicBezTo>
                    <a:pt x="1969" y="30459"/>
                    <a:pt x="1985" y="30084"/>
                    <a:pt x="2026" y="29710"/>
                  </a:cubicBezTo>
                  <a:cubicBezTo>
                    <a:pt x="2054" y="29457"/>
                    <a:pt x="2062" y="29199"/>
                    <a:pt x="2081" y="28944"/>
                  </a:cubicBezTo>
                  <a:cubicBezTo>
                    <a:pt x="2121" y="28426"/>
                    <a:pt x="2190" y="27910"/>
                    <a:pt x="2230" y="27390"/>
                  </a:cubicBezTo>
                  <a:cubicBezTo>
                    <a:pt x="2262" y="26990"/>
                    <a:pt x="2319" y="26595"/>
                    <a:pt x="2350" y="26193"/>
                  </a:cubicBezTo>
                  <a:cubicBezTo>
                    <a:pt x="2379" y="25813"/>
                    <a:pt x="2451" y="25433"/>
                    <a:pt x="2488" y="25052"/>
                  </a:cubicBezTo>
                  <a:cubicBezTo>
                    <a:pt x="2520" y="24712"/>
                    <a:pt x="2560" y="24373"/>
                    <a:pt x="2599" y="24034"/>
                  </a:cubicBezTo>
                  <a:cubicBezTo>
                    <a:pt x="2665" y="23451"/>
                    <a:pt x="2720" y="22863"/>
                    <a:pt x="2818" y="22284"/>
                  </a:cubicBezTo>
                  <a:cubicBezTo>
                    <a:pt x="2932" y="21603"/>
                    <a:pt x="3043" y="20921"/>
                    <a:pt x="3177" y="20244"/>
                  </a:cubicBezTo>
                  <a:cubicBezTo>
                    <a:pt x="3334" y="19448"/>
                    <a:pt x="3490" y="18653"/>
                    <a:pt x="3677" y="17863"/>
                  </a:cubicBezTo>
                  <a:cubicBezTo>
                    <a:pt x="3935" y="16782"/>
                    <a:pt x="4169" y="15696"/>
                    <a:pt x="4456" y="14622"/>
                  </a:cubicBezTo>
                  <a:cubicBezTo>
                    <a:pt x="4688" y="13754"/>
                    <a:pt x="4990" y="12905"/>
                    <a:pt x="5292" y="12059"/>
                  </a:cubicBezTo>
                  <a:cubicBezTo>
                    <a:pt x="5488" y="11511"/>
                    <a:pt x="5683" y="10962"/>
                    <a:pt x="5897" y="10423"/>
                  </a:cubicBezTo>
                  <a:cubicBezTo>
                    <a:pt x="6084" y="9953"/>
                    <a:pt x="6291" y="9493"/>
                    <a:pt x="6500" y="9032"/>
                  </a:cubicBezTo>
                  <a:cubicBezTo>
                    <a:pt x="6676" y="8643"/>
                    <a:pt x="6856" y="8254"/>
                    <a:pt x="7054" y="7876"/>
                  </a:cubicBezTo>
                  <a:cubicBezTo>
                    <a:pt x="7367" y="7276"/>
                    <a:pt x="7687" y="6680"/>
                    <a:pt x="8047" y="6106"/>
                  </a:cubicBezTo>
                  <a:cubicBezTo>
                    <a:pt x="8405" y="5534"/>
                    <a:pt x="8775" y="4967"/>
                    <a:pt x="9187" y="4431"/>
                  </a:cubicBezTo>
                  <a:cubicBezTo>
                    <a:pt x="9515" y="4004"/>
                    <a:pt x="9841" y="3574"/>
                    <a:pt x="10230" y="3199"/>
                  </a:cubicBezTo>
                  <a:cubicBezTo>
                    <a:pt x="10409" y="3025"/>
                    <a:pt x="10577" y="2844"/>
                    <a:pt x="10734" y="2651"/>
                  </a:cubicBezTo>
                  <a:cubicBezTo>
                    <a:pt x="10954" y="2376"/>
                    <a:pt x="11244" y="2168"/>
                    <a:pt x="11505" y="1935"/>
                  </a:cubicBezTo>
                  <a:cubicBezTo>
                    <a:pt x="11773" y="1696"/>
                    <a:pt x="12057" y="1475"/>
                    <a:pt x="12335" y="1250"/>
                  </a:cubicBezTo>
                  <a:cubicBezTo>
                    <a:pt x="12734" y="927"/>
                    <a:pt x="13166" y="648"/>
                    <a:pt x="13595" y="366"/>
                  </a:cubicBezTo>
                  <a:cubicBezTo>
                    <a:pt x="13663" y="322"/>
                    <a:pt x="13733" y="306"/>
                    <a:pt x="13806" y="306"/>
                  </a:cubicBezTo>
                  <a:close/>
                  <a:moveTo>
                    <a:pt x="18340" y="1"/>
                  </a:moveTo>
                  <a:cubicBezTo>
                    <a:pt x="18251" y="1"/>
                    <a:pt x="18162" y="1"/>
                    <a:pt x="18073" y="2"/>
                  </a:cubicBezTo>
                  <a:cubicBezTo>
                    <a:pt x="17560" y="5"/>
                    <a:pt x="17048" y="31"/>
                    <a:pt x="16536" y="31"/>
                  </a:cubicBezTo>
                  <a:cubicBezTo>
                    <a:pt x="16499" y="31"/>
                    <a:pt x="16463" y="31"/>
                    <a:pt x="16426" y="30"/>
                  </a:cubicBezTo>
                  <a:cubicBezTo>
                    <a:pt x="16344" y="30"/>
                    <a:pt x="16262" y="29"/>
                    <a:pt x="16181" y="29"/>
                  </a:cubicBezTo>
                  <a:cubicBezTo>
                    <a:pt x="14975" y="29"/>
                    <a:pt x="13773" y="101"/>
                    <a:pt x="12573" y="207"/>
                  </a:cubicBezTo>
                  <a:cubicBezTo>
                    <a:pt x="12177" y="242"/>
                    <a:pt x="11785" y="302"/>
                    <a:pt x="11437" y="509"/>
                  </a:cubicBezTo>
                  <a:cubicBezTo>
                    <a:pt x="10648" y="980"/>
                    <a:pt x="9891" y="1499"/>
                    <a:pt x="9219" y="2130"/>
                  </a:cubicBezTo>
                  <a:cubicBezTo>
                    <a:pt x="8035" y="3249"/>
                    <a:pt x="7004" y="4493"/>
                    <a:pt x="6152" y="5885"/>
                  </a:cubicBezTo>
                  <a:cubicBezTo>
                    <a:pt x="5017" y="7737"/>
                    <a:pt x="4132" y="9701"/>
                    <a:pt x="3466" y="11767"/>
                  </a:cubicBezTo>
                  <a:cubicBezTo>
                    <a:pt x="2732" y="14038"/>
                    <a:pt x="2221" y="16366"/>
                    <a:pt x="1720" y="18696"/>
                  </a:cubicBezTo>
                  <a:cubicBezTo>
                    <a:pt x="1431" y="20036"/>
                    <a:pt x="1236" y="21395"/>
                    <a:pt x="978" y="22743"/>
                  </a:cubicBezTo>
                  <a:cubicBezTo>
                    <a:pt x="593" y="24759"/>
                    <a:pt x="383" y="26797"/>
                    <a:pt x="237" y="28841"/>
                  </a:cubicBezTo>
                  <a:cubicBezTo>
                    <a:pt x="130" y="30337"/>
                    <a:pt x="68" y="31838"/>
                    <a:pt x="39" y="33338"/>
                  </a:cubicBezTo>
                  <a:cubicBezTo>
                    <a:pt x="8" y="35037"/>
                    <a:pt x="0" y="36736"/>
                    <a:pt x="34" y="38433"/>
                  </a:cubicBezTo>
                  <a:cubicBezTo>
                    <a:pt x="51" y="39340"/>
                    <a:pt x="37" y="40252"/>
                    <a:pt x="175" y="41154"/>
                  </a:cubicBezTo>
                  <a:cubicBezTo>
                    <a:pt x="338" y="42226"/>
                    <a:pt x="601" y="43272"/>
                    <a:pt x="998" y="44280"/>
                  </a:cubicBezTo>
                  <a:cubicBezTo>
                    <a:pt x="1356" y="45194"/>
                    <a:pt x="2004" y="45822"/>
                    <a:pt x="2917" y="46172"/>
                  </a:cubicBezTo>
                  <a:cubicBezTo>
                    <a:pt x="3309" y="46322"/>
                    <a:pt x="3717" y="46426"/>
                    <a:pt x="4127" y="46521"/>
                  </a:cubicBezTo>
                  <a:cubicBezTo>
                    <a:pt x="5180" y="46765"/>
                    <a:pt x="6242" y="46959"/>
                    <a:pt x="7311" y="47114"/>
                  </a:cubicBezTo>
                  <a:cubicBezTo>
                    <a:pt x="8338" y="47263"/>
                    <a:pt x="9362" y="47422"/>
                    <a:pt x="10392" y="47550"/>
                  </a:cubicBezTo>
                  <a:cubicBezTo>
                    <a:pt x="11574" y="47696"/>
                    <a:pt x="12753" y="47868"/>
                    <a:pt x="13931" y="48043"/>
                  </a:cubicBezTo>
                  <a:cubicBezTo>
                    <a:pt x="15177" y="48227"/>
                    <a:pt x="16427" y="48395"/>
                    <a:pt x="17681" y="48533"/>
                  </a:cubicBezTo>
                  <a:cubicBezTo>
                    <a:pt x="18328" y="48604"/>
                    <a:pt x="18975" y="48676"/>
                    <a:pt x="19622" y="48753"/>
                  </a:cubicBezTo>
                  <a:cubicBezTo>
                    <a:pt x="20421" y="48849"/>
                    <a:pt x="21220" y="48949"/>
                    <a:pt x="22020" y="49048"/>
                  </a:cubicBezTo>
                  <a:cubicBezTo>
                    <a:pt x="22446" y="49101"/>
                    <a:pt x="22875" y="49103"/>
                    <a:pt x="23299" y="49173"/>
                  </a:cubicBezTo>
                  <a:cubicBezTo>
                    <a:pt x="24112" y="49312"/>
                    <a:pt x="24931" y="49395"/>
                    <a:pt x="25753" y="49433"/>
                  </a:cubicBezTo>
                  <a:cubicBezTo>
                    <a:pt x="26156" y="49452"/>
                    <a:pt x="26560" y="49460"/>
                    <a:pt x="26965" y="49460"/>
                  </a:cubicBezTo>
                  <a:cubicBezTo>
                    <a:pt x="27264" y="49460"/>
                    <a:pt x="27564" y="49456"/>
                    <a:pt x="27862" y="49448"/>
                  </a:cubicBezTo>
                  <a:cubicBezTo>
                    <a:pt x="28821" y="49422"/>
                    <a:pt x="29694" y="49150"/>
                    <a:pt x="30444" y="48516"/>
                  </a:cubicBezTo>
                  <a:cubicBezTo>
                    <a:pt x="30955" y="48083"/>
                    <a:pt x="31246" y="47538"/>
                    <a:pt x="31364" y="46897"/>
                  </a:cubicBezTo>
                  <a:cubicBezTo>
                    <a:pt x="31513" y="46089"/>
                    <a:pt x="31482" y="45273"/>
                    <a:pt x="31452" y="44459"/>
                  </a:cubicBezTo>
                  <a:cubicBezTo>
                    <a:pt x="31406" y="43267"/>
                    <a:pt x="31357" y="42077"/>
                    <a:pt x="31321" y="40885"/>
                  </a:cubicBezTo>
                  <a:cubicBezTo>
                    <a:pt x="31297" y="40088"/>
                    <a:pt x="31295" y="39290"/>
                    <a:pt x="31285" y="38493"/>
                  </a:cubicBezTo>
                  <a:cubicBezTo>
                    <a:pt x="31256" y="36091"/>
                    <a:pt x="31237" y="33689"/>
                    <a:pt x="31322" y="31289"/>
                  </a:cubicBezTo>
                  <a:cubicBezTo>
                    <a:pt x="31353" y="30441"/>
                    <a:pt x="31420" y="29593"/>
                    <a:pt x="31474" y="28746"/>
                  </a:cubicBezTo>
                  <a:cubicBezTo>
                    <a:pt x="31511" y="28198"/>
                    <a:pt x="31549" y="27651"/>
                    <a:pt x="31592" y="27105"/>
                  </a:cubicBezTo>
                  <a:cubicBezTo>
                    <a:pt x="31677" y="26063"/>
                    <a:pt x="31756" y="25020"/>
                    <a:pt x="31884" y="23980"/>
                  </a:cubicBezTo>
                  <a:cubicBezTo>
                    <a:pt x="31991" y="23096"/>
                    <a:pt x="32103" y="22212"/>
                    <a:pt x="32221" y="21329"/>
                  </a:cubicBezTo>
                  <a:cubicBezTo>
                    <a:pt x="32312" y="20658"/>
                    <a:pt x="32476" y="19999"/>
                    <a:pt x="32607" y="19335"/>
                  </a:cubicBezTo>
                  <a:cubicBezTo>
                    <a:pt x="32789" y="18419"/>
                    <a:pt x="32973" y="17504"/>
                    <a:pt x="33218" y="16601"/>
                  </a:cubicBezTo>
                  <a:cubicBezTo>
                    <a:pt x="33544" y="15392"/>
                    <a:pt x="33912" y="14197"/>
                    <a:pt x="34236" y="12988"/>
                  </a:cubicBezTo>
                  <a:cubicBezTo>
                    <a:pt x="34557" y="11793"/>
                    <a:pt x="34959" y="10626"/>
                    <a:pt x="35384" y="9468"/>
                  </a:cubicBezTo>
                  <a:cubicBezTo>
                    <a:pt x="35859" y="8180"/>
                    <a:pt x="36470" y="6951"/>
                    <a:pt x="37151" y="5759"/>
                  </a:cubicBezTo>
                  <a:cubicBezTo>
                    <a:pt x="37874" y="4493"/>
                    <a:pt x="38763" y="3376"/>
                    <a:pt x="39913" y="2471"/>
                  </a:cubicBezTo>
                  <a:cubicBezTo>
                    <a:pt x="40566" y="1957"/>
                    <a:pt x="41278" y="1622"/>
                    <a:pt x="42109" y="1553"/>
                  </a:cubicBezTo>
                  <a:cubicBezTo>
                    <a:pt x="42254" y="1541"/>
                    <a:pt x="42398" y="1534"/>
                    <a:pt x="42541" y="1534"/>
                  </a:cubicBezTo>
                  <a:cubicBezTo>
                    <a:pt x="42918" y="1534"/>
                    <a:pt x="43288" y="1584"/>
                    <a:pt x="43652" y="1730"/>
                  </a:cubicBezTo>
                  <a:cubicBezTo>
                    <a:pt x="44217" y="1957"/>
                    <a:pt x="44655" y="2302"/>
                    <a:pt x="44914" y="2871"/>
                  </a:cubicBezTo>
                  <a:cubicBezTo>
                    <a:pt x="45067" y="3207"/>
                    <a:pt x="45127" y="3558"/>
                    <a:pt x="45155" y="3917"/>
                  </a:cubicBezTo>
                  <a:cubicBezTo>
                    <a:pt x="45210" y="4617"/>
                    <a:pt x="45155" y="5322"/>
                    <a:pt x="45204" y="6024"/>
                  </a:cubicBezTo>
                  <a:cubicBezTo>
                    <a:pt x="45233" y="6461"/>
                    <a:pt x="45205" y="6899"/>
                    <a:pt x="45230" y="7335"/>
                  </a:cubicBezTo>
                  <a:cubicBezTo>
                    <a:pt x="45284" y="8381"/>
                    <a:pt x="45292" y="9428"/>
                    <a:pt x="45302" y="10473"/>
                  </a:cubicBezTo>
                  <a:cubicBezTo>
                    <a:pt x="45327" y="12883"/>
                    <a:pt x="45318" y="15293"/>
                    <a:pt x="45315" y="17703"/>
                  </a:cubicBezTo>
                  <a:cubicBezTo>
                    <a:pt x="45312" y="19599"/>
                    <a:pt x="45292" y="21495"/>
                    <a:pt x="45285" y="23390"/>
                  </a:cubicBezTo>
                  <a:cubicBezTo>
                    <a:pt x="45283" y="24240"/>
                    <a:pt x="45300" y="25089"/>
                    <a:pt x="45296" y="25937"/>
                  </a:cubicBezTo>
                  <a:cubicBezTo>
                    <a:pt x="45294" y="26692"/>
                    <a:pt x="45281" y="27447"/>
                    <a:pt x="45264" y="28202"/>
                  </a:cubicBezTo>
                  <a:cubicBezTo>
                    <a:pt x="45238" y="29257"/>
                    <a:pt x="45304" y="30313"/>
                    <a:pt x="45258" y="31367"/>
                  </a:cubicBezTo>
                  <a:cubicBezTo>
                    <a:pt x="45235" y="31882"/>
                    <a:pt x="45203" y="32395"/>
                    <a:pt x="45211" y="32910"/>
                  </a:cubicBezTo>
                  <a:cubicBezTo>
                    <a:pt x="45227" y="34180"/>
                    <a:pt x="45246" y="35449"/>
                    <a:pt x="45221" y="36719"/>
                  </a:cubicBezTo>
                  <a:cubicBezTo>
                    <a:pt x="45189" y="38416"/>
                    <a:pt x="45169" y="40115"/>
                    <a:pt x="44906" y="41798"/>
                  </a:cubicBezTo>
                  <a:cubicBezTo>
                    <a:pt x="44799" y="42484"/>
                    <a:pt x="44658" y="43162"/>
                    <a:pt x="44352" y="43796"/>
                  </a:cubicBezTo>
                  <a:cubicBezTo>
                    <a:pt x="44127" y="44264"/>
                    <a:pt x="43807" y="44656"/>
                    <a:pt x="43386" y="44944"/>
                  </a:cubicBezTo>
                  <a:cubicBezTo>
                    <a:pt x="43063" y="45167"/>
                    <a:pt x="42709" y="45348"/>
                    <a:pt x="42339" y="45490"/>
                  </a:cubicBezTo>
                  <a:cubicBezTo>
                    <a:pt x="41579" y="45779"/>
                    <a:pt x="40828" y="46099"/>
                    <a:pt x="40056" y="46358"/>
                  </a:cubicBezTo>
                  <a:cubicBezTo>
                    <a:pt x="39987" y="46381"/>
                    <a:pt x="39918" y="46406"/>
                    <a:pt x="39850" y="46429"/>
                  </a:cubicBezTo>
                  <a:cubicBezTo>
                    <a:pt x="39853" y="46445"/>
                    <a:pt x="39857" y="46461"/>
                    <a:pt x="39859" y="46477"/>
                  </a:cubicBezTo>
                  <a:cubicBezTo>
                    <a:pt x="40013" y="46477"/>
                    <a:pt x="40167" y="46469"/>
                    <a:pt x="40321" y="46469"/>
                  </a:cubicBezTo>
                  <a:cubicBezTo>
                    <a:pt x="40412" y="46469"/>
                    <a:pt x="40503" y="46472"/>
                    <a:pt x="40593" y="46482"/>
                  </a:cubicBezTo>
                  <a:cubicBezTo>
                    <a:pt x="40888" y="46515"/>
                    <a:pt x="41184" y="46526"/>
                    <a:pt x="41479" y="46526"/>
                  </a:cubicBezTo>
                  <a:cubicBezTo>
                    <a:pt x="41689" y="46526"/>
                    <a:pt x="41899" y="46521"/>
                    <a:pt x="42109" y="46514"/>
                  </a:cubicBezTo>
                  <a:cubicBezTo>
                    <a:pt x="43100" y="46479"/>
                    <a:pt x="43863" y="46019"/>
                    <a:pt x="44429" y="45230"/>
                  </a:cubicBezTo>
                  <a:cubicBezTo>
                    <a:pt x="44767" y="44763"/>
                    <a:pt x="45017" y="44246"/>
                    <a:pt x="45216" y="43704"/>
                  </a:cubicBezTo>
                  <a:cubicBezTo>
                    <a:pt x="45652" y="42517"/>
                    <a:pt x="45860" y="41286"/>
                    <a:pt x="45936" y="40032"/>
                  </a:cubicBezTo>
                  <a:cubicBezTo>
                    <a:pt x="46023" y="38662"/>
                    <a:pt x="46015" y="37288"/>
                    <a:pt x="46076" y="35917"/>
                  </a:cubicBezTo>
                  <a:cubicBezTo>
                    <a:pt x="46123" y="34821"/>
                    <a:pt x="46108" y="33722"/>
                    <a:pt x="46121" y="32624"/>
                  </a:cubicBezTo>
                  <a:cubicBezTo>
                    <a:pt x="46152" y="30300"/>
                    <a:pt x="46142" y="27974"/>
                    <a:pt x="46168" y="25652"/>
                  </a:cubicBezTo>
                  <a:cubicBezTo>
                    <a:pt x="46184" y="24253"/>
                    <a:pt x="46178" y="22855"/>
                    <a:pt x="46189" y="21457"/>
                  </a:cubicBezTo>
                  <a:cubicBezTo>
                    <a:pt x="46212" y="18429"/>
                    <a:pt x="46195" y="15401"/>
                    <a:pt x="46158" y="12374"/>
                  </a:cubicBezTo>
                  <a:cubicBezTo>
                    <a:pt x="46143" y="11156"/>
                    <a:pt x="46144" y="9938"/>
                    <a:pt x="46106" y="8720"/>
                  </a:cubicBezTo>
                  <a:cubicBezTo>
                    <a:pt x="46061" y="7288"/>
                    <a:pt x="46061" y="5855"/>
                    <a:pt x="46024" y="4423"/>
                  </a:cubicBezTo>
                  <a:cubicBezTo>
                    <a:pt x="46003" y="3640"/>
                    <a:pt x="45886" y="2875"/>
                    <a:pt x="45574" y="2141"/>
                  </a:cubicBezTo>
                  <a:cubicBezTo>
                    <a:pt x="45312" y="1525"/>
                    <a:pt x="44875" y="1169"/>
                    <a:pt x="44234" y="1021"/>
                  </a:cubicBezTo>
                  <a:cubicBezTo>
                    <a:pt x="43722" y="903"/>
                    <a:pt x="43204" y="840"/>
                    <a:pt x="42683" y="811"/>
                  </a:cubicBezTo>
                  <a:cubicBezTo>
                    <a:pt x="41784" y="762"/>
                    <a:pt x="40886" y="701"/>
                    <a:pt x="39985" y="682"/>
                  </a:cubicBezTo>
                  <a:cubicBezTo>
                    <a:pt x="38363" y="647"/>
                    <a:pt x="36745" y="563"/>
                    <a:pt x="35124" y="525"/>
                  </a:cubicBezTo>
                  <a:cubicBezTo>
                    <a:pt x="33092" y="476"/>
                    <a:pt x="31059" y="451"/>
                    <a:pt x="29027" y="363"/>
                  </a:cubicBezTo>
                  <a:cubicBezTo>
                    <a:pt x="27742" y="307"/>
                    <a:pt x="26455" y="279"/>
                    <a:pt x="25168" y="236"/>
                  </a:cubicBezTo>
                  <a:cubicBezTo>
                    <a:pt x="24689" y="220"/>
                    <a:pt x="24209" y="206"/>
                    <a:pt x="23730" y="174"/>
                  </a:cubicBezTo>
                  <a:cubicBezTo>
                    <a:pt x="22729" y="108"/>
                    <a:pt x="21726" y="73"/>
                    <a:pt x="20723" y="44"/>
                  </a:cubicBezTo>
                  <a:cubicBezTo>
                    <a:pt x="19929" y="21"/>
                    <a:pt x="19135" y="1"/>
                    <a:pt x="1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9"/>
            <p:cNvSpPr/>
            <p:nvPr/>
          </p:nvSpPr>
          <p:spPr>
            <a:xfrm>
              <a:off x="2342435" y="3363296"/>
              <a:ext cx="432141" cy="1484368"/>
            </a:xfrm>
            <a:custGeom>
              <a:avLst/>
              <a:gdLst/>
              <a:ahLst/>
              <a:cxnLst/>
              <a:rect l="l" t="t" r="r" b="b"/>
              <a:pathLst>
                <a:path w="13129" h="45097" extrusionOk="0">
                  <a:moveTo>
                    <a:pt x="8547" y="30113"/>
                  </a:moveTo>
                  <a:cubicBezTo>
                    <a:pt x="8662" y="30113"/>
                    <a:pt x="8779" y="30124"/>
                    <a:pt x="8894" y="30124"/>
                  </a:cubicBezTo>
                  <a:cubicBezTo>
                    <a:pt x="8955" y="30120"/>
                    <a:pt x="9014" y="30118"/>
                    <a:pt x="9073" y="30118"/>
                  </a:cubicBezTo>
                  <a:cubicBezTo>
                    <a:pt x="9800" y="30118"/>
                    <a:pt x="10430" y="30405"/>
                    <a:pt x="11001" y="30851"/>
                  </a:cubicBezTo>
                  <a:cubicBezTo>
                    <a:pt x="11795" y="31472"/>
                    <a:pt x="12257" y="32303"/>
                    <a:pt x="12501" y="33268"/>
                  </a:cubicBezTo>
                  <a:cubicBezTo>
                    <a:pt x="12601" y="33657"/>
                    <a:pt x="12667" y="34057"/>
                    <a:pt x="12655" y="34456"/>
                  </a:cubicBezTo>
                  <a:cubicBezTo>
                    <a:pt x="12635" y="35109"/>
                    <a:pt x="12507" y="35738"/>
                    <a:pt x="12257" y="36350"/>
                  </a:cubicBezTo>
                  <a:cubicBezTo>
                    <a:pt x="11983" y="37021"/>
                    <a:pt x="11550" y="37568"/>
                    <a:pt x="11004" y="38015"/>
                  </a:cubicBezTo>
                  <a:cubicBezTo>
                    <a:pt x="10437" y="38478"/>
                    <a:pt x="9778" y="38742"/>
                    <a:pt x="9026" y="38772"/>
                  </a:cubicBezTo>
                  <a:cubicBezTo>
                    <a:pt x="8973" y="38774"/>
                    <a:pt x="8920" y="38775"/>
                    <a:pt x="8867" y="38775"/>
                  </a:cubicBezTo>
                  <a:cubicBezTo>
                    <a:pt x="8118" y="38775"/>
                    <a:pt x="7450" y="38550"/>
                    <a:pt x="6832" y="38121"/>
                  </a:cubicBezTo>
                  <a:cubicBezTo>
                    <a:pt x="6204" y="37680"/>
                    <a:pt x="5776" y="37082"/>
                    <a:pt x="5467" y="36393"/>
                  </a:cubicBezTo>
                  <a:cubicBezTo>
                    <a:pt x="5128" y="35642"/>
                    <a:pt x="5027" y="34841"/>
                    <a:pt x="5107" y="34034"/>
                  </a:cubicBezTo>
                  <a:cubicBezTo>
                    <a:pt x="5203" y="33079"/>
                    <a:pt x="5474" y="32180"/>
                    <a:pt x="6122" y="31423"/>
                  </a:cubicBezTo>
                  <a:cubicBezTo>
                    <a:pt x="6720" y="30725"/>
                    <a:pt x="7454" y="30285"/>
                    <a:pt x="8356" y="30127"/>
                  </a:cubicBezTo>
                  <a:cubicBezTo>
                    <a:pt x="8419" y="30117"/>
                    <a:pt x="8483" y="30113"/>
                    <a:pt x="8547" y="30113"/>
                  </a:cubicBezTo>
                  <a:close/>
                  <a:moveTo>
                    <a:pt x="10383" y="1"/>
                  </a:moveTo>
                  <a:cubicBezTo>
                    <a:pt x="10097" y="1"/>
                    <a:pt x="9812" y="19"/>
                    <a:pt x="9537" y="112"/>
                  </a:cubicBezTo>
                  <a:cubicBezTo>
                    <a:pt x="8896" y="329"/>
                    <a:pt x="8275" y="591"/>
                    <a:pt x="7750" y="1037"/>
                  </a:cubicBezTo>
                  <a:cubicBezTo>
                    <a:pt x="7484" y="1263"/>
                    <a:pt x="7209" y="1479"/>
                    <a:pt x="6940" y="1698"/>
                  </a:cubicBezTo>
                  <a:cubicBezTo>
                    <a:pt x="6895" y="1750"/>
                    <a:pt x="6846" y="1798"/>
                    <a:pt x="6808" y="1853"/>
                  </a:cubicBezTo>
                  <a:cubicBezTo>
                    <a:pt x="6080" y="2911"/>
                    <a:pt x="5468" y="4033"/>
                    <a:pt x="4921" y="5193"/>
                  </a:cubicBezTo>
                  <a:cubicBezTo>
                    <a:pt x="4826" y="5393"/>
                    <a:pt x="4740" y="5597"/>
                    <a:pt x="4680" y="5813"/>
                  </a:cubicBezTo>
                  <a:cubicBezTo>
                    <a:pt x="4619" y="6329"/>
                    <a:pt x="4559" y="6846"/>
                    <a:pt x="4498" y="7362"/>
                  </a:cubicBezTo>
                  <a:cubicBezTo>
                    <a:pt x="4493" y="7405"/>
                    <a:pt x="4486" y="7447"/>
                    <a:pt x="4487" y="7490"/>
                  </a:cubicBezTo>
                  <a:cubicBezTo>
                    <a:pt x="4510" y="8082"/>
                    <a:pt x="4455" y="8671"/>
                    <a:pt x="4425" y="9260"/>
                  </a:cubicBezTo>
                  <a:cubicBezTo>
                    <a:pt x="4339" y="10863"/>
                    <a:pt x="4429" y="12465"/>
                    <a:pt x="4369" y="14066"/>
                  </a:cubicBezTo>
                  <a:cubicBezTo>
                    <a:pt x="4304" y="15832"/>
                    <a:pt x="4382" y="17598"/>
                    <a:pt x="4317" y="19362"/>
                  </a:cubicBezTo>
                  <a:cubicBezTo>
                    <a:pt x="4280" y="20373"/>
                    <a:pt x="4325" y="21385"/>
                    <a:pt x="4265" y="22393"/>
                  </a:cubicBezTo>
                  <a:cubicBezTo>
                    <a:pt x="4217" y="23216"/>
                    <a:pt x="4278" y="24039"/>
                    <a:pt x="4213" y="24859"/>
                  </a:cubicBezTo>
                  <a:cubicBezTo>
                    <a:pt x="4170" y="25414"/>
                    <a:pt x="4207" y="25971"/>
                    <a:pt x="4138" y="26525"/>
                  </a:cubicBezTo>
                  <a:cubicBezTo>
                    <a:pt x="4097" y="26838"/>
                    <a:pt x="4126" y="27158"/>
                    <a:pt x="4124" y="27476"/>
                  </a:cubicBezTo>
                  <a:cubicBezTo>
                    <a:pt x="4123" y="27939"/>
                    <a:pt x="4145" y="28404"/>
                    <a:pt x="4115" y="28865"/>
                  </a:cubicBezTo>
                  <a:cubicBezTo>
                    <a:pt x="4042" y="29954"/>
                    <a:pt x="4115" y="31042"/>
                    <a:pt x="4060" y="32128"/>
                  </a:cubicBezTo>
                  <a:cubicBezTo>
                    <a:pt x="3996" y="33404"/>
                    <a:pt x="4057" y="34681"/>
                    <a:pt x="4011" y="35958"/>
                  </a:cubicBezTo>
                  <a:cubicBezTo>
                    <a:pt x="3986" y="36669"/>
                    <a:pt x="3991" y="37380"/>
                    <a:pt x="3958" y="38089"/>
                  </a:cubicBezTo>
                  <a:cubicBezTo>
                    <a:pt x="3938" y="38522"/>
                    <a:pt x="3943" y="38956"/>
                    <a:pt x="3927" y="39389"/>
                  </a:cubicBezTo>
                  <a:cubicBezTo>
                    <a:pt x="3904" y="40047"/>
                    <a:pt x="3856" y="40705"/>
                    <a:pt x="3824" y="41361"/>
                  </a:cubicBezTo>
                  <a:cubicBezTo>
                    <a:pt x="3805" y="41767"/>
                    <a:pt x="3730" y="42158"/>
                    <a:pt x="3640" y="42549"/>
                  </a:cubicBezTo>
                  <a:cubicBezTo>
                    <a:pt x="3495" y="43179"/>
                    <a:pt x="3133" y="43657"/>
                    <a:pt x="2631" y="44052"/>
                  </a:cubicBezTo>
                  <a:cubicBezTo>
                    <a:pt x="2027" y="44527"/>
                    <a:pt x="1338" y="44778"/>
                    <a:pt x="588" y="44876"/>
                  </a:cubicBezTo>
                  <a:cubicBezTo>
                    <a:pt x="559" y="44879"/>
                    <a:pt x="530" y="44881"/>
                    <a:pt x="500" y="44881"/>
                  </a:cubicBezTo>
                  <a:cubicBezTo>
                    <a:pt x="362" y="44881"/>
                    <a:pt x="219" y="44846"/>
                    <a:pt x="79" y="44834"/>
                  </a:cubicBezTo>
                  <a:lnTo>
                    <a:pt x="79" y="44834"/>
                  </a:lnTo>
                  <a:cubicBezTo>
                    <a:pt x="0" y="45023"/>
                    <a:pt x="1" y="45035"/>
                    <a:pt x="181" y="45070"/>
                  </a:cubicBezTo>
                  <a:cubicBezTo>
                    <a:pt x="271" y="45088"/>
                    <a:pt x="362" y="45096"/>
                    <a:pt x="454" y="45096"/>
                  </a:cubicBezTo>
                  <a:cubicBezTo>
                    <a:pt x="551" y="45096"/>
                    <a:pt x="648" y="45087"/>
                    <a:pt x="744" y="45071"/>
                  </a:cubicBezTo>
                  <a:cubicBezTo>
                    <a:pt x="1157" y="45004"/>
                    <a:pt x="1574" y="44943"/>
                    <a:pt x="1984" y="44854"/>
                  </a:cubicBezTo>
                  <a:cubicBezTo>
                    <a:pt x="2846" y="44665"/>
                    <a:pt x="3707" y="44469"/>
                    <a:pt x="4563" y="44260"/>
                  </a:cubicBezTo>
                  <a:cubicBezTo>
                    <a:pt x="5920" y="43928"/>
                    <a:pt x="7275" y="43590"/>
                    <a:pt x="8596" y="43129"/>
                  </a:cubicBezTo>
                  <a:cubicBezTo>
                    <a:pt x="9241" y="42905"/>
                    <a:pt x="9884" y="42668"/>
                    <a:pt x="10502" y="42368"/>
                  </a:cubicBezTo>
                  <a:cubicBezTo>
                    <a:pt x="10582" y="42234"/>
                    <a:pt x="10735" y="42198"/>
                    <a:pt x="10853" y="42119"/>
                  </a:cubicBezTo>
                  <a:cubicBezTo>
                    <a:pt x="11723" y="41549"/>
                    <a:pt x="12299" y="40777"/>
                    <a:pt x="12510" y="39750"/>
                  </a:cubicBezTo>
                  <a:cubicBezTo>
                    <a:pt x="12607" y="39273"/>
                    <a:pt x="12661" y="38791"/>
                    <a:pt x="12724" y="38309"/>
                  </a:cubicBezTo>
                  <a:cubicBezTo>
                    <a:pt x="12781" y="37868"/>
                    <a:pt x="12792" y="37426"/>
                    <a:pt x="12864" y="36989"/>
                  </a:cubicBezTo>
                  <a:cubicBezTo>
                    <a:pt x="12868" y="36963"/>
                    <a:pt x="12871" y="36936"/>
                    <a:pt x="12869" y="36912"/>
                  </a:cubicBezTo>
                  <a:cubicBezTo>
                    <a:pt x="12857" y="36339"/>
                    <a:pt x="12936" y="35769"/>
                    <a:pt x="12927" y="35195"/>
                  </a:cubicBezTo>
                  <a:cubicBezTo>
                    <a:pt x="12911" y="34217"/>
                    <a:pt x="12883" y="33238"/>
                    <a:pt x="12932" y="32264"/>
                  </a:cubicBezTo>
                  <a:cubicBezTo>
                    <a:pt x="13006" y="30824"/>
                    <a:pt x="12926" y="29386"/>
                    <a:pt x="12979" y="27949"/>
                  </a:cubicBezTo>
                  <a:cubicBezTo>
                    <a:pt x="13075" y="25370"/>
                    <a:pt x="12995" y="22792"/>
                    <a:pt x="13027" y="20215"/>
                  </a:cubicBezTo>
                  <a:cubicBezTo>
                    <a:pt x="13032" y="19805"/>
                    <a:pt x="13098" y="19396"/>
                    <a:pt x="13076" y="18986"/>
                  </a:cubicBezTo>
                  <a:cubicBezTo>
                    <a:pt x="13065" y="18790"/>
                    <a:pt x="13078" y="18594"/>
                    <a:pt x="13033" y="18397"/>
                  </a:cubicBezTo>
                  <a:cubicBezTo>
                    <a:pt x="12980" y="18169"/>
                    <a:pt x="13075" y="17940"/>
                    <a:pt x="13075" y="17710"/>
                  </a:cubicBezTo>
                  <a:cubicBezTo>
                    <a:pt x="13074" y="16596"/>
                    <a:pt x="13075" y="15481"/>
                    <a:pt x="13075" y="14367"/>
                  </a:cubicBezTo>
                  <a:lnTo>
                    <a:pt x="13075" y="14367"/>
                  </a:lnTo>
                  <a:cubicBezTo>
                    <a:pt x="12818" y="14432"/>
                    <a:pt x="12559" y="14468"/>
                    <a:pt x="12292" y="14475"/>
                  </a:cubicBezTo>
                  <a:cubicBezTo>
                    <a:pt x="11798" y="14488"/>
                    <a:pt x="11303" y="14507"/>
                    <a:pt x="10811" y="14564"/>
                  </a:cubicBezTo>
                  <a:cubicBezTo>
                    <a:pt x="10753" y="14571"/>
                    <a:pt x="10696" y="14572"/>
                    <a:pt x="10638" y="14572"/>
                  </a:cubicBezTo>
                  <a:cubicBezTo>
                    <a:pt x="10585" y="14572"/>
                    <a:pt x="10531" y="14571"/>
                    <a:pt x="10478" y="14570"/>
                  </a:cubicBezTo>
                  <a:cubicBezTo>
                    <a:pt x="10445" y="14570"/>
                    <a:pt x="10412" y="14570"/>
                    <a:pt x="10379" y="14570"/>
                  </a:cubicBezTo>
                  <a:cubicBezTo>
                    <a:pt x="9865" y="14570"/>
                    <a:pt x="9354" y="14601"/>
                    <a:pt x="8843" y="14668"/>
                  </a:cubicBezTo>
                  <a:cubicBezTo>
                    <a:pt x="8825" y="14671"/>
                    <a:pt x="8805" y="14671"/>
                    <a:pt x="8786" y="14671"/>
                  </a:cubicBezTo>
                  <a:cubicBezTo>
                    <a:pt x="8762" y="14671"/>
                    <a:pt x="8739" y="14671"/>
                    <a:pt x="8716" y="14671"/>
                  </a:cubicBezTo>
                  <a:cubicBezTo>
                    <a:pt x="8675" y="14816"/>
                    <a:pt x="8699" y="14980"/>
                    <a:pt x="8598" y="15110"/>
                  </a:cubicBezTo>
                  <a:cubicBezTo>
                    <a:pt x="8574" y="15141"/>
                    <a:pt x="8576" y="15173"/>
                    <a:pt x="8604" y="15202"/>
                  </a:cubicBezTo>
                  <a:cubicBezTo>
                    <a:pt x="8792" y="15406"/>
                    <a:pt x="8812" y="15673"/>
                    <a:pt x="8841" y="15922"/>
                  </a:cubicBezTo>
                  <a:cubicBezTo>
                    <a:pt x="8955" y="16926"/>
                    <a:pt x="9050" y="17931"/>
                    <a:pt x="9148" y="18937"/>
                  </a:cubicBezTo>
                  <a:cubicBezTo>
                    <a:pt x="9172" y="19200"/>
                    <a:pt x="9186" y="19466"/>
                    <a:pt x="9202" y="19732"/>
                  </a:cubicBezTo>
                  <a:cubicBezTo>
                    <a:pt x="9206" y="19800"/>
                    <a:pt x="9206" y="19869"/>
                    <a:pt x="9206" y="19937"/>
                  </a:cubicBezTo>
                  <a:cubicBezTo>
                    <a:pt x="9198" y="20493"/>
                    <a:pt x="8989" y="20712"/>
                    <a:pt x="8437" y="20753"/>
                  </a:cubicBezTo>
                  <a:cubicBezTo>
                    <a:pt x="8104" y="20779"/>
                    <a:pt x="7771" y="20804"/>
                    <a:pt x="7439" y="20838"/>
                  </a:cubicBezTo>
                  <a:cubicBezTo>
                    <a:pt x="7386" y="20844"/>
                    <a:pt x="7337" y="20846"/>
                    <a:pt x="7292" y="20846"/>
                  </a:cubicBezTo>
                  <a:cubicBezTo>
                    <a:pt x="6982" y="20846"/>
                    <a:pt x="6849" y="20709"/>
                    <a:pt x="6799" y="20307"/>
                  </a:cubicBezTo>
                  <a:cubicBezTo>
                    <a:pt x="6776" y="20121"/>
                    <a:pt x="6787" y="19932"/>
                    <a:pt x="6791" y="19742"/>
                  </a:cubicBezTo>
                  <a:cubicBezTo>
                    <a:pt x="6804" y="18878"/>
                    <a:pt x="6847" y="18013"/>
                    <a:pt x="6823" y="17147"/>
                  </a:cubicBezTo>
                  <a:cubicBezTo>
                    <a:pt x="6809" y="16690"/>
                    <a:pt x="6816" y="16224"/>
                    <a:pt x="6892" y="15764"/>
                  </a:cubicBezTo>
                  <a:cubicBezTo>
                    <a:pt x="6894" y="15747"/>
                    <a:pt x="6899" y="15731"/>
                    <a:pt x="6901" y="15714"/>
                  </a:cubicBezTo>
                  <a:cubicBezTo>
                    <a:pt x="6921" y="15559"/>
                    <a:pt x="7044" y="15424"/>
                    <a:pt x="7055" y="15290"/>
                  </a:cubicBezTo>
                  <a:cubicBezTo>
                    <a:pt x="7065" y="15162"/>
                    <a:pt x="6923" y="15025"/>
                    <a:pt x="6932" y="14865"/>
                  </a:cubicBezTo>
                  <a:cubicBezTo>
                    <a:pt x="6898" y="14776"/>
                    <a:pt x="6850" y="14723"/>
                    <a:pt x="6749" y="14723"/>
                  </a:cubicBezTo>
                  <a:cubicBezTo>
                    <a:pt x="6741" y="14723"/>
                    <a:pt x="6733" y="14723"/>
                    <a:pt x="6725" y="14724"/>
                  </a:cubicBezTo>
                  <a:cubicBezTo>
                    <a:pt x="6631" y="14730"/>
                    <a:pt x="6536" y="14731"/>
                    <a:pt x="6441" y="14731"/>
                  </a:cubicBezTo>
                  <a:cubicBezTo>
                    <a:pt x="6344" y="14731"/>
                    <a:pt x="6247" y="14730"/>
                    <a:pt x="6150" y="14730"/>
                  </a:cubicBezTo>
                  <a:cubicBezTo>
                    <a:pt x="5966" y="14730"/>
                    <a:pt x="5782" y="14736"/>
                    <a:pt x="5598" y="14769"/>
                  </a:cubicBezTo>
                  <a:cubicBezTo>
                    <a:pt x="5538" y="14780"/>
                    <a:pt x="5477" y="14784"/>
                    <a:pt x="5415" y="14784"/>
                  </a:cubicBezTo>
                  <a:cubicBezTo>
                    <a:pt x="5340" y="14784"/>
                    <a:pt x="5264" y="14779"/>
                    <a:pt x="5189" y="14779"/>
                  </a:cubicBezTo>
                  <a:cubicBezTo>
                    <a:pt x="5174" y="14779"/>
                    <a:pt x="5160" y="14779"/>
                    <a:pt x="5147" y="14779"/>
                  </a:cubicBezTo>
                  <a:cubicBezTo>
                    <a:pt x="4912" y="14779"/>
                    <a:pt x="4925" y="14764"/>
                    <a:pt x="4886" y="14512"/>
                  </a:cubicBezTo>
                  <a:cubicBezTo>
                    <a:pt x="4806" y="14000"/>
                    <a:pt x="4858" y="13486"/>
                    <a:pt x="4845" y="12975"/>
                  </a:cubicBezTo>
                  <a:cubicBezTo>
                    <a:pt x="4838" y="12734"/>
                    <a:pt x="4938" y="12625"/>
                    <a:pt x="5181" y="12622"/>
                  </a:cubicBezTo>
                  <a:cubicBezTo>
                    <a:pt x="5575" y="12617"/>
                    <a:pt x="5965" y="12575"/>
                    <a:pt x="6358" y="12555"/>
                  </a:cubicBezTo>
                  <a:cubicBezTo>
                    <a:pt x="7034" y="12522"/>
                    <a:pt x="7709" y="12545"/>
                    <a:pt x="8384" y="12505"/>
                  </a:cubicBezTo>
                  <a:cubicBezTo>
                    <a:pt x="9004" y="12468"/>
                    <a:pt x="9623" y="12458"/>
                    <a:pt x="10242" y="12458"/>
                  </a:cubicBezTo>
                  <a:cubicBezTo>
                    <a:pt x="10956" y="12458"/>
                    <a:pt x="11671" y="12472"/>
                    <a:pt x="12385" y="12472"/>
                  </a:cubicBezTo>
                  <a:cubicBezTo>
                    <a:pt x="12506" y="12472"/>
                    <a:pt x="12626" y="12471"/>
                    <a:pt x="12747" y="12470"/>
                  </a:cubicBezTo>
                  <a:cubicBezTo>
                    <a:pt x="12749" y="12470"/>
                    <a:pt x="12751" y="12470"/>
                    <a:pt x="12753" y="12470"/>
                  </a:cubicBezTo>
                  <a:cubicBezTo>
                    <a:pt x="12879" y="12470"/>
                    <a:pt x="13003" y="12500"/>
                    <a:pt x="13129" y="12514"/>
                  </a:cubicBezTo>
                  <a:cubicBezTo>
                    <a:pt x="13054" y="11918"/>
                    <a:pt x="13115" y="11316"/>
                    <a:pt x="13066" y="10721"/>
                  </a:cubicBezTo>
                  <a:cubicBezTo>
                    <a:pt x="13023" y="10199"/>
                    <a:pt x="13070" y="9676"/>
                    <a:pt x="13019" y="9159"/>
                  </a:cubicBezTo>
                  <a:cubicBezTo>
                    <a:pt x="12961" y="8551"/>
                    <a:pt x="13007" y="7943"/>
                    <a:pt x="12969" y="7338"/>
                  </a:cubicBezTo>
                  <a:cubicBezTo>
                    <a:pt x="12936" y="6793"/>
                    <a:pt x="12908" y="6247"/>
                    <a:pt x="12860" y="5705"/>
                  </a:cubicBezTo>
                  <a:cubicBezTo>
                    <a:pt x="12809" y="5113"/>
                    <a:pt x="12795" y="4522"/>
                    <a:pt x="12835" y="3936"/>
                  </a:cubicBezTo>
                  <a:cubicBezTo>
                    <a:pt x="12884" y="3234"/>
                    <a:pt x="12862" y="2533"/>
                    <a:pt x="12869" y="1832"/>
                  </a:cubicBezTo>
                  <a:cubicBezTo>
                    <a:pt x="12873" y="1517"/>
                    <a:pt x="12816" y="1204"/>
                    <a:pt x="12716" y="901"/>
                  </a:cubicBezTo>
                  <a:cubicBezTo>
                    <a:pt x="12635" y="654"/>
                    <a:pt x="12486" y="467"/>
                    <a:pt x="12242" y="361"/>
                  </a:cubicBezTo>
                  <a:cubicBezTo>
                    <a:pt x="11767" y="155"/>
                    <a:pt x="11277" y="17"/>
                    <a:pt x="10756" y="6"/>
                  </a:cubicBezTo>
                  <a:cubicBezTo>
                    <a:pt x="10632" y="4"/>
                    <a:pt x="10508" y="1"/>
                    <a:pt x="10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9"/>
            <p:cNvSpPr/>
            <p:nvPr/>
          </p:nvSpPr>
          <p:spPr>
            <a:xfrm>
              <a:off x="2851168" y="3146058"/>
              <a:ext cx="261674" cy="1318344"/>
            </a:xfrm>
            <a:custGeom>
              <a:avLst/>
              <a:gdLst/>
              <a:ahLst/>
              <a:cxnLst/>
              <a:rect l="l" t="t" r="r" b="b"/>
              <a:pathLst>
                <a:path w="7950" h="40053" extrusionOk="0">
                  <a:moveTo>
                    <a:pt x="1997" y="0"/>
                  </a:moveTo>
                  <a:cubicBezTo>
                    <a:pt x="1525" y="0"/>
                    <a:pt x="1052" y="45"/>
                    <a:pt x="581" y="133"/>
                  </a:cubicBezTo>
                  <a:cubicBezTo>
                    <a:pt x="384" y="171"/>
                    <a:pt x="182" y="208"/>
                    <a:pt x="7" y="308"/>
                  </a:cubicBezTo>
                  <a:cubicBezTo>
                    <a:pt x="1" y="383"/>
                    <a:pt x="51" y="412"/>
                    <a:pt x="86" y="445"/>
                  </a:cubicBezTo>
                  <a:cubicBezTo>
                    <a:pt x="358" y="699"/>
                    <a:pt x="581" y="993"/>
                    <a:pt x="779" y="1304"/>
                  </a:cubicBezTo>
                  <a:cubicBezTo>
                    <a:pt x="1023" y="1687"/>
                    <a:pt x="1274" y="2067"/>
                    <a:pt x="1504" y="2458"/>
                  </a:cubicBezTo>
                  <a:cubicBezTo>
                    <a:pt x="1804" y="2968"/>
                    <a:pt x="2124" y="3468"/>
                    <a:pt x="2357" y="4014"/>
                  </a:cubicBezTo>
                  <a:cubicBezTo>
                    <a:pt x="3184" y="5952"/>
                    <a:pt x="3767" y="7966"/>
                    <a:pt x="4207" y="10023"/>
                  </a:cubicBezTo>
                  <a:cubicBezTo>
                    <a:pt x="4381" y="10835"/>
                    <a:pt x="4501" y="11658"/>
                    <a:pt x="4616" y="12480"/>
                  </a:cubicBezTo>
                  <a:cubicBezTo>
                    <a:pt x="4706" y="13117"/>
                    <a:pt x="4833" y="13749"/>
                    <a:pt x="4844" y="14393"/>
                  </a:cubicBezTo>
                  <a:cubicBezTo>
                    <a:pt x="4847" y="14590"/>
                    <a:pt x="4866" y="14787"/>
                    <a:pt x="4893" y="14983"/>
                  </a:cubicBezTo>
                  <a:cubicBezTo>
                    <a:pt x="5051" y="16113"/>
                    <a:pt x="5074" y="17253"/>
                    <a:pt x="5132" y="18390"/>
                  </a:cubicBezTo>
                  <a:cubicBezTo>
                    <a:pt x="5166" y="19032"/>
                    <a:pt x="5150" y="19677"/>
                    <a:pt x="5164" y="20319"/>
                  </a:cubicBezTo>
                  <a:cubicBezTo>
                    <a:pt x="5187" y="21322"/>
                    <a:pt x="5178" y="22326"/>
                    <a:pt x="5173" y="23330"/>
                  </a:cubicBezTo>
                  <a:cubicBezTo>
                    <a:pt x="5172" y="23646"/>
                    <a:pt x="5153" y="23965"/>
                    <a:pt x="5118" y="24279"/>
                  </a:cubicBezTo>
                  <a:cubicBezTo>
                    <a:pt x="5029" y="25062"/>
                    <a:pt x="5008" y="25853"/>
                    <a:pt x="4940" y="26637"/>
                  </a:cubicBezTo>
                  <a:cubicBezTo>
                    <a:pt x="4898" y="27124"/>
                    <a:pt x="4863" y="27610"/>
                    <a:pt x="4799" y="28095"/>
                  </a:cubicBezTo>
                  <a:cubicBezTo>
                    <a:pt x="4693" y="28902"/>
                    <a:pt x="4570" y="29706"/>
                    <a:pt x="4526" y="30520"/>
                  </a:cubicBezTo>
                  <a:cubicBezTo>
                    <a:pt x="4467" y="31619"/>
                    <a:pt x="4237" y="32694"/>
                    <a:pt x="4076" y="33778"/>
                  </a:cubicBezTo>
                  <a:cubicBezTo>
                    <a:pt x="3981" y="34404"/>
                    <a:pt x="3859" y="35025"/>
                    <a:pt x="3747" y="35651"/>
                  </a:cubicBezTo>
                  <a:cubicBezTo>
                    <a:pt x="3541" y="36813"/>
                    <a:pt x="3326" y="37976"/>
                    <a:pt x="3012" y="39117"/>
                  </a:cubicBezTo>
                  <a:cubicBezTo>
                    <a:pt x="2940" y="39370"/>
                    <a:pt x="2873" y="39625"/>
                    <a:pt x="2853" y="39896"/>
                  </a:cubicBezTo>
                  <a:cubicBezTo>
                    <a:pt x="3350" y="39972"/>
                    <a:pt x="3836" y="40011"/>
                    <a:pt x="4321" y="40051"/>
                  </a:cubicBezTo>
                  <a:cubicBezTo>
                    <a:pt x="4331" y="40052"/>
                    <a:pt x="4340" y="40052"/>
                    <a:pt x="4349" y="40052"/>
                  </a:cubicBezTo>
                  <a:cubicBezTo>
                    <a:pt x="4466" y="40052"/>
                    <a:pt x="4527" y="39989"/>
                    <a:pt x="4576" y="39885"/>
                  </a:cubicBezTo>
                  <a:cubicBezTo>
                    <a:pt x="4744" y="39508"/>
                    <a:pt x="4919" y="39136"/>
                    <a:pt x="5040" y="38741"/>
                  </a:cubicBezTo>
                  <a:cubicBezTo>
                    <a:pt x="5540" y="37090"/>
                    <a:pt x="5939" y="35418"/>
                    <a:pt x="6255" y="33723"/>
                  </a:cubicBezTo>
                  <a:cubicBezTo>
                    <a:pt x="6417" y="32856"/>
                    <a:pt x="6595" y="31992"/>
                    <a:pt x="6694" y="31114"/>
                  </a:cubicBezTo>
                  <a:cubicBezTo>
                    <a:pt x="6758" y="30552"/>
                    <a:pt x="6828" y="29992"/>
                    <a:pt x="6906" y="29432"/>
                  </a:cubicBezTo>
                  <a:cubicBezTo>
                    <a:pt x="7029" y="28523"/>
                    <a:pt x="7175" y="27619"/>
                    <a:pt x="7286" y="26709"/>
                  </a:cubicBezTo>
                  <a:cubicBezTo>
                    <a:pt x="7406" y="25715"/>
                    <a:pt x="7540" y="24721"/>
                    <a:pt x="7625" y="23722"/>
                  </a:cubicBezTo>
                  <a:cubicBezTo>
                    <a:pt x="7720" y="22620"/>
                    <a:pt x="7823" y="21517"/>
                    <a:pt x="7844" y="20415"/>
                  </a:cubicBezTo>
                  <a:cubicBezTo>
                    <a:pt x="7903" y="17346"/>
                    <a:pt x="7949" y="14274"/>
                    <a:pt x="7648" y="11213"/>
                  </a:cubicBezTo>
                  <a:cubicBezTo>
                    <a:pt x="7599" y="10695"/>
                    <a:pt x="7560" y="10172"/>
                    <a:pt x="7483" y="9656"/>
                  </a:cubicBezTo>
                  <a:cubicBezTo>
                    <a:pt x="7354" y="8775"/>
                    <a:pt x="7171" y="7903"/>
                    <a:pt x="6900" y="7051"/>
                  </a:cubicBezTo>
                  <a:cubicBezTo>
                    <a:pt x="6659" y="6291"/>
                    <a:pt x="6467" y="5516"/>
                    <a:pt x="6243" y="4753"/>
                  </a:cubicBezTo>
                  <a:cubicBezTo>
                    <a:pt x="5961" y="3798"/>
                    <a:pt x="5568" y="2883"/>
                    <a:pt x="5207" y="1956"/>
                  </a:cubicBezTo>
                  <a:cubicBezTo>
                    <a:pt x="5039" y="1522"/>
                    <a:pt x="4808" y="1121"/>
                    <a:pt x="4573" y="722"/>
                  </a:cubicBezTo>
                  <a:cubicBezTo>
                    <a:pt x="4477" y="561"/>
                    <a:pt x="4350" y="434"/>
                    <a:pt x="4177" y="371"/>
                  </a:cubicBezTo>
                  <a:cubicBezTo>
                    <a:pt x="3944" y="284"/>
                    <a:pt x="3710" y="192"/>
                    <a:pt x="3467" y="144"/>
                  </a:cubicBezTo>
                  <a:cubicBezTo>
                    <a:pt x="2978" y="48"/>
                    <a:pt x="2488" y="0"/>
                    <a:pt x="1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9"/>
            <p:cNvSpPr/>
            <p:nvPr/>
          </p:nvSpPr>
          <p:spPr>
            <a:xfrm>
              <a:off x="2347899" y="3578691"/>
              <a:ext cx="139461" cy="1253831"/>
            </a:xfrm>
            <a:custGeom>
              <a:avLst/>
              <a:gdLst/>
              <a:ahLst/>
              <a:cxnLst/>
              <a:rect l="l" t="t" r="r" b="b"/>
              <a:pathLst>
                <a:path w="4237" h="38093" extrusionOk="0">
                  <a:moveTo>
                    <a:pt x="4181" y="0"/>
                  </a:moveTo>
                  <a:cubicBezTo>
                    <a:pt x="3946" y="597"/>
                    <a:pt x="3745" y="1208"/>
                    <a:pt x="3541" y="1817"/>
                  </a:cubicBezTo>
                  <a:cubicBezTo>
                    <a:pt x="3165" y="2939"/>
                    <a:pt x="2901" y="4092"/>
                    <a:pt x="2561" y="5224"/>
                  </a:cubicBezTo>
                  <a:cubicBezTo>
                    <a:pt x="2462" y="5552"/>
                    <a:pt x="2350" y="5876"/>
                    <a:pt x="2303" y="6218"/>
                  </a:cubicBezTo>
                  <a:cubicBezTo>
                    <a:pt x="2306" y="6879"/>
                    <a:pt x="2345" y="7541"/>
                    <a:pt x="2297" y="8198"/>
                  </a:cubicBezTo>
                  <a:cubicBezTo>
                    <a:pt x="2253" y="8815"/>
                    <a:pt x="2306" y="9433"/>
                    <a:pt x="2250" y="10047"/>
                  </a:cubicBezTo>
                  <a:cubicBezTo>
                    <a:pt x="2183" y="10818"/>
                    <a:pt x="2250" y="11590"/>
                    <a:pt x="2195" y="12358"/>
                  </a:cubicBezTo>
                  <a:cubicBezTo>
                    <a:pt x="2154" y="12906"/>
                    <a:pt x="2194" y="13457"/>
                    <a:pt x="2144" y="14000"/>
                  </a:cubicBezTo>
                  <a:cubicBezTo>
                    <a:pt x="2091" y="14582"/>
                    <a:pt x="2143" y="15167"/>
                    <a:pt x="2094" y="15746"/>
                  </a:cubicBezTo>
                  <a:cubicBezTo>
                    <a:pt x="2020" y="16620"/>
                    <a:pt x="2095" y="17495"/>
                    <a:pt x="2041" y="18366"/>
                  </a:cubicBezTo>
                  <a:cubicBezTo>
                    <a:pt x="1999" y="19035"/>
                    <a:pt x="2037" y="19704"/>
                    <a:pt x="1987" y="20369"/>
                  </a:cubicBezTo>
                  <a:cubicBezTo>
                    <a:pt x="1954" y="20806"/>
                    <a:pt x="1988" y="21246"/>
                    <a:pt x="1936" y="21677"/>
                  </a:cubicBezTo>
                  <a:cubicBezTo>
                    <a:pt x="1893" y="22042"/>
                    <a:pt x="1896" y="22409"/>
                    <a:pt x="1859" y="22777"/>
                  </a:cubicBezTo>
                  <a:cubicBezTo>
                    <a:pt x="1808" y="23277"/>
                    <a:pt x="1780" y="23782"/>
                    <a:pt x="1791" y="24290"/>
                  </a:cubicBezTo>
                  <a:cubicBezTo>
                    <a:pt x="1806" y="25026"/>
                    <a:pt x="1763" y="25763"/>
                    <a:pt x="1727" y="26497"/>
                  </a:cubicBezTo>
                  <a:cubicBezTo>
                    <a:pt x="1674" y="27594"/>
                    <a:pt x="1682" y="28691"/>
                    <a:pt x="1708" y="29787"/>
                  </a:cubicBezTo>
                  <a:cubicBezTo>
                    <a:pt x="1720" y="30271"/>
                    <a:pt x="1687" y="30764"/>
                    <a:pt x="1786" y="31247"/>
                  </a:cubicBezTo>
                  <a:cubicBezTo>
                    <a:pt x="1791" y="31263"/>
                    <a:pt x="1788" y="31281"/>
                    <a:pt x="1788" y="31298"/>
                  </a:cubicBezTo>
                  <a:cubicBezTo>
                    <a:pt x="1793" y="32455"/>
                    <a:pt x="1890" y="33611"/>
                    <a:pt x="1840" y="34768"/>
                  </a:cubicBezTo>
                  <a:cubicBezTo>
                    <a:pt x="1812" y="35399"/>
                    <a:pt x="1761" y="36032"/>
                    <a:pt x="1452" y="36610"/>
                  </a:cubicBezTo>
                  <a:cubicBezTo>
                    <a:pt x="1270" y="36951"/>
                    <a:pt x="1046" y="37242"/>
                    <a:pt x="673" y="37393"/>
                  </a:cubicBezTo>
                  <a:cubicBezTo>
                    <a:pt x="499" y="37466"/>
                    <a:pt x="329" y="37546"/>
                    <a:pt x="157" y="37623"/>
                  </a:cubicBezTo>
                  <a:cubicBezTo>
                    <a:pt x="101" y="37776"/>
                    <a:pt x="26" y="37924"/>
                    <a:pt x="0" y="38088"/>
                  </a:cubicBezTo>
                  <a:cubicBezTo>
                    <a:pt x="60" y="38091"/>
                    <a:pt x="119" y="38093"/>
                    <a:pt x="178" y="38093"/>
                  </a:cubicBezTo>
                  <a:cubicBezTo>
                    <a:pt x="1112" y="38093"/>
                    <a:pt x="1879" y="37684"/>
                    <a:pt x="2580" y="37076"/>
                  </a:cubicBezTo>
                  <a:cubicBezTo>
                    <a:pt x="3091" y="36631"/>
                    <a:pt x="3266" y="36062"/>
                    <a:pt x="3345" y="35423"/>
                  </a:cubicBezTo>
                  <a:cubicBezTo>
                    <a:pt x="3399" y="34977"/>
                    <a:pt x="3364" y="34533"/>
                    <a:pt x="3392" y="34089"/>
                  </a:cubicBezTo>
                  <a:cubicBezTo>
                    <a:pt x="3461" y="32985"/>
                    <a:pt x="3396" y="31877"/>
                    <a:pt x="3455" y="30774"/>
                  </a:cubicBezTo>
                  <a:cubicBezTo>
                    <a:pt x="3509" y="29730"/>
                    <a:pt x="3442" y="28683"/>
                    <a:pt x="3504" y="27640"/>
                  </a:cubicBezTo>
                  <a:cubicBezTo>
                    <a:pt x="3567" y="26543"/>
                    <a:pt x="3495" y="25445"/>
                    <a:pt x="3557" y="24351"/>
                  </a:cubicBezTo>
                  <a:cubicBezTo>
                    <a:pt x="3597" y="23623"/>
                    <a:pt x="3549" y="22894"/>
                    <a:pt x="3607" y="22168"/>
                  </a:cubicBezTo>
                  <a:cubicBezTo>
                    <a:pt x="3665" y="21432"/>
                    <a:pt x="3606" y="20694"/>
                    <a:pt x="3656" y="19960"/>
                  </a:cubicBezTo>
                  <a:cubicBezTo>
                    <a:pt x="3690" y="19481"/>
                    <a:pt x="3662" y="19000"/>
                    <a:pt x="3711" y="18523"/>
                  </a:cubicBezTo>
                  <a:cubicBezTo>
                    <a:pt x="3760" y="18035"/>
                    <a:pt x="3733" y="17548"/>
                    <a:pt x="3750" y="17060"/>
                  </a:cubicBezTo>
                  <a:cubicBezTo>
                    <a:pt x="3796" y="15741"/>
                    <a:pt x="3768" y="14421"/>
                    <a:pt x="3817" y="13103"/>
                  </a:cubicBezTo>
                  <a:cubicBezTo>
                    <a:pt x="3865" y="11809"/>
                    <a:pt x="3802" y="10513"/>
                    <a:pt x="3861" y="9222"/>
                  </a:cubicBezTo>
                  <a:cubicBezTo>
                    <a:pt x="3918" y="7970"/>
                    <a:pt x="3861" y="6719"/>
                    <a:pt x="3918" y="5470"/>
                  </a:cubicBezTo>
                  <a:cubicBezTo>
                    <a:pt x="3956" y="4664"/>
                    <a:pt x="3913" y="3858"/>
                    <a:pt x="3968" y="3057"/>
                  </a:cubicBezTo>
                  <a:cubicBezTo>
                    <a:pt x="3995" y="2682"/>
                    <a:pt x="3972" y="2304"/>
                    <a:pt x="4047" y="1932"/>
                  </a:cubicBezTo>
                  <a:cubicBezTo>
                    <a:pt x="4070" y="1825"/>
                    <a:pt x="4056" y="1711"/>
                    <a:pt x="4059" y="1599"/>
                  </a:cubicBezTo>
                  <a:cubicBezTo>
                    <a:pt x="4073" y="1180"/>
                    <a:pt x="4138" y="766"/>
                    <a:pt x="4192" y="352"/>
                  </a:cubicBezTo>
                  <a:cubicBezTo>
                    <a:pt x="4208" y="233"/>
                    <a:pt x="4237" y="116"/>
                    <a:pt x="4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9"/>
            <p:cNvSpPr/>
            <p:nvPr/>
          </p:nvSpPr>
          <p:spPr>
            <a:xfrm>
              <a:off x="2484792" y="3071638"/>
              <a:ext cx="503237" cy="205620"/>
            </a:xfrm>
            <a:custGeom>
              <a:avLst/>
              <a:gdLst/>
              <a:ahLst/>
              <a:cxnLst/>
              <a:rect l="l" t="t" r="r" b="b"/>
              <a:pathLst>
                <a:path w="15289" h="6247" extrusionOk="0">
                  <a:moveTo>
                    <a:pt x="8524" y="1"/>
                  </a:moveTo>
                  <a:cubicBezTo>
                    <a:pt x="7808" y="1"/>
                    <a:pt x="7107" y="110"/>
                    <a:pt x="6419" y="373"/>
                  </a:cubicBezTo>
                  <a:cubicBezTo>
                    <a:pt x="5382" y="769"/>
                    <a:pt x="4394" y="1261"/>
                    <a:pt x="3426" y="1795"/>
                  </a:cubicBezTo>
                  <a:cubicBezTo>
                    <a:pt x="2541" y="2282"/>
                    <a:pt x="1669" y="2795"/>
                    <a:pt x="793" y="3301"/>
                  </a:cubicBezTo>
                  <a:cubicBezTo>
                    <a:pt x="660" y="3377"/>
                    <a:pt x="533" y="3467"/>
                    <a:pt x="411" y="3561"/>
                  </a:cubicBezTo>
                  <a:cubicBezTo>
                    <a:pt x="292" y="3652"/>
                    <a:pt x="145" y="3706"/>
                    <a:pt x="1" y="3855"/>
                  </a:cubicBezTo>
                  <a:cubicBezTo>
                    <a:pt x="82" y="3915"/>
                    <a:pt x="150" y="3953"/>
                    <a:pt x="206" y="4006"/>
                  </a:cubicBezTo>
                  <a:cubicBezTo>
                    <a:pt x="849" y="4617"/>
                    <a:pt x="1440" y="5269"/>
                    <a:pt x="1828" y="6079"/>
                  </a:cubicBezTo>
                  <a:cubicBezTo>
                    <a:pt x="1867" y="6161"/>
                    <a:pt x="1925" y="6186"/>
                    <a:pt x="2010" y="6188"/>
                  </a:cubicBezTo>
                  <a:cubicBezTo>
                    <a:pt x="2661" y="6206"/>
                    <a:pt x="3312" y="6226"/>
                    <a:pt x="3963" y="6246"/>
                  </a:cubicBezTo>
                  <a:cubicBezTo>
                    <a:pt x="3969" y="6246"/>
                    <a:pt x="3974" y="6246"/>
                    <a:pt x="3980" y="6246"/>
                  </a:cubicBezTo>
                  <a:cubicBezTo>
                    <a:pt x="4052" y="6246"/>
                    <a:pt x="4114" y="6226"/>
                    <a:pt x="4174" y="6176"/>
                  </a:cubicBezTo>
                  <a:cubicBezTo>
                    <a:pt x="4913" y="5547"/>
                    <a:pt x="5706" y="4994"/>
                    <a:pt x="6531" y="4481"/>
                  </a:cubicBezTo>
                  <a:cubicBezTo>
                    <a:pt x="7202" y="4066"/>
                    <a:pt x="7846" y="3605"/>
                    <a:pt x="8552" y="3252"/>
                  </a:cubicBezTo>
                  <a:cubicBezTo>
                    <a:pt x="9824" y="2618"/>
                    <a:pt x="11158" y="2158"/>
                    <a:pt x="12587" y="2042"/>
                  </a:cubicBezTo>
                  <a:cubicBezTo>
                    <a:pt x="12838" y="2022"/>
                    <a:pt x="13088" y="2011"/>
                    <a:pt x="13339" y="2011"/>
                  </a:cubicBezTo>
                  <a:cubicBezTo>
                    <a:pt x="13730" y="2011"/>
                    <a:pt x="14121" y="2038"/>
                    <a:pt x="14511" y="2102"/>
                  </a:cubicBezTo>
                  <a:cubicBezTo>
                    <a:pt x="14763" y="2143"/>
                    <a:pt x="14999" y="2243"/>
                    <a:pt x="15289" y="2328"/>
                  </a:cubicBezTo>
                  <a:cubicBezTo>
                    <a:pt x="15088" y="2052"/>
                    <a:pt x="14856" y="1891"/>
                    <a:pt x="14619" y="1738"/>
                  </a:cubicBezTo>
                  <a:cubicBezTo>
                    <a:pt x="14027" y="1355"/>
                    <a:pt x="13384" y="1070"/>
                    <a:pt x="12720" y="836"/>
                  </a:cubicBezTo>
                  <a:cubicBezTo>
                    <a:pt x="11625" y="451"/>
                    <a:pt x="10507" y="170"/>
                    <a:pt x="9351" y="46"/>
                  </a:cubicBezTo>
                  <a:cubicBezTo>
                    <a:pt x="9073" y="17"/>
                    <a:pt x="8798" y="1"/>
                    <a:pt x="8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9"/>
            <p:cNvSpPr/>
            <p:nvPr/>
          </p:nvSpPr>
          <p:spPr>
            <a:xfrm>
              <a:off x="2349347" y="3803336"/>
              <a:ext cx="70109" cy="1003545"/>
            </a:xfrm>
            <a:custGeom>
              <a:avLst/>
              <a:gdLst/>
              <a:ahLst/>
              <a:cxnLst/>
              <a:rect l="l" t="t" r="r" b="b"/>
              <a:pathLst>
                <a:path w="2130" h="30489" extrusionOk="0">
                  <a:moveTo>
                    <a:pt x="2099" y="0"/>
                  </a:moveTo>
                  <a:lnTo>
                    <a:pt x="2099" y="0"/>
                  </a:lnTo>
                  <a:cubicBezTo>
                    <a:pt x="1967" y="335"/>
                    <a:pt x="1889" y="687"/>
                    <a:pt x="1801" y="1034"/>
                  </a:cubicBezTo>
                  <a:cubicBezTo>
                    <a:pt x="1604" y="1808"/>
                    <a:pt x="1480" y="2595"/>
                    <a:pt x="1328" y="3377"/>
                  </a:cubicBezTo>
                  <a:cubicBezTo>
                    <a:pt x="1210" y="3990"/>
                    <a:pt x="1066" y="4601"/>
                    <a:pt x="983" y="5220"/>
                  </a:cubicBezTo>
                  <a:cubicBezTo>
                    <a:pt x="821" y="6452"/>
                    <a:pt x="650" y="7681"/>
                    <a:pt x="549" y="8919"/>
                  </a:cubicBezTo>
                  <a:cubicBezTo>
                    <a:pt x="460" y="9985"/>
                    <a:pt x="342" y="11050"/>
                    <a:pt x="263" y="12117"/>
                  </a:cubicBezTo>
                  <a:cubicBezTo>
                    <a:pt x="205" y="12921"/>
                    <a:pt x="155" y="13725"/>
                    <a:pt x="112" y="14528"/>
                  </a:cubicBezTo>
                  <a:cubicBezTo>
                    <a:pt x="60" y="15529"/>
                    <a:pt x="19" y="16533"/>
                    <a:pt x="11" y="17535"/>
                  </a:cubicBezTo>
                  <a:cubicBezTo>
                    <a:pt x="1" y="18881"/>
                    <a:pt x="7" y="20227"/>
                    <a:pt x="25" y="21575"/>
                  </a:cubicBezTo>
                  <a:cubicBezTo>
                    <a:pt x="51" y="23349"/>
                    <a:pt x="86" y="25124"/>
                    <a:pt x="152" y="26898"/>
                  </a:cubicBezTo>
                  <a:cubicBezTo>
                    <a:pt x="160" y="27113"/>
                    <a:pt x="167" y="27326"/>
                    <a:pt x="181" y="27540"/>
                  </a:cubicBezTo>
                  <a:cubicBezTo>
                    <a:pt x="216" y="28045"/>
                    <a:pt x="196" y="28548"/>
                    <a:pt x="248" y="29053"/>
                  </a:cubicBezTo>
                  <a:cubicBezTo>
                    <a:pt x="294" y="29530"/>
                    <a:pt x="231" y="30011"/>
                    <a:pt x="178" y="30488"/>
                  </a:cubicBezTo>
                  <a:cubicBezTo>
                    <a:pt x="342" y="30435"/>
                    <a:pt x="491" y="30349"/>
                    <a:pt x="641" y="30268"/>
                  </a:cubicBezTo>
                  <a:cubicBezTo>
                    <a:pt x="995" y="30081"/>
                    <a:pt x="1156" y="29752"/>
                    <a:pt x="1281" y="29400"/>
                  </a:cubicBezTo>
                  <a:cubicBezTo>
                    <a:pt x="1414" y="29028"/>
                    <a:pt x="1474" y="28647"/>
                    <a:pt x="1502" y="28248"/>
                  </a:cubicBezTo>
                  <a:cubicBezTo>
                    <a:pt x="1539" y="27725"/>
                    <a:pt x="1561" y="27203"/>
                    <a:pt x="1533" y="26683"/>
                  </a:cubicBezTo>
                  <a:cubicBezTo>
                    <a:pt x="1502" y="26129"/>
                    <a:pt x="1509" y="25573"/>
                    <a:pt x="1448" y="25020"/>
                  </a:cubicBezTo>
                  <a:cubicBezTo>
                    <a:pt x="1411" y="24689"/>
                    <a:pt x="1458" y="24349"/>
                    <a:pt x="1434" y="24018"/>
                  </a:cubicBezTo>
                  <a:cubicBezTo>
                    <a:pt x="1327" y="22535"/>
                    <a:pt x="1405" y="21053"/>
                    <a:pt x="1391" y="19570"/>
                  </a:cubicBezTo>
                  <a:cubicBezTo>
                    <a:pt x="1386" y="18905"/>
                    <a:pt x="1424" y="18239"/>
                    <a:pt x="1453" y="17575"/>
                  </a:cubicBezTo>
                  <a:cubicBezTo>
                    <a:pt x="1469" y="17183"/>
                    <a:pt x="1449" y="16785"/>
                    <a:pt x="1498" y="16397"/>
                  </a:cubicBezTo>
                  <a:cubicBezTo>
                    <a:pt x="1546" y="16023"/>
                    <a:pt x="1514" y="15647"/>
                    <a:pt x="1581" y="15273"/>
                  </a:cubicBezTo>
                  <a:cubicBezTo>
                    <a:pt x="1630" y="15006"/>
                    <a:pt x="1587" y="14728"/>
                    <a:pt x="1618" y="14455"/>
                  </a:cubicBezTo>
                  <a:cubicBezTo>
                    <a:pt x="1661" y="14067"/>
                    <a:pt x="1631" y="13674"/>
                    <a:pt x="1680" y="13285"/>
                  </a:cubicBezTo>
                  <a:cubicBezTo>
                    <a:pt x="1714" y="13015"/>
                    <a:pt x="1677" y="12736"/>
                    <a:pt x="1698" y="12463"/>
                  </a:cubicBezTo>
                  <a:cubicBezTo>
                    <a:pt x="1759" y="11598"/>
                    <a:pt x="1709" y="10733"/>
                    <a:pt x="1758" y="9869"/>
                  </a:cubicBezTo>
                  <a:cubicBezTo>
                    <a:pt x="1789" y="9337"/>
                    <a:pt x="1754" y="8805"/>
                    <a:pt x="1805" y="8279"/>
                  </a:cubicBezTo>
                  <a:cubicBezTo>
                    <a:pt x="1859" y="7714"/>
                    <a:pt x="1810" y="7148"/>
                    <a:pt x="1858" y="6586"/>
                  </a:cubicBezTo>
                  <a:cubicBezTo>
                    <a:pt x="1892" y="6183"/>
                    <a:pt x="1860" y="5779"/>
                    <a:pt x="1908" y="5383"/>
                  </a:cubicBezTo>
                  <a:cubicBezTo>
                    <a:pt x="1981" y="4783"/>
                    <a:pt x="1939" y="4185"/>
                    <a:pt x="1949" y="3586"/>
                  </a:cubicBezTo>
                  <a:cubicBezTo>
                    <a:pt x="1958" y="3012"/>
                    <a:pt x="1998" y="2441"/>
                    <a:pt x="2018" y="1868"/>
                  </a:cubicBezTo>
                  <a:cubicBezTo>
                    <a:pt x="2031" y="1475"/>
                    <a:pt x="2038" y="1081"/>
                    <a:pt x="2056" y="689"/>
                  </a:cubicBezTo>
                  <a:cubicBezTo>
                    <a:pt x="2068" y="459"/>
                    <a:pt x="2130" y="233"/>
                    <a:pt x="2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9"/>
            <p:cNvSpPr/>
            <p:nvPr/>
          </p:nvSpPr>
          <p:spPr>
            <a:xfrm>
              <a:off x="2761508" y="4389945"/>
              <a:ext cx="291857" cy="394783"/>
            </a:xfrm>
            <a:custGeom>
              <a:avLst/>
              <a:gdLst/>
              <a:ahLst/>
              <a:cxnLst/>
              <a:rect l="l" t="t" r="r" b="b"/>
              <a:pathLst>
                <a:path w="8867" h="11994" extrusionOk="0">
                  <a:moveTo>
                    <a:pt x="8404" y="0"/>
                  </a:moveTo>
                  <a:cubicBezTo>
                    <a:pt x="8321" y="117"/>
                    <a:pt x="8305" y="239"/>
                    <a:pt x="8274" y="355"/>
                  </a:cubicBezTo>
                  <a:cubicBezTo>
                    <a:pt x="8096" y="1019"/>
                    <a:pt x="7843" y="1655"/>
                    <a:pt x="7537" y="2272"/>
                  </a:cubicBezTo>
                  <a:cubicBezTo>
                    <a:pt x="7444" y="2458"/>
                    <a:pt x="7320" y="2548"/>
                    <a:pt x="7113" y="2548"/>
                  </a:cubicBezTo>
                  <a:cubicBezTo>
                    <a:pt x="7107" y="2548"/>
                    <a:pt x="7100" y="2547"/>
                    <a:pt x="7094" y="2547"/>
                  </a:cubicBezTo>
                  <a:cubicBezTo>
                    <a:pt x="6555" y="2536"/>
                    <a:pt x="6018" y="2490"/>
                    <a:pt x="5480" y="2435"/>
                  </a:cubicBezTo>
                  <a:cubicBezTo>
                    <a:pt x="5289" y="2414"/>
                    <a:pt x="5232" y="2343"/>
                    <a:pt x="5228" y="2146"/>
                  </a:cubicBezTo>
                  <a:cubicBezTo>
                    <a:pt x="5225" y="1946"/>
                    <a:pt x="5276" y="1755"/>
                    <a:pt x="5317" y="1562"/>
                  </a:cubicBezTo>
                  <a:cubicBezTo>
                    <a:pt x="5397" y="1159"/>
                    <a:pt x="5493" y="761"/>
                    <a:pt x="5584" y="361"/>
                  </a:cubicBezTo>
                  <a:cubicBezTo>
                    <a:pt x="5567" y="353"/>
                    <a:pt x="5551" y="345"/>
                    <a:pt x="5533" y="338"/>
                  </a:cubicBezTo>
                  <a:cubicBezTo>
                    <a:pt x="5514" y="366"/>
                    <a:pt x="5498" y="397"/>
                    <a:pt x="5478" y="424"/>
                  </a:cubicBezTo>
                  <a:cubicBezTo>
                    <a:pt x="5024" y="1027"/>
                    <a:pt x="4590" y="1643"/>
                    <a:pt x="4247" y="2319"/>
                  </a:cubicBezTo>
                  <a:cubicBezTo>
                    <a:pt x="4026" y="2755"/>
                    <a:pt x="3817" y="3196"/>
                    <a:pt x="3576" y="3622"/>
                  </a:cubicBezTo>
                  <a:cubicBezTo>
                    <a:pt x="3254" y="4185"/>
                    <a:pt x="2840" y="4675"/>
                    <a:pt x="2386" y="5134"/>
                  </a:cubicBezTo>
                  <a:cubicBezTo>
                    <a:pt x="2282" y="5239"/>
                    <a:pt x="2238" y="5349"/>
                    <a:pt x="2229" y="5494"/>
                  </a:cubicBezTo>
                  <a:cubicBezTo>
                    <a:pt x="2202" y="5948"/>
                    <a:pt x="2158" y="6399"/>
                    <a:pt x="2103" y="6851"/>
                  </a:cubicBezTo>
                  <a:cubicBezTo>
                    <a:pt x="1988" y="7824"/>
                    <a:pt x="1793" y="8781"/>
                    <a:pt x="1470" y="9707"/>
                  </a:cubicBezTo>
                  <a:cubicBezTo>
                    <a:pt x="1185" y="10517"/>
                    <a:pt x="774" y="11253"/>
                    <a:pt x="125" y="11836"/>
                  </a:cubicBezTo>
                  <a:cubicBezTo>
                    <a:pt x="78" y="11878"/>
                    <a:pt x="4" y="11904"/>
                    <a:pt x="0" y="11982"/>
                  </a:cubicBezTo>
                  <a:cubicBezTo>
                    <a:pt x="58" y="11990"/>
                    <a:pt x="116" y="11994"/>
                    <a:pt x="172" y="11994"/>
                  </a:cubicBezTo>
                  <a:cubicBezTo>
                    <a:pt x="474" y="11994"/>
                    <a:pt x="748" y="11887"/>
                    <a:pt x="1013" y="11743"/>
                  </a:cubicBezTo>
                  <a:cubicBezTo>
                    <a:pt x="1263" y="11607"/>
                    <a:pt x="1492" y="11442"/>
                    <a:pt x="1701" y="11250"/>
                  </a:cubicBezTo>
                  <a:cubicBezTo>
                    <a:pt x="2302" y="10698"/>
                    <a:pt x="2858" y="10102"/>
                    <a:pt x="3391" y="9485"/>
                  </a:cubicBezTo>
                  <a:cubicBezTo>
                    <a:pt x="4658" y="8020"/>
                    <a:pt x="5855" y="6494"/>
                    <a:pt x="7102" y="5013"/>
                  </a:cubicBezTo>
                  <a:cubicBezTo>
                    <a:pt x="7419" y="4637"/>
                    <a:pt x="7684" y="4226"/>
                    <a:pt x="7909" y="3792"/>
                  </a:cubicBezTo>
                  <a:cubicBezTo>
                    <a:pt x="8320" y="3005"/>
                    <a:pt x="8574" y="2159"/>
                    <a:pt x="8796" y="1303"/>
                  </a:cubicBezTo>
                  <a:cubicBezTo>
                    <a:pt x="8867" y="1022"/>
                    <a:pt x="8853" y="740"/>
                    <a:pt x="8801" y="461"/>
                  </a:cubicBezTo>
                  <a:cubicBezTo>
                    <a:pt x="8759" y="234"/>
                    <a:pt x="8612" y="91"/>
                    <a:pt x="8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9"/>
            <p:cNvSpPr/>
            <p:nvPr/>
          </p:nvSpPr>
          <p:spPr>
            <a:xfrm>
              <a:off x="2570667" y="3324391"/>
              <a:ext cx="221189" cy="1433382"/>
            </a:xfrm>
            <a:custGeom>
              <a:avLst/>
              <a:gdLst/>
              <a:ahLst/>
              <a:cxnLst/>
              <a:rect l="l" t="t" r="r" b="b"/>
              <a:pathLst>
                <a:path w="6720" h="43548" extrusionOk="0">
                  <a:moveTo>
                    <a:pt x="4382" y="1"/>
                  </a:moveTo>
                  <a:cubicBezTo>
                    <a:pt x="4184" y="1"/>
                    <a:pt x="3987" y="21"/>
                    <a:pt x="3790" y="50"/>
                  </a:cubicBezTo>
                  <a:cubicBezTo>
                    <a:pt x="3100" y="151"/>
                    <a:pt x="2459" y="370"/>
                    <a:pt x="1938" y="863"/>
                  </a:cubicBezTo>
                  <a:cubicBezTo>
                    <a:pt x="1732" y="1056"/>
                    <a:pt x="1514" y="1237"/>
                    <a:pt x="1302" y="1426"/>
                  </a:cubicBezTo>
                  <a:cubicBezTo>
                    <a:pt x="813" y="1859"/>
                    <a:pt x="384" y="2344"/>
                    <a:pt x="1" y="2874"/>
                  </a:cubicBezTo>
                  <a:cubicBezTo>
                    <a:pt x="592" y="2186"/>
                    <a:pt x="1306" y="1676"/>
                    <a:pt x="2157" y="1351"/>
                  </a:cubicBezTo>
                  <a:cubicBezTo>
                    <a:pt x="2640" y="1166"/>
                    <a:pt x="3119" y="1079"/>
                    <a:pt x="3593" y="1079"/>
                  </a:cubicBezTo>
                  <a:cubicBezTo>
                    <a:pt x="4194" y="1079"/>
                    <a:pt x="4788" y="1219"/>
                    <a:pt x="5377" y="1480"/>
                  </a:cubicBezTo>
                  <a:cubicBezTo>
                    <a:pt x="5635" y="1594"/>
                    <a:pt x="5785" y="1814"/>
                    <a:pt x="5870" y="2077"/>
                  </a:cubicBezTo>
                  <a:cubicBezTo>
                    <a:pt x="5981" y="2413"/>
                    <a:pt x="6028" y="2762"/>
                    <a:pt x="6028" y="3114"/>
                  </a:cubicBezTo>
                  <a:cubicBezTo>
                    <a:pt x="6028" y="3851"/>
                    <a:pt x="6020" y="4587"/>
                    <a:pt x="5985" y="5323"/>
                  </a:cubicBezTo>
                  <a:cubicBezTo>
                    <a:pt x="5934" y="6368"/>
                    <a:pt x="6031" y="7411"/>
                    <a:pt x="6120" y="8451"/>
                  </a:cubicBezTo>
                  <a:cubicBezTo>
                    <a:pt x="6126" y="8511"/>
                    <a:pt x="6131" y="8571"/>
                    <a:pt x="6130" y="8631"/>
                  </a:cubicBezTo>
                  <a:cubicBezTo>
                    <a:pt x="6098" y="9549"/>
                    <a:pt x="6167" y="10464"/>
                    <a:pt x="6197" y="11379"/>
                  </a:cubicBezTo>
                  <a:cubicBezTo>
                    <a:pt x="6222" y="12062"/>
                    <a:pt x="6195" y="12749"/>
                    <a:pt x="6264" y="13432"/>
                  </a:cubicBezTo>
                  <a:cubicBezTo>
                    <a:pt x="6275" y="13531"/>
                    <a:pt x="6274" y="13631"/>
                    <a:pt x="6199" y="13711"/>
                  </a:cubicBezTo>
                  <a:cubicBezTo>
                    <a:pt x="6233" y="13783"/>
                    <a:pt x="6248" y="13859"/>
                    <a:pt x="6243" y="13940"/>
                  </a:cubicBezTo>
                  <a:cubicBezTo>
                    <a:pt x="6224" y="14304"/>
                    <a:pt x="6285" y="14672"/>
                    <a:pt x="6196" y="15033"/>
                  </a:cubicBezTo>
                  <a:cubicBezTo>
                    <a:pt x="6183" y="15089"/>
                    <a:pt x="6178" y="15159"/>
                    <a:pt x="6199" y="15210"/>
                  </a:cubicBezTo>
                  <a:cubicBezTo>
                    <a:pt x="6249" y="15333"/>
                    <a:pt x="6200" y="15430"/>
                    <a:pt x="6147" y="15531"/>
                  </a:cubicBezTo>
                  <a:cubicBezTo>
                    <a:pt x="6148" y="15533"/>
                    <a:pt x="6149" y="15533"/>
                    <a:pt x="6151" y="15533"/>
                  </a:cubicBezTo>
                  <a:cubicBezTo>
                    <a:pt x="6244" y="15640"/>
                    <a:pt x="6236" y="15773"/>
                    <a:pt x="6236" y="15900"/>
                  </a:cubicBezTo>
                  <a:cubicBezTo>
                    <a:pt x="6237" y="16877"/>
                    <a:pt x="6259" y="17856"/>
                    <a:pt x="6227" y="18833"/>
                  </a:cubicBezTo>
                  <a:cubicBezTo>
                    <a:pt x="6214" y="19260"/>
                    <a:pt x="6247" y="19688"/>
                    <a:pt x="6232" y="20114"/>
                  </a:cubicBezTo>
                  <a:cubicBezTo>
                    <a:pt x="6142" y="22924"/>
                    <a:pt x="6237" y="25736"/>
                    <a:pt x="6173" y="28547"/>
                  </a:cubicBezTo>
                  <a:cubicBezTo>
                    <a:pt x="6141" y="29961"/>
                    <a:pt x="6190" y="31376"/>
                    <a:pt x="6126" y="32788"/>
                  </a:cubicBezTo>
                  <a:cubicBezTo>
                    <a:pt x="6062" y="34202"/>
                    <a:pt x="6125" y="35617"/>
                    <a:pt x="6077" y="37030"/>
                  </a:cubicBezTo>
                  <a:cubicBezTo>
                    <a:pt x="6034" y="38280"/>
                    <a:pt x="5914" y="39525"/>
                    <a:pt x="5710" y="40760"/>
                  </a:cubicBezTo>
                  <a:cubicBezTo>
                    <a:pt x="5563" y="41640"/>
                    <a:pt x="5147" y="42368"/>
                    <a:pt x="4506" y="42979"/>
                  </a:cubicBezTo>
                  <a:cubicBezTo>
                    <a:pt x="4233" y="43239"/>
                    <a:pt x="3879" y="43357"/>
                    <a:pt x="3566" y="43548"/>
                  </a:cubicBezTo>
                  <a:cubicBezTo>
                    <a:pt x="3946" y="43437"/>
                    <a:pt x="4300" y="43266"/>
                    <a:pt x="4643" y="43070"/>
                  </a:cubicBezTo>
                  <a:cubicBezTo>
                    <a:pt x="4891" y="42931"/>
                    <a:pt x="5118" y="42767"/>
                    <a:pt x="5307" y="42549"/>
                  </a:cubicBezTo>
                  <a:cubicBezTo>
                    <a:pt x="5674" y="42123"/>
                    <a:pt x="5896" y="41628"/>
                    <a:pt x="6036" y="41092"/>
                  </a:cubicBezTo>
                  <a:cubicBezTo>
                    <a:pt x="6187" y="40520"/>
                    <a:pt x="6252" y="39931"/>
                    <a:pt x="6339" y="39346"/>
                  </a:cubicBezTo>
                  <a:cubicBezTo>
                    <a:pt x="6470" y="38463"/>
                    <a:pt x="6505" y="37573"/>
                    <a:pt x="6535" y="36681"/>
                  </a:cubicBezTo>
                  <a:cubicBezTo>
                    <a:pt x="6567" y="35730"/>
                    <a:pt x="6576" y="34778"/>
                    <a:pt x="6590" y="33826"/>
                  </a:cubicBezTo>
                  <a:cubicBezTo>
                    <a:pt x="6597" y="33381"/>
                    <a:pt x="6579" y="32935"/>
                    <a:pt x="6572" y="32489"/>
                  </a:cubicBezTo>
                  <a:cubicBezTo>
                    <a:pt x="6558" y="31658"/>
                    <a:pt x="6541" y="30827"/>
                    <a:pt x="6589" y="29994"/>
                  </a:cubicBezTo>
                  <a:cubicBezTo>
                    <a:pt x="6631" y="29258"/>
                    <a:pt x="6615" y="28520"/>
                    <a:pt x="6602" y="27781"/>
                  </a:cubicBezTo>
                  <a:cubicBezTo>
                    <a:pt x="6593" y="27232"/>
                    <a:pt x="6608" y="26684"/>
                    <a:pt x="6624" y="26135"/>
                  </a:cubicBezTo>
                  <a:cubicBezTo>
                    <a:pt x="6648" y="25286"/>
                    <a:pt x="6694" y="24438"/>
                    <a:pt x="6682" y="23589"/>
                  </a:cubicBezTo>
                  <a:cubicBezTo>
                    <a:pt x="6674" y="22972"/>
                    <a:pt x="6656" y="22355"/>
                    <a:pt x="6664" y="21738"/>
                  </a:cubicBezTo>
                  <a:cubicBezTo>
                    <a:pt x="6677" y="20890"/>
                    <a:pt x="6717" y="20041"/>
                    <a:pt x="6693" y="19191"/>
                  </a:cubicBezTo>
                  <a:cubicBezTo>
                    <a:pt x="6678" y="18712"/>
                    <a:pt x="6643" y="18234"/>
                    <a:pt x="6651" y="17753"/>
                  </a:cubicBezTo>
                  <a:cubicBezTo>
                    <a:pt x="6672" y="16595"/>
                    <a:pt x="6675" y="15439"/>
                    <a:pt x="6696" y="14283"/>
                  </a:cubicBezTo>
                  <a:cubicBezTo>
                    <a:pt x="6709" y="13598"/>
                    <a:pt x="6666" y="12913"/>
                    <a:pt x="6684" y="12227"/>
                  </a:cubicBezTo>
                  <a:cubicBezTo>
                    <a:pt x="6719" y="10958"/>
                    <a:pt x="6711" y="9689"/>
                    <a:pt x="6664" y="8419"/>
                  </a:cubicBezTo>
                  <a:cubicBezTo>
                    <a:pt x="6634" y="7580"/>
                    <a:pt x="6656" y="6740"/>
                    <a:pt x="6619" y="5899"/>
                  </a:cubicBezTo>
                  <a:cubicBezTo>
                    <a:pt x="6571" y="4761"/>
                    <a:pt x="6611" y="3620"/>
                    <a:pt x="6557" y="2482"/>
                  </a:cubicBezTo>
                  <a:cubicBezTo>
                    <a:pt x="6531" y="1949"/>
                    <a:pt x="6467" y="1428"/>
                    <a:pt x="6175" y="955"/>
                  </a:cubicBezTo>
                  <a:cubicBezTo>
                    <a:pt x="5866" y="458"/>
                    <a:pt x="5428" y="166"/>
                    <a:pt x="4864" y="48"/>
                  </a:cubicBezTo>
                  <a:cubicBezTo>
                    <a:pt x="4703" y="14"/>
                    <a:pt x="4543" y="1"/>
                    <a:pt x="4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9"/>
            <p:cNvSpPr/>
            <p:nvPr/>
          </p:nvSpPr>
          <p:spPr>
            <a:xfrm>
              <a:off x="2688150" y="3835650"/>
              <a:ext cx="88627" cy="917944"/>
            </a:xfrm>
            <a:custGeom>
              <a:avLst/>
              <a:gdLst/>
              <a:ahLst/>
              <a:cxnLst/>
              <a:rect l="l" t="t" r="r" b="b"/>
              <a:pathLst>
                <a:path w="2693" h="28016" extrusionOk="0">
                  <a:moveTo>
                    <a:pt x="2580" y="0"/>
                  </a:moveTo>
                  <a:cubicBezTo>
                    <a:pt x="2578" y="6"/>
                    <a:pt x="2575" y="11"/>
                    <a:pt x="2573" y="14"/>
                  </a:cubicBezTo>
                  <a:cubicBezTo>
                    <a:pt x="2573" y="1129"/>
                    <a:pt x="2572" y="2243"/>
                    <a:pt x="2573" y="3358"/>
                  </a:cubicBezTo>
                  <a:cubicBezTo>
                    <a:pt x="2573" y="3588"/>
                    <a:pt x="2478" y="3817"/>
                    <a:pt x="2531" y="4045"/>
                  </a:cubicBezTo>
                  <a:cubicBezTo>
                    <a:pt x="2577" y="4241"/>
                    <a:pt x="2563" y="4437"/>
                    <a:pt x="2574" y="4634"/>
                  </a:cubicBezTo>
                  <a:cubicBezTo>
                    <a:pt x="2596" y="5044"/>
                    <a:pt x="2530" y="5453"/>
                    <a:pt x="2525" y="5863"/>
                  </a:cubicBezTo>
                  <a:cubicBezTo>
                    <a:pt x="2492" y="8439"/>
                    <a:pt x="2573" y="11018"/>
                    <a:pt x="2477" y="13597"/>
                  </a:cubicBezTo>
                  <a:cubicBezTo>
                    <a:pt x="2424" y="15035"/>
                    <a:pt x="2504" y="16473"/>
                    <a:pt x="2430" y="17912"/>
                  </a:cubicBezTo>
                  <a:cubicBezTo>
                    <a:pt x="2381" y="18886"/>
                    <a:pt x="2408" y="19865"/>
                    <a:pt x="2425" y="20843"/>
                  </a:cubicBezTo>
                  <a:cubicBezTo>
                    <a:pt x="2434" y="21417"/>
                    <a:pt x="2355" y="21986"/>
                    <a:pt x="2367" y="22559"/>
                  </a:cubicBezTo>
                  <a:cubicBezTo>
                    <a:pt x="2367" y="22584"/>
                    <a:pt x="2366" y="22611"/>
                    <a:pt x="2362" y="22637"/>
                  </a:cubicBezTo>
                  <a:cubicBezTo>
                    <a:pt x="2290" y="23074"/>
                    <a:pt x="2279" y="23519"/>
                    <a:pt x="2222" y="23957"/>
                  </a:cubicBezTo>
                  <a:cubicBezTo>
                    <a:pt x="2159" y="24439"/>
                    <a:pt x="2105" y="24921"/>
                    <a:pt x="2008" y="25397"/>
                  </a:cubicBezTo>
                  <a:cubicBezTo>
                    <a:pt x="1798" y="26425"/>
                    <a:pt x="1222" y="27197"/>
                    <a:pt x="351" y="27767"/>
                  </a:cubicBezTo>
                  <a:cubicBezTo>
                    <a:pt x="232" y="27846"/>
                    <a:pt x="80" y="27881"/>
                    <a:pt x="0" y="28016"/>
                  </a:cubicBezTo>
                  <a:cubicBezTo>
                    <a:pt x="313" y="27825"/>
                    <a:pt x="668" y="27707"/>
                    <a:pt x="941" y="27447"/>
                  </a:cubicBezTo>
                  <a:cubicBezTo>
                    <a:pt x="1581" y="26836"/>
                    <a:pt x="1997" y="26109"/>
                    <a:pt x="2143" y="25228"/>
                  </a:cubicBezTo>
                  <a:cubicBezTo>
                    <a:pt x="2348" y="23993"/>
                    <a:pt x="2467" y="22747"/>
                    <a:pt x="2510" y="21498"/>
                  </a:cubicBezTo>
                  <a:cubicBezTo>
                    <a:pt x="2560" y="20084"/>
                    <a:pt x="2497" y="18670"/>
                    <a:pt x="2560" y="17257"/>
                  </a:cubicBezTo>
                  <a:cubicBezTo>
                    <a:pt x="2622" y="15844"/>
                    <a:pt x="2573" y="14429"/>
                    <a:pt x="2606" y="13015"/>
                  </a:cubicBezTo>
                  <a:cubicBezTo>
                    <a:pt x="2672" y="10206"/>
                    <a:pt x="2575" y="7393"/>
                    <a:pt x="2666" y="4582"/>
                  </a:cubicBezTo>
                  <a:cubicBezTo>
                    <a:pt x="2680" y="4156"/>
                    <a:pt x="2646" y="3729"/>
                    <a:pt x="2661" y="3301"/>
                  </a:cubicBezTo>
                  <a:cubicBezTo>
                    <a:pt x="2693" y="2325"/>
                    <a:pt x="2673" y="1346"/>
                    <a:pt x="2670" y="368"/>
                  </a:cubicBezTo>
                  <a:cubicBezTo>
                    <a:pt x="2670" y="241"/>
                    <a:pt x="2678" y="109"/>
                    <a:pt x="2584" y="1"/>
                  </a:cubicBezTo>
                  <a:cubicBezTo>
                    <a:pt x="2583" y="0"/>
                    <a:pt x="2582" y="0"/>
                    <a:pt x="258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9"/>
            <p:cNvSpPr/>
            <p:nvPr/>
          </p:nvSpPr>
          <p:spPr>
            <a:xfrm>
              <a:off x="2570733" y="3359873"/>
              <a:ext cx="206509" cy="415815"/>
            </a:xfrm>
            <a:custGeom>
              <a:avLst/>
              <a:gdLst/>
              <a:ahLst/>
              <a:cxnLst/>
              <a:rect l="l" t="t" r="r" b="b"/>
              <a:pathLst>
                <a:path w="6274" h="12633" extrusionOk="0">
                  <a:moveTo>
                    <a:pt x="3591" y="0"/>
                  </a:moveTo>
                  <a:cubicBezTo>
                    <a:pt x="3117" y="0"/>
                    <a:pt x="2639" y="88"/>
                    <a:pt x="2156" y="272"/>
                  </a:cubicBezTo>
                  <a:cubicBezTo>
                    <a:pt x="1305" y="599"/>
                    <a:pt x="590" y="1107"/>
                    <a:pt x="1" y="1799"/>
                  </a:cubicBezTo>
                  <a:lnTo>
                    <a:pt x="1" y="1801"/>
                  </a:lnTo>
                  <a:cubicBezTo>
                    <a:pt x="270" y="1580"/>
                    <a:pt x="545" y="1365"/>
                    <a:pt x="811" y="1138"/>
                  </a:cubicBezTo>
                  <a:cubicBezTo>
                    <a:pt x="1336" y="693"/>
                    <a:pt x="1957" y="430"/>
                    <a:pt x="2598" y="212"/>
                  </a:cubicBezTo>
                  <a:cubicBezTo>
                    <a:pt x="2870" y="121"/>
                    <a:pt x="3153" y="102"/>
                    <a:pt x="3437" y="102"/>
                  </a:cubicBezTo>
                  <a:cubicBezTo>
                    <a:pt x="3564" y="102"/>
                    <a:pt x="3692" y="106"/>
                    <a:pt x="3818" y="108"/>
                  </a:cubicBezTo>
                  <a:cubicBezTo>
                    <a:pt x="4337" y="117"/>
                    <a:pt x="4829" y="255"/>
                    <a:pt x="5303" y="461"/>
                  </a:cubicBezTo>
                  <a:cubicBezTo>
                    <a:pt x="5549" y="568"/>
                    <a:pt x="5698" y="754"/>
                    <a:pt x="5778" y="1003"/>
                  </a:cubicBezTo>
                  <a:cubicBezTo>
                    <a:pt x="5876" y="1305"/>
                    <a:pt x="5933" y="1619"/>
                    <a:pt x="5931" y="1934"/>
                  </a:cubicBezTo>
                  <a:cubicBezTo>
                    <a:pt x="5923" y="2635"/>
                    <a:pt x="5945" y="3335"/>
                    <a:pt x="5896" y="4037"/>
                  </a:cubicBezTo>
                  <a:cubicBezTo>
                    <a:pt x="5857" y="4622"/>
                    <a:pt x="5868" y="5215"/>
                    <a:pt x="5922" y="5807"/>
                  </a:cubicBezTo>
                  <a:cubicBezTo>
                    <a:pt x="5970" y="6349"/>
                    <a:pt x="5997" y="6896"/>
                    <a:pt x="6030" y="7440"/>
                  </a:cubicBezTo>
                  <a:cubicBezTo>
                    <a:pt x="6068" y="8045"/>
                    <a:pt x="6023" y="8653"/>
                    <a:pt x="6081" y="9260"/>
                  </a:cubicBezTo>
                  <a:cubicBezTo>
                    <a:pt x="6132" y="9777"/>
                    <a:pt x="6083" y="10301"/>
                    <a:pt x="6128" y="10823"/>
                  </a:cubicBezTo>
                  <a:cubicBezTo>
                    <a:pt x="6177" y="11418"/>
                    <a:pt x="6115" y="12020"/>
                    <a:pt x="6190" y="12616"/>
                  </a:cubicBezTo>
                  <a:cubicBezTo>
                    <a:pt x="6193" y="12621"/>
                    <a:pt x="6195" y="12627"/>
                    <a:pt x="6198" y="12633"/>
                  </a:cubicBezTo>
                  <a:cubicBezTo>
                    <a:pt x="6274" y="12553"/>
                    <a:pt x="6274" y="12453"/>
                    <a:pt x="6263" y="12353"/>
                  </a:cubicBezTo>
                  <a:cubicBezTo>
                    <a:pt x="6193" y="11671"/>
                    <a:pt x="6220" y="10985"/>
                    <a:pt x="6197" y="10301"/>
                  </a:cubicBezTo>
                  <a:cubicBezTo>
                    <a:pt x="6166" y="9386"/>
                    <a:pt x="6097" y="8469"/>
                    <a:pt x="6129" y="7553"/>
                  </a:cubicBezTo>
                  <a:cubicBezTo>
                    <a:pt x="6131" y="7493"/>
                    <a:pt x="6125" y="7432"/>
                    <a:pt x="6120" y="7373"/>
                  </a:cubicBezTo>
                  <a:cubicBezTo>
                    <a:pt x="6031" y="6332"/>
                    <a:pt x="5933" y="5288"/>
                    <a:pt x="5984" y="4245"/>
                  </a:cubicBezTo>
                  <a:cubicBezTo>
                    <a:pt x="6021" y="3509"/>
                    <a:pt x="6027" y="2772"/>
                    <a:pt x="6027" y="2036"/>
                  </a:cubicBezTo>
                  <a:cubicBezTo>
                    <a:pt x="6027" y="1684"/>
                    <a:pt x="5979" y="1335"/>
                    <a:pt x="5870" y="999"/>
                  </a:cubicBezTo>
                  <a:cubicBezTo>
                    <a:pt x="5784" y="735"/>
                    <a:pt x="5633" y="516"/>
                    <a:pt x="5377" y="402"/>
                  </a:cubicBezTo>
                  <a:cubicBezTo>
                    <a:pt x="4787" y="141"/>
                    <a:pt x="4192" y="0"/>
                    <a:pt x="359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9"/>
            <p:cNvSpPr/>
            <p:nvPr/>
          </p:nvSpPr>
          <p:spPr>
            <a:xfrm>
              <a:off x="2037544" y="3063804"/>
              <a:ext cx="236659" cy="193046"/>
            </a:xfrm>
            <a:custGeom>
              <a:avLst/>
              <a:gdLst/>
              <a:ahLst/>
              <a:cxnLst/>
              <a:rect l="l" t="t" r="r" b="b"/>
              <a:pathLst>
                <a:path w="7190" h="5865" extrusionOk="0">
                  <a:moveTo>
                    <a:pt x="5376" y="1"/>
                  </a:moveTo>
                  <a:cubicBezTo>
                    <a:pt x="5308" y="1"/>
                    <a:pt x="5239" y="6"/>
                    <a:pt x="5168" y="17"/>
                  </a:cubicBezTo>
                  <a:cubicBezTo>
                    <a:pt x="4619" y="108"/>
                    <a:pt x="4077" y="233"/>
                    <a:pt x="3532" y="336"/>
                  </a:cubicBezTo>
                  <a:cubicBezTo>
                    <a:pt x="2580" y="514"/>
                    <a:pt x="1630" y="694"/>
                    <a:pt x="691" y="925"/>
                  </a:cubicBezTo>
                  <a:cubicBezTo>
                    <a:pt x="453" y="983"/>
                    <a:pt x="208" y="1029"/>
                    <a:pt x="0" y="1175"/>
                  </a:cubicBezTo>
                  <a:cubicBezTo>
                    <a:pt x="266" y="1316"/>
                    <a:pt x="447" y="1529"/>
                    <a:pt x="596" y="1788"/>
                  </a:cubicBezTo>
                  <a:cubicBezTo>
                    <a:pt x="909" y="2332"/>
                    <a:pt x="1097" y="2928"/>
                    <a:pt x="1335" y="3503"/>
                  </a:cubicBezTo>
                  <a:cubicBezTo>
                    <a:pt x="1643" y="4253"/>
                    <a:pt x="1966" y="4995"/>
                    <a:pt x="2246" y="5756"/>
                  </a:cubicBezTo>
                  <a:cubicBezTo>
                    <a:pt x="2261" y="5795"/>
                    <a:pt x="2290" y="5828"/>
                    <a:pt x="2311" y="5865"/>
                  </a:cubicBezTo>
                  <a:cubicBezTo>
                    <a:pt x="2332" y="5849"/>
                    <a:pt x="2354" y="5834"/>
                    <a:pt x="2369" y="5814"/>
                  </a:cubicBezTo>
                  <a:cubicBezTo>
                    <a:pt x="2912" y="5062"/>
                    <a:pt x="3586" y="4450"/>
                    <a:pt x="4352" y="3930"/>
                  </a:cubicBezTo>
                  <a:cubicBezTo>
                    <a:pt x="4808" y="3621"/>
                    <a:pt x="5316" y="3412"/>
                    <a:pt x="5801" y="3158"/>
                  </a:cubicBezTo>
                  <a:cubicBezTo>
                    <a:pt x="6120" y="2990"/>
                    <a:pt x="6457" y="2864"/>
                    <a:pt x="6804" y="2765"/>
                  </a:cubicBezTo>
                  <a:cubicBezTo>
                    <a:pt x="6933" y="2728"/>
                    <a:pt x="7070" y="2710"/>
                    <a:pt x="7189" y="2634"/>
                  </a:cubicBezTo>
                  <a:cubicBezTo>
                    <a:pt x="7001" y="2092"/>
                    <a:pt x="6819" y="1557"/>
                    <a:pt x="6628" y="1026"/>
                  </a:cubicBezTo>
                  <a:cubicBezTo>
                    <a:pt x="6537" y="776"/>
                    <a:pt x="6410" y="542"/>
                    <a:pt x="6248" y="329"/>
                  </a:cubicBezTo>
                  <a:cubicBezTo>
                    <a:pt x="6181" y="241"/>
                    <a:pt x="6112" y="147"/>
                    <a:pt x="6000" y="114"/>
                  </a:cubicBezTo>
                  <a:cubicBezTo>
                    <a:pt x="5794" y="52"/>
                    <a:pt x="5591" y="1"/>
                    <a:pt x="5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9"/>
            <p:cNvSpPr/>
            <p:nvPr/>
          </p:nvSpPr>
          <p:spPr>
            <a:xfrm>
              <a:off x="2344838" y="3554532"/>
              <a:ext cx="151475" cy="1284541"/>
            </a:xfrm>
            <a:custGeom>
              <a:avLst/>
              <a:gdLst/>
              <a:ahLst/>
              <a:cxnLst/>
              <a:rect l="l" t="t" r="r" b="b"/>
              <a:pathLst>
                <a:path w="4602" h="39026" extrusionOk="0">
                  <a:moveTo>
                    <a:pt x="4602" y="0"/>
                  </a:moveTo>
                  <a:cubicBezTo>
                    <a:pt x="4468" y="233"/>
                    <a:pt x="4373" y="483"/>
                    <a:pt x="4272" y="732"/>
                  </a:cubicBezTo>
                  <a:cubicBezTo>
                    <a:pt x="4413" y="799"/>
                    <a:pt x="4393" y="930"/>
                    <a:pt x="4379" y="1044"/>
                  </a:cubicBezTo>
                  <a:cubicBezTo>
                    <a:pt x="4189" y="2551"/>
                    <a:pt x="4166" y="4065"/>
                    <a:pt x="4130" y="5584"/>
                  </a:cubicBezTo>
                  <a:cubicBezTo>
                    <a:pt x="4102" y="6775"/>
                    <a:pt x="4144" y="7968"/>
                    <a:pt x="4083" y="9156"/>
                  </a:cubicBezTo>
                  <a:cubicBezTo>
                    <a:pt x="4016" y="10486"/>
                    <a:pt x="4091" y="11815"/>
                    <a:pt x="4033" y="13143"/>
                  </a:cubicBezTo>
                  <a:cubicBezTo>
                    <a:pt x="3985" y="14214"/>
                    <a:pt x="4033" y="15287"/>
                    <a:pt x="3978" y="16356"/>
                  </a:cubicBezTo>
                  <a:cubicBezTo>
                    <a:pt x="3937" y="17154"/>
                    <a:pt x="3973" y="17950"/>
                    <a:pt x="3933" y="18747"/>
                  </a:cubicBezTo>
                  <a:cubicBezTo>
                    <a:pt x="3872" y="19987"/>
                    <a:pt x="3852" y="21230"/>
                    <a:pt x="3820" y="22471"/>
                  </a:cubicBezTo>
                  <a:cubicBezTo>
                    <a:pt x="3803" y="23131"/>
                    <a:pt x="3821" y="23793"/>
                    <a:pt x="3777" y="24449"/>
                  </a:cubicBezTo>
                  <a:cubicBezTo>
                    <a:pt x="3703" y="25572"/>
                    <a:pt x="3780" y="26697"/>
                    <a:pt x="3720" y="27817"/>
                  </a:cubicBezTo>
                  <a:cubicBezTo>
                    <a:pt x="3666" y="28846"/>
                    <a:pt x="3726" y="29875"/>
                    <a:pt x="3672" y="30902"/>
                  </a:cubicBezTo>
                  <a:cubicBezTo>
                    <a:pt x="3618" y="31897"/>
                    <a:pt x="3681" y="32893"/>
                    <a:pt x="3615" y="33884"/>
                  </a:cubicBezTo>
                  <a:cubicBezTo>
                    <a:pt x="3566" y="34636"/>
                    <a:pt x="3598" y="35391"/>
                    <a:pt x="3539" y="36145"/>
                  </a:cubicBezTo>
                  <a:cubicBezTo>
                    <a:pt x="3460" y="37170"/>
                    <a:pt x="2928" y="37874"/>
                    <a:pt x="2088" y="38374"/>
                  </a:cubicBezTo>
                  <a:cubicBezTo>
                    <a:pt x="1587" y="38673"/>
                    <a:pt x="1053" y="38913"/>
                    <a:pt x="447" y="38918"/>
                  </a:cubicBezTo>
                  <a:cubicBezTo>
                    <a:pt x="420" y="38918"/>
                    <a:pt x="393" y="38919"/>
                    <a:pt x="365" y="38919"/>
                  </a:cubicBezTo>
                  <a:cubicBezTo>
                    <a:pt x="265" y="38919"/>
                    <a:pt x="166" y="38908"/>
                    <a:pt x="91" y="38817"/>
                  </a:cubicBezTo>
                  <a:cubicBezTo>
                    <a:pt x="45" y="38879"/>
                    <a:pt x="15" y="38949"/>
                    <a:pt x="0" y="39025"/>
                  </a:cubicBezTo>
                  <a:cubicBezTo>
                    <a:pt x="82" y="38962"/>
                    <a:pt x="173" y="38956"/>
                    <a:pt x="271" y="38954"/>
                  </a:cubicBezTo>
                  <a:cubicBezTo>
                    <a:pt x="1481" y="38927"/>
                    <a:pt x="2465" y="38429"/>
                    <a:pt x="3162" y="37445"/>
                  </a:cubicBezTo>
                  <a:cubicBezTo>
                    <a:pt x="3506" y="36961"/>
                    <a:pt x="3580" y="36361"/>
                    <a:pt x="3635" y="35779"/>
                  </a:cubicBezTo>
                  <a:cubicBezTo>
                    <a:pt x="3721" y="34866"/>
                    <a:pt x="3736" y="33949"/>
                    <a:pt x="3777" y="33033"/>
                  </a:cubicBezTo>
                  <a:cubicBezTo>
                    <a:pt x="3790" y="32736"/>
                    <a:pt x="3783" y="32435"/>
                    <a:pt x="3790" y="32136"/>
                  </a:cubicBezTo>
                  <a:cubicBezTo>
                    <a:pt x="3835" y="30448"/>
                    <a:pt x="3830" y="28758"/>
                    <a:pt x="3858" y="27070"/>
                  </a:cubicBezTo>
                  <a:cubicBezTo>
                    <a:pt x="3878" y="25921"/>
                    <a:pt x="3856" y="24772"/>
                    <a:pt x="3909" y="23624"/>
                  </a:cubicBezTo>
                  <a:cubicBezTo>
                    <a:pt x="3949" y="22758"/>
                    <a:pt x="3911" y="21890"/>
                    <a:pt x="3954" y="21027"/>
                  </a:cubicBezTo>
                  <a:cubicBezTo>
                    <a:pt x="4018" y="19689"/>
                    <a:pt x="4038" y="18353"/>
                    <a:pt x="4067" y="17017"/>
                  </a:cubicBezTo>
                  <a:cubicBezTo>
                    <a:pt x="4082" y="16357"/>
                    <a:pt x="4082" y="15697"/>
                    <a:pt x="4104" y="15038"/>
                  </a:cubicBezTo>
                  <a:cubicBezTo>
                    <a:pt x="4175" y="12989"/>
                    <a:pt x="4109" y="10937"/>
                    <a:pt x="4167" y="8889"/>
                  </a:cubicBezTo>
                  <a:cubicBezTo>
                    <a:pt x="4213" y="7310"/>
                    <a:pt x="4152" y="5734"/>
                    <a:pt x="4214" y="4158"/>
                  </a:cubicBezTo>
                  <a:cubicBezTo>
                    <a:pt x="4258" y="3012"/>
                    <a:pt x="4267" y="1862"/>
                    <a:pt x="4425" y="722"/>
                  </a:cubicBezTo>
                  <a:cubicBezTo>
                    <a:pt x="4459" y="478"/>
                    <a:pt x="4518" y="235"/>
                    <a:pt x="46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9"/>
            <p:cNvSpPr/>
            <p:nvPr/>
          </p:nvSpPr>
          <p:spPr>
            <a:xfrm>
              <a:off x="2345035" y="3554664"/>
              <a:ext cx="151376" cy="1285956"/>
            </a:xfrm>
            <a:custGeom>
              <a:avLst/>
              <a:gdLst/>
              <a:ahLst/>
              <a:cxnLst/>
              <a:rect l="l" t="t" r="r" b="b"/>
              <a:pathLst>
                <a:path w="4599" h="39069" extrusionOk="0">
                  <a:moveTo>
                    <a:pt x="4598" y="0"/>
                  </a:moveTo>
                  <a:lnTo>
                    <a:pt x="4598" y="0"/>
                  </a:lnTo>
                  <a:cubicBezTo>
                    <a:pt x="4514" y="234"/>
                    <a:pt x="4457" y="476"/>
                    <a:pt x="4421" y="723"/>
                  </a:cubicBezTo>
                  <a:cubicBezTo>
                    <a:pt x="4263" y="1861"/>
                    <a:pt x="4255" y="3011"/>
                    <a:pt x="4210" y="4157"/>
                  </a:cubicBezTo>
                  <a:cubicBezTo>
                    <a:pt x="4148" y="5734"/>
                    <a:pt x="4208" y="7312"/>
                    <a:pt x="4163" y="8889"/>
                  </a:cubicBezTo>
                  <a:cubicBezTo>
                    <a:pt x="4104" y="10938"/>
                    <a:pt x="4171" y="12988"/>
                    <a:pt x="4101" y="15038"/>
                  </a:cubicBezTo>
                  <a:cubicBezTo>
                    <a:pt x="4079" y="15698"/>
                    <a:pt x="4079" y="16357"/>
                    <a:pt x="4064" y="17017"/>
                  </a:cubicBezTo>
                  <a:cubicBezTo>
                    <a:pt x="4033" y="18353"/>
                    <a:pt x="4015" y="19689"/>
                    <a:pt x="3950" y="21026"/>
                  </a:cubicBezTo>
                  <a:cubicBezTo>
                    <a:pt x="3910" y="21891"/>
                    <a:pt x="3947" y="22757"/>
                    <a:pt x="3905" y="23623"/>
                  </a:cubicBezTo>
                  <a:cubicBezTo>
                    <a:pt x="3852" y="24770"/>
                    <a:pt x="3874" y="25920"/>
                    <a:pt x="3854" y="27069"/>
                  </a:cubicBezTo>
                  <a:cubicBezTo>
                    <a:pt x="3826" y="28758"/>
                    <a:pt x="3831" y="30447"/>
                    <a:pt x="3787" y="32136"/>
                  </a:cubicBezTo>
                  <a:cubicBezTo>
                    <a:pt x="3779" y="32435"/>
                    <a:pt x="3787" y="32736"/>
                    <a:pt x="3774" y="33032"/>
                  </a:cubicBezTo>
                  <a:cubicBezTo>
                    <a:pt x="3732" y="33947"/>
                    <a:pt x="3718" y="34865"/>
                    <a:pt x="3631" y="35778"/>
                  </a:cubicBezTo>
                  <a:cubicBezTo>
                    <a:pt x="3576" y="36361"/>
                    <a:pt x="3502" y="36962"/>
                    <a:pt x="3160" y="37445"/>
                  </a:cubicBezTo>
                  <a:cubicBezTo>
                    <a:pt x="2461" y="38430"/>
                    <a:pt x="1480" y="38926"/>
                    <a:pt x="267" y="38953"/>
                  </a:cubicBezTo>
                  <a:cubicBezTo>
                    <a:pt x="170" y="38956"/>
                    <a:pt x="80" y="38963"/>
                    <a:pt x="1" y="39025"/>
                  </a:cubicBezTo>
                  <a:cubicBezTo>
                    <a:pt x="137" y="39035"/>
                    <a:pt x="278" y="39068"/>
                    <a:pt x="416" y="39068"/>
                  </a:cubicBezTo>
                  <a:cubicBezTo>
                    <a:pt x="446" y="39068"/>
                    <a:pt x="476" y="39066"/>
                    <a:pt x="506" y="39063"/>
                  </a:cubicBezTo>
                  <a:cubicBezTo>
                    <a:pt x="1256" y="38966"/>
                    <a:pt x="1946" y="38714"/>
                    <a:pt x="2549" y="38239"/>
                  </a:cubicBezTo>
                  <a:cubicBezTo>
                    <a:pt x="3050" y="37844"/>
                    <a:pt x="3414" y="37366"/>
                    <a:pt x="3559" y="36737"/>
                  </a:cubicBezTo>
                  <a:cubicBezTo>
                    <a:pt x="3649" y="36345"/>
                    <a:pt x="3722" y="35955"/>
                    <a:pt x="3742" y="35548"/>
                  </a:cubicBezTo>
                  <a:cubicBezTo>
                    <a:pt x="3772" y="34892"/>
                    <a:pt x="3820" y="34234"/>
                    <a:pt x="3846" y="33577"/>
                  </a:cubicBezTo>
                  <a:cubicBezTo>
                    <a:pt x="3862" y="33143"/>
                    <a:pt x="3857" y="32710"/>
                    <a:pt x="3877" y="32276"/>
                  </a:cubicBezTo>
                  <a:cubicBezTo>
                    <a:pt x="3910" y="31566"/>
                    <a:pt x="3904" y="30855"/>
                    <a:pt x="3930" y="30146"/>
                  </a:cubicBezTo>
                  <a:cubicBezTo>
                    <a:pt x="3975" y="28870"/>
                    <a:pt x="3915" y="27593"/>
                    <a:pt x="3979" y="26316"/>
                  </a:cubicBezTo>
                  <a:cubicBezTo>
                    <a:pt x="4033" y="25228"/>
                    <a:pt x="3960" y="24140"/>
                    <a:pt x="4033" y="23053"/>
                  </a:cubicBezTo>
                  <a:cubicBezTo>
                    <a:pt x="4064" y="22592"/>
                    <a:pt x="4040" y="22127"/>
                    <a:pt x="4043" y="21663"/>
                  </a:cubicBezTo>
                  <a:cubicBezTo>
                    <a:pt x="4044" y="21345"/>
                    <a:pt x="4017" y="21025"/>
                    <a:pt x="4055" y="20712"/>
                  </a:cubicBezTo>
                  <a:cubicBezTo>
                    <a:pt x="4127" y="20159"/>
                    <a:pt x="4087" y="19602"/>
                    <a:pt x="4132" y="19046"/>
                  </a:cubicBezTo>
                  <a:cubicBezTo>
                    <a:pt x="4197" y="18228"/>
                    <a:pt x="4135" y="17403"/>
                    <a:pt x="4183" y="16581"/>
                  </a:cubicBezTo>
                  <a:cubicBezTo>
                    <a:pt x="4242" y="15572"/>
                    <a:pt x="4198" y="14560"/>
                    <a:pt x="4235" y="13550"/>
                  </a:cubicBezTo>
                  <a:cubicBezTo>
                    <a:pt x="4300" y="11786"/>
                    <a:pt x="4223" y="10019"/>
                    <a:pt x="4287" y="8253"/>
                  </a:cubicBezTo>
                  <a:cubicBezTo>
                    <a:pt x="4346" y="6652"/>
                    <a:pt x="4257" y="5049"/>
                    <a:pt x="4343" y="3447"/>
                  </a:cubicBezTo>
                  <a:cubicBezTo>
                    <a:pt x="4375" y="2858"/>
                    <a:pt x="4430" y="2269"/>
                    <a:pt x="4406" y="1677"/>
                  </a:cubicBezTo>
                  <a:cubicBezTo>
                    <a:pt x="4404" y="1635"/>
                    <a:pt x="4411" y="1592"/>
                    <a:pt x="4416" y="1549"/>
                  </a:cubicBezTo>
                  <a:cubicBezTo>
                    <a:pt x="4478" y="1033"/>
                    <a:pt x="4537" y="516"/>
                    <a:pt x="4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9"/>
            <p:cNvSpPr/>
            <p:nvPr/>
          </p:nvSpPr>
          <p:spPr>
            <a:xfrm>
              <a:off x="2347998" y="3578659"/>
              <a:ext cx="142226" cy="1256925"/>
            </a:xfrm>
            <a:custGeom>
              <a:avLst/>
              <a:gdLst/>
              <a:ahLst/>
              <a:cxnLst/>
              <a:rect l="l" t="t" r="r" b="b"/>
              <a:pathLst>
                <a:path w="4321" h="38187" extrusionOk="0">
                  <a:moveTo>
                    <a:pt x="4180" y="0"/>
                  </a:moveTo>
                  <a:cubicBezTo>
                    <a:pt x="4234" y="115"/>
                    <a:pt x="4205" y="232"/>
                    <a:pt x="4191" y="352"/>
                  </a:cubicBezTo>
                  <a:cubicBezTo>
                    <a:pt x="4136" y="767"/>
                    <a:pt x="4071" y="1179"/>
                    <a:pt x="4058" y="1598"/>
                  </a:cubicBezTo>
                  <a:cubicBezTo>
                    <a:pt x="4054" y="1710"/>
                    <a:pt x="4069" y="1825"/>
                    <a:pt x="4045" y="1932"/>
                  </a:cubicBezTo>
                  <a:cubicBezTo>
                    <a:pt x="3970" y="2304"/>
                    <a:pt x="3992" y="2682"/>
                    <a:pt x="3968" y="3056"/>
                  </a:cubicBezTo>
                  <a:cubicBezTo>
                    <a:pt x="3911" y="3858"/>
                    <a:pt x="3955" y="4663"/>
                    <a:pt x="3917" y="5470"/>
                  </a:cubicBezTo>
                  <a:cubicBezTo>
                    <a:pt x="3859" y="6719"/>
                    <a:pt x="3917" y="7971"/>
                    <a:pt x="3859" y="9221"/>
                  </a:cubicBezTo>
                  <a:cubicBezTo>
                    <a:pt x="3801" y="10514"/>
                    <a:pt x="3863" y="11808"/>
                    <a:pt x="3815" y="13102"/>
                  </a:cubicBezTo>
                  <a:cubicBezTo>
                    <a:pt x="3767" y="14420"/>
                    <a:pt x="3794" y="15741"/>
                    <a:pt x="3748" y="17060"/>
                  </a:cubicBezTo>
                  <a:cubicBezTo>
                    <a:pt x="3731" y="17546"/>
                    <a:pt x="3759" y="18035"/>
                    <a:pt x="3709" y="18523"/>
                  </a:cubicBezTo>
                  <a:cubicBezTo>
                    <a:pt x="3661" y="18998"/>
                    <a:pt x="3688" y="19479"/>
                    <a:pt x="3655" y="19959"/>
                  </a:cubicBezTo>
                  <a:cubicBezTo>
                    <a:pt x="3603" y="20694"/>
                    <a:pt x="3662" y="21431"/>
                    <a:pt x="3606" y="22168"/>
                  </a:cubicBezTo>
                  <a:cubicBezTo>
                    <a:pt x="3548" y="22893"/>
                    <a:pt x="3596" y="23622"/>
                    <a:pt x="3555" y="24350"/>
                  </a:cubicBezTo>
                  <a:cubicBezTo>
                    <a:pt x="3492" y="25445"/>
                    <a:pt x="3565" y="26542"/>
                    <a:pt x="3502" y="27639"/>
                  </a:cubicBezTo>
                  <a:cubicBezTo>
                    <a:pt x="3440" y="28682"/>
                    <a:pt x="3508" y="29729"/>
                    <a:pt x="3453" y="30774"/>
                  </a:cubicBezTo>
                  <a:cubicBezTo>
                    <a:pt x="3394" y="31877"/>
                    <a:pt x="3459" y="32984"/>
                    <a:pt x="3390" y="34089"/>
                  </a:cubicBezTo>
                  <a:cubicBezTo>
                    <a:pt x="3362" y="34532"/>
                    <a:pt x="3398" y="34977"/>
                    <a:pt x="3343" y="35422"/>
                  </a:cubicBezTo>
                  <a:cubicBezTo>
                    <a:pt x="3265" y="36062"/>
                    <a:pt x="3090" y="36631"/>
                    <a:pt x="2579" y="37075"/>
                  </a:cubicBezTo>
                  <a:cubicBezTo>
                    <a:pt x="1881" y="37682"/>
                    <a:pt x="1118" y="38089"/>
                    <a:pt x="190" y="38089"/>
                  </a:cubicBezTo>
                  <a:cubicBezTo>
                    <a:pt x="128" y="38089"/>
                    <a:pt x="64" y="38087"/>
                    <a:pt x="0" y="38084"/>
                  </a:cubicBezTo>
                  <a:lnTo>
                    <a:pt x="0" y="38084"/>
                  </a:lnTo>
                  <a:cubicBezTo>
                    <a:pt x="74" y="38177"/>
                    <a:pt x="175" y="38186"/>
                    <a:pt x="278" y="38186"/>
                  </a:cubicBezTo>
                  <a:cubicBezTo>
                    <a:pt x="304" y="38186"/>
                    <a:pt x="330" y="38186"/>
                    <a:pt x="356" y="38186"/>
                  </a:cubicBezTo>
                  <a:cubicBezTo>
                    <a:pt x="960" y="38181"/>
                    <a:pt x="1496" y="37941"/>
                    <a:pt x="1996" y="37642"/>
                  </a:cubicBezTo>
                  <a:cubicBezTo>
                    <a:pt x="2837" y="37142"/>
                    <a:pt x="3369" y="36439"/>
                    <a:pt x="3447" y="35413"/>
                  </a:cubicBezTo>
                  <a:cubicBezTo>
                    <a:pt x="3505" y="34659"/>
                    <a:pt x="3474" y="33907"/>
                    <a:pt x="3523" y="33152"/>
                  </a:cubicBezTo>
                  <a:cubicBezTo>
                    <a:pt x="3588" y="32162"/>
                    <a:pt x="3527" y="31165"/>
                    <a:pt x="3580" y="30170"/>
                  </a:cubicBezTo>
                  <a:cubicBezTo>
                    <a:pt x="3636" y="29143"/>
                    <a:pt x="3574" y="28115"/>
                    <a:pt x="3628" y="27085"/>
                  </a:cubicBezTo>
                  <a:cubicBezTo>
                    <a:pt x="3688" y="25964"/>
                    <a:pt x="3611" y="24840"/>
                    <a:pt x="3686" y="23717"/>
                  </a:cubicBezTo>
                  <a:cubicBezTo>
                    <a:pt x="3728" y="23061"/>
                    <a:pt x="3709" y="22398"/>
                    <a:pt x="3728" y="21739"/>
                  </a:cubicBezTo>
                  <a:cubicBezTo>
                    <a:pt x="3760" y="20498"/>
                    <a:pt x="3779" y="19255"/>
                    <a:pt x="3841" y="18015"/>
                  </a:cubicBezTo>
                  <a:cubicBezTo>
                    <a:pt x="3880" y="17220"/>
                    <a:pt x="3845" y="16422"/>
                    <a:pt x="3886" y="15624"/>
                  </a:cubicBezTo>
                  <a:cubicBezTo>
                    <a:pt x="3941" y="14555"/>
                    <a:pt x="3893" y="13482"/>
                    <a:pt x="3941" y="12411"/>
                  </a:cubicBezTo>
                  <a:cubicBezTo>
                    <a:pt x="4000" y="11083"/>
                    <a:pt x="3923" y="9754"/>
                    <a:pt x="3991" y="8424"/>
                  </a:cubicBezTo>
                  <a:cubicBezTo>
                    <a:pt x="4053" y="7236"/>
                    <a:pt x="4010" y="6043"/>
                    <a:pt x="4038" y="4852"/>
                  </a:cubicBezTo>
                  <a:cubicBezTo>
                    <a:pt x="4074" y="3333"/>
                    <a:pt x="4096" y="1821"/>
                    <a:pt x="4287" y="312"/>
                  </a:cubicBezTo>
                  <a:cubicBezTo>
                    <a:pt x="4301" y="198"/>
                    <a:pt x="4321" y="67"/>
                    <a:pt x="418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9"/>
            <p:cNvSpPr/>
            <p:nvPr/>
          </p:nvSpPr>
          <p:spPr>
            <a:xfrm>
              <a:off x="2120424" y="3152444"/>
              <a:ext cx="415453" cy="121983"/>
            </a:xfrm>
            <a:custGeom>
              <a:avLst/>
              <a:gdLst/>
              <a:ahLst/>
              <a:cxnLst/>
              <a:rect l="l" t="t" r="r" b="b"/>
              <a:pathLst>
                <a:path w="12622" h="3706" extrusionOk="0">
                  <a:moveTo>
                    <a:pt x="6576" y="0"/>
                  </a:moveTo>
                  <a:cubicBezTo>
                    <a:pt x="5654" y="0"/>
                    <a:pt x="4741" y="179"/>
                    <a:pt x="3847" y="515"/>
                  </a:cubicBezTo>
                  <a:cubicBezTo>
                    <a:pt x="2473" y="1032"/>
                    <a:pt x="1256" y="1810"/>
                    <a:pt x="297" y="2944"/>
                  </a:cubicBezTo>
                  <a:cubicBezTo>
                    <a:pt x="210" y="3046"/>
                    <a:pt x="117" y="3145"/>
                    <a:pt x="1" y="3274"/>
                  </a:cubicBezTo>
                  <a:cubicBezTo>
                    <a:pt x="196" y="3308"/>
                    <a:pt x="376" y="3316"/>
                    <a:pt x="550" y="3316"/>
                  </a:cubicBezTo>
                  <a:cubicBezTo>
                    <a:pt x="645" y="3316"/>
                    <a:pt x="738" y="3314"/>
                    <a:pt x="831" y="3312"/>
                  </a:cubicBezTo>
                  <a:cubicBezTo>
                    <a:pt x="1528" y="2482"/>
                    <a:pt x="2381" y="1875"/>
                    <a:pt x="3383" y="1464"/>
                  </a:cubicBezTo>
                  <a:cubicBezTo>
                    <a:pt x="3971" y="1222"/>
                    <a:pt x="4574" y="1034"/>
                    <a:pt x="5198" y="929"/>
                  </a:cubicBezTo>
                  <a:cubicBezTo>
                    <a:pt x="5399" y="895"/>
                    <a:pt x="5602" y="851"/>
                    <a:pt x="5805" y="851"/>
                  </a:cubicBezTo>
                  <a:cubicBezTo>
                    <a:pt x="5823" y="851"/>
                    <a:pt x="5840" y="852"/>
                    <a:pt x="5858" y="852"/>
                  </a:cubicBezTo>
                  <a:cubicBezTo>
                    <a:pt x="5867" y="853"/>
                    <a:pt x="5877" y="853"/>
                    <a:pt x="5887" y="853"/>
                  </a:cubicBezTo>
                  <a:cubicBezTo>
                    <a:pt x="6075" y="853"/>
                    <a:pt x="6256" y="796"/>
                    <a:pt x="6446" y="796"/>
                  </a:cubicBezTo>
                  <a:cubicBezTo>
                    <a:pt x="7195" y="797"/>
                    <a:pt x="7903" y="972"/>
                    <a:pt x="8578" y="1280"/>
                  </a:cubicBezTo>
                  <a:cubicBezTo>
                    <a:pt x="9463" y="1683"/>
                    <a:pt x="10217" y="2268"/>
                    <a:pt x="10867" y="2988"/>
                  </a:cubicBezTo>
                  <a:cubicBezTo>
                    <a:pt x="10999" y="3134"/>
                    <a:pt x="11103" y="3302"/>
                    <a:pt x="11198" y="3476"/>
                  </a:cubicBezTo>
                  <a:cubicBezTo>
                    <a:pt x="11240" y="3552"/>
                    <a:pt x="11288" y="3620"/>
                    <a:pt x="11366" y="3662"/>
                  </a:cubicBezTo>
                  <a:cubicBezTo>
                    <a:pt x="11778" y="3677"/>
                    <a:pt x="12192" y="3692"/>
                    <a:pt x="12621" y="3706"/>
                  </a:cubicBezTo>
                  <a:cubicBezTo>
                    <a:pt x="12568" y="3498"/>
                    <a:pt x="12481" y="3354"/>
                    <a:pt x="12387" y="3211"/>
                  </a:cubicBezTo>
                  <a:cubicBezTo>
                    <a:pt x="12041" y="2684"/>
                    <a:pt x="11616" y="2228"/>
                    <a:pt x="11166" y="1792"/>
                  </a:cubicBezTo>
                  <a:cubicBezTo>
                    <a:pt x="10393" y="1042"/>
                    <a:pt x="9478" y="529"/>
                    <a:pt x="8443" y="249"/>
                  </a:cubicBezTo>
                  <a:cubicBezTo>
                    <a:pt x="7818" y="81"/>
                    <a:pt x="7195" y="0"/>
                    <a:pt x="6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9"/>
            <p:cNvSpPr/>
            <p:nvPr/>
          </p:nvSpPr>
          <p:spPr>
            <a:xfrm>
              <a:off x="2353034" y="3832169"/>
              <a:ext cx="67443" cy="984817"/>
            </a:xfrm>
            <a:custGeom>
              <a:avLst/>
              <a:gdLst/>
              <a:ahLst/>
              <a:cxnLst/>
              <a:rect l="l" t="t" r="r" b="b"/>
              <a:pathLst>
                <a:path w="2049" h="29920" extrusionOk="0">
                  <a:moveTo>
                    <a:pt x="2048" y="1"/>
                  </a:moveTo>
                  <a:cubicBezTo>
                    <a:pt x="2029" y="436"/>
                    <a:pt x="2014" y="872"/>
                    <a:pt x="1993" y="1306"/>
                  </a:cubicBezTo>
                  <a:cubicBezTo>
                    <a:pt x="1928" y="2642"/>
                    <a:pt x="1944" y="3979"/>
                    <a:pt x="1881" y="5314"/>
                  </a:cubicBezTo>
                  <a:cubicBezTo>
                    <a:pt x="1832" y="6358"/>
                    <a:pt x="1812" y="7403"/>
                    <a:pt x="1777" y="8448"/>
                  </a:cubicBezTo>
                  <a:cubicBezTo>
                    <a:pt x="1735" y="9715"/>
                    <a:pt x="1731" y="10982"/>
                    <a:pt x="1674" y="12249"/>
                  </a:cubicBezTo>
                  <a:cubicBezTo>
                    <a:pt x="1613" y="13610"/>
                    <a:pt x="1535" y="14969"/>
                    <a:pt x="1464" y="16328"/>
                  </a:cubicBezTo>
                  <a:cubicBezTo>
                    <a:pt x="1357" y="18428"/>
                    <a:pt x="1355" y="20526"/>
                    <a:pt x="1384" y="22627"/>
                  </a:cubicBezTo>
                  <a:cubicBezTo>
                    <a:pt x="1401" y="23987"/>
                    <a:pt x="1540" y="25346"/>
                    <a:pt x="1523" y="26708"/>
                  </a:cubicBezTo>
                  <a:cubicBezTo>
                    <a:pt x="1513" y="27419"/>
                    <a:pt x="1477" y="28130"/>
                    <a:pt x="1166" y="28796"/>
                  </a:cubicBezTo>
                  <a:cubicBezTo>
                    <a:pt x="988" y="29176"/>
                    <a:pt x="713" y="29435"/>
                    <a:pt x="337" y="29596"/>
                  </a:cubicBezTo>
                  <a:cubicBezTo>
                    <a:pt x="283" y="29620"/>
                    <a:pt x="227" y="29646"/>
                    <a:pt x="169" y="29646"/>
                  </a:cubicBezTo>
                  <a:cubicBezTo>
                    <a:pt x="136" y="29646"/>
                    <a:pt x="102" y="29637"/>
                    <a:pt x="67" y="29614"/>
                  </a:cubicBezTo>
                  <a:cubicBezTo>
                    <a:pt x="45" y="29717"/>
                    <a:pt x="23" y="29818"/>
                    <a:pt x="0" y="29920"/>
                  </a:cubicBezTo>
                  <a:cubicBezTo>
                    <a:pt x="67" y="29811"/>
                    <a:pt x="165" y="29739"/>
                    <a:pt x="278" y="29696"/>
                  </a:cubicBezTo>
                  <a:cubicBezTo>
                    <a:pt x="975" y="29437"/>
                    <a:pt x="1273" y="28870"/>
                    <a:pt x="1447" y="28205"/>
                  </a:cubicBezTo>
                  <a:cubicBezTo>
                    <a:pt x="1555" y="27795"/>
                    <a:pt x="1567" y="27373"/>
                    <a:pt x="1584" y="26955"/>
                  </a:cubicBezTo>
                  <a:cubicBezTo>
                    <a:pt x="1629" y="25849"/>
                    <a:pt x="1578" y="24742"/>
                    <a:pt x="1523" y="23637"/>
                  </a:cubicBezTo>
                  <a:cubicBezTo>
                    <a:pt x="1456" y="22335"/>
                    <a:pt x="1419" y="21034"/>
                    <a:pt x="1438" y="19731"/>
                  </a:cubicBezTo>
                  <a:cubicBezTo>
                    <a:pt x="1456" y="18428"/>
                    <a:pt x="1491" y="17124"/>
                    <a:pt x="1557" y="15826"/>
                  </a:cubicBezTo>
                  <a:cubicBezTo>
                    <a:pt x="1636" y="14285"/>
                    <a:pt x="1715" y="12747"/>
                    <a:pt x="1758" y="11204"/>
                  </a:cubicBezTo>
                  <a:cubicBezTo>
                    <a:pt x="1780" y="10364"/>
                    <a:pt x="1764" y="9524"/>
                    <a:pt x="1798" y="8685"/>
                  </a:cubicBezTo>
                  <a:cubicBezTo>
                    <a:pt x="1846" y="7477"/>
                    <a:pt x="1863" y="6269"/>
                    <a:pt x="1912" y="5062"/>
                  </a:cubicBezTo>
                  <a:cubicBezTo>
                    <a:pt x="1937" y="4463"/>
                    <a:pt x="1931" y="3863"/>
                    <a:pt x="1950" y="3263"/>
                  </a:cubicBezTo>
                  <a:cubicBezTo>
                    <a:pt x="1985" y="2176"/>
                    <a:pt x="2017" y="1087"/>
                    <a:pt x="2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9"/>
            <p:cNvSpPr/>
            <p:nvPr/>
          </p:nvSpPr>
          <p:spPr>
            <a:xfrm>
              <a:off x="2418501" y="3783290"/>
              <a:ext cx="5168" cy="24357"/>
            </a:xfrm>
            <a:custGeom>
              <a:avLst/>
              <a:gdLst/>
              <a:ahLst/>
              <a:cxnLst/>
              <a:rect l="l" t="t" r="r" b="b"/>
              <a:pathLst>
                <a:path w="157" h="740" extrusionOk="0">
                  <a:moveTo>
                    <a:pt x="156" y="1"/>
                  </a:moveTo>
                  <a:cubicBezTo>
                    <a:pt x="73" y="195"/>
                    <a:pt x="25" y="400"/>
                    <a:pt x="1" y="609"/>
                  </a:cubicBezTo>
                  <a:cubicBezTo>
                    <a:pt x="46" y="650"/>
                    <a:pt x="70" y="693"/>
                    <a:pt x="82" y="739"/>
                  </a:cubicBezTo>
                  <a:cubicBezTo>
                    <a:pt x="84" y="672"/>
                    <a:pt x="87" y="603"/>
                    <a:pt x="88" y="534"/>
                  </a:cubicBezTo>
                  <a:cubicBezTo>
                    <a:pt x="94" y="355"/>
                    <a:pt x="120" y="177"/>
                    <a:pt x="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9"/>
            <p:cNvSpPr/>
            <p:nvPr/>
          </p:nvSpPr>
          <p:spPr>
            <a:xfrm>
              <a:off x="2353132" y="3783192"/>
              <a:ext cx="71952" cy="1033630"/>
            </a:xfrm>
            <a:custGeom>
              <a:avLst/>
              <a:gdLst/>
              <a:ahLst/>
              <a:cxnLst/>
              <a:rect l="l" t="t" r="r" b="b"/>
              <a:pathLst>
                <a:path w="2186" h="31403" extrusionOk="0">
                  <a:moveTo>
                    <a:pt x="2144" y="1"/>
                  </a:moveTo>
                  <a:lnTo>
                    <a:pt x="2144" y="1"/>
                  </a:lnTo>
                  <a:cubicBezTo>
                    <a:pt x="2109" y="176"/>
                    <a:pt x="2081" y="356"/>
                    <a:pt x="2077" y="534"/>
                  </a:cubicBezTo>
                  <a:cubicBezTo>
                    <a:pt x="2075" y="603"/>
                    <a:pt x="2073" y="672"/>
                    <a:pt x="2070" y="741"/>
                  </a:cubicBezTo>
                  <a:cubicBezTo>
                    <a:pt x="2097" y="840"/>
                    <a:pt x="2072" y="947"/>
                    <a:pt x="2067" y="1046"/>
                  </a:cubicBezTo>
                  <a:cubicBezTo>
                    <a:pt x="2058" y="1192"/>
                    <a:pt x="2054" y="1339"/>
                    <a:pt x="2048" y="1485"/>
                  </a:cubicBezTo>
                  <a:cubicBezTo>
                    <a:pt x="2016" y="2573"/>
                    <a:pt x="1984" y="3660"/>
                    <a:pt x="1950" y="4747"/>
                  </a:cubicBezTo>
                  <a:cubicBezTo>
                    <a:pt x="1930" y="5347"/>
                    <a:pt x="1936" y="5946"/>
                    <a:pt x="1912" y="6547"/>
                  </a:cubicBezTo>
                  <a:cubicBezTo>
                    <a:pt x="1862" y="7754"/>
                    <a:pt x="1845" y="8962"/>
                    <a:pt x="1798" y="10170"/>
                  </a:cubicBezTo>
                  <a:cubicBezTo>
                    <a:pt x="1765" y="11008"/>
                    <a:pt x="1781" y="11849"/>
                    <a:pt x="1758" y="12688"/>
                  </a:cubicBezTo>
                  <a:cubicBezTo>
                    <a:pt x="1716" y="14231"/>
                    <a:pt x="1636" y="15769"/>
                    <a:pt x="1557" y="17310"/>
                  </a:cubicBezTo>
                  <a:cubicBezTo>
                    <a:pt x="1490" y="18609"/>
                    <a:pt x="1456" y="19912"/>
                    <a:pt x="1437" y="21214"/>
                  </a:cubicBezTo>
                  <a:cubicBezTo>
                    <a:pt x="1420" y="22518"/>
                    <a:pt x="1457" y="23818"/>
                    <a:pt x="1522" y="25121"/>
                  </a:cubicBezTo>
                  <a:cubicBezTo>
                    <a:pt x="1579" y="26225"/>
                    <a:pt x="1628" y="27332"/>
                    <a:pt x="1584" y="28438"/>
                  </a:cubicBezTo>
                  <a:cubicBezTo>
                    <a:pt x="1567" y="28858"/>
                    <a:pt x="1554" y="29279"/>
                    <a:pt x="1446" y="29689"/>
                  </a:cubicBezTo>
                  <a:cubicBezTo>
                    <a:pt x="1272" y="30353"/>
                    <a:pt x="973" y="30923"/>
                    <a:pt x="277" y="31180"/>
                  </a:cubicBezTo>
                  <a:cubicBezTo>
                    <a:pt x="164" y="31223"/>
                    <a:pt x="68" y="31296"/>
                    <a:pt x="1" y="31403"/>
                  </a:cubicBezTo>
                  <a:cubicBezTo>
                    <a:pt x="172" y="31326"/>
                    <a:pt x="342" y="31244"/>
                    <a:pt x="517" y="31173"/>
                  </a:cubicBezTo>
                  <a:cubicBezTo>
                    <a:pt x="887" y="31025"/>
                    <a:pt x="1111" y="30733"/>
                    <a:pt x="1293" y="30393"/>
                  </a:cubicBezTo>
                  <a:cubicBezTo>
                    <a:pt x="1602" y="29816"/>
                    <a:pt x="1653" y="29183"/>
                    <a:pt x="1681" y="28551"/>
                  </a:cubicBezTo>
                  <a:cubicBezTo>
                    <a:pt x="1732" y="27395"/>
                    <a:pt x="1634" y="26238"/>
                    <a:pt x="1629" y="25082"/>
                  </a:cubicBezTo>
                  <a:cubicBezTo>
                    <a:pt x="1629" y="25065"/>
                    <a:pt x="1632" y="25047"/>
                    <a:pt x="1627" y="25030"/>
                  </a:cubicBezTo>
                  <a:cubicBezTo>
                    <a:pt x="1527" y="24549"/>
                    <a:pt x="1559" y="24055"/>
                    <a:pt x="1549" y="23571"/>
                  </a:cubicBezTo>
                  <a:cubicBezTo>
                    <a:pt x="1523" y="22476"/>
                    <a:pt x="1514" y="21378"/>
                    <a:pt x="1568" y="20280"/>
                  </a:cubicBezTo>
                  <a:cubicBezTo>
                    <a:pt x="1603" y="19546"/>
                    <a:pt x="1647" y="18810"/>
                    <a:pt x="1632" y="18073"/>
                  </a:cubicBezTo>
                  <a:cubicBezTo>
                    <a:pt x="1621" y="17566"/>
                    <a:pt x="1649" y="17061"/>
                    <a:pt x="1700" y="16560"/>
                  </a:cubicBezTo>
                  <a:cubicBezTo>
                    <a:pt x="1737" y="16194"/>
                    <a:pt x="1734" y="15827"/>
                    <a:pt x="1777" y="15459"/>
                  </a:cubicBezTo>
                  <a:cubicBezTo>
                    <a:pt x="1829" y="15029"/>
                    <a:pt x="1795" y="14590"/>
                    <a:pt x="1828" y="14152"/>
                  </a:cubicBezTo>
                  <a:cubicBezTo>
                    <a:pt x="1878" y="13487"/>
                    <a:pt x="1840" y="12819"/>
                    <a:pt x="1882" y="12150"/>
                  </a:cubicBezTo>
                  <a:cubicBezTo>
                    <a:pt x="1936" y="11278"/>
                    <a:pt x="1861" y="10404"/>
                    <a:pt x="1935" y="9529"/>
                  </a:cubicBezTo>
                  <a:cubicBezTo>
                    <a:pt x="1984" y="8949"/>
                    <a:pt x="1931" y="8367"/>
                    <a:pt x="1985" y="7783"/>
                  </a:cubicBezTo>
                  <a:cubicBezTo>
                    <a:pt x="2035" y="7240"/>
                    <a:pt x="1995" y="6691"/>
                    <a:pt x="2036" y="6141"/>
                  </a:cubicBezTo>
                  <a:cubicBezTo>
                    <a:pt x="2091" y="5373"/>
                    <a:pt x="2022" y="4601"/>
                    <a:pt x="2091" y="3830"/>
                  </a:cubicBezTo>
                  <a:cubicBezTo>
                    <a:pt x="2147" y="3217"/>
                    <a:pt x="2093" y="2600"/>
                    <a:pt x="2138" y="1981"/>
                  </a:cubicBezTo>
                  <a:cubicBezTo>
                    <a:pt x="2186" y="1324"/>
                    <a:pt x="2147" y="661"/>
                    <a:pt x="2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9"/>
            <p:cNvSpPr/>
            <p:nvPr/>
          </p:nvSpPr>
          <p:spPr>
            <a:xfrm>
              <a:off x="2355403" y="3803336"/>
              <a:ext cx="65830" cy="1004566"/>
            </a:xfrm>
            <a:custGeom>
              <a:avLst/>
              <a:gdLst/>
              <a:ahLst/>
              <a:cxnLst/>
              <a:rect l="l" t="t" r="r" b="b"/>
              <a:pathLst>
                <a:path w="2000" h="30520" extrusionOk="0">
                  <a:moveTo>
                    <a:pt x="1919" y="0"/>
                  </a:moveTo>
                  <a:cubicBezTo>
                    <a:pt x="1950" y="233"/>
                    <a:pt x="1888" y="459"/>
                    <a:pt x="1876" y="689"/>
                  </a:cubicBezTo>
                  <a:cubicBezTo>
                    <a:pt x="1856" y="1081"/>
                    <a:pt x="1851" y="1475"/>
                    <a:pt x="1838" y="1868"/>
                  </a:cubicBezTo>
                  <a:cubicBezTo>
                    <a:pt x="1818" y="2440"/>
                    <a:pt x="1778" y="3012"/>
                    <a:pt x="1769" y="3586"/>
                  </a:cubicBezTo>
                  <a:cubicBezTo>
                    <a:pt x="1758" y="4185"/>
                    <a:pt x="1801" y="4783"/>
                    <a:pt x="1729" y="5383"/>
                  </a:cubicBezTo>
                  <a:cubicBezTo>
                    <a:pt x="1681" y="5779"/>
                    <a:pt x="1713" y="6183"/>
                    <a:pt x="1679" y="6586"/>
                  </a:cubicBezTo>
                  <a:cubicBezTo>
                    <a:pt x="1631" y="7148"/>
                    <a:pt x="1680" y="7714"/>
                    <a:pt x="1625" y="8279"/>
                  </a:cubicBezTo>
                  <a:cubicBezTo>
                    <a:pt x="1574" y="8805"/>
                    <a:pt x="1609" y="9337"/>
                    <a:pt x="1579" y="9869"/>
                  </a:cubicBezTo>
                  <a:cubicBezTo>
                    <a:pt x="1530" y="10731"/>
                    <a:pt x="1581" y="11598"/>
                    <a:pt x="1517" y="12463"/>
                  </a:cubicBezTo>
                  <a:cubicBezTo>
                    <a:pt x="1498" y="12736"/>
                    <a:pt x="1533" y="13015"/>
                    <a:pt x="1500" y="13285"/>
                  </a:cubicBezTo>
                  <a:cubicBezTo>
                    <a:pt x="1451" y="13674"/>
                    <a:pt x="1480" y="14067"/>
                    <a:pt x="1437" y="14455"/>
                  </a:cubicBezTo>
                  <a:cubicBezTo>
                    <a:pt x="1407" y="14729"/>
                    <a:pt x="1450" y="15007"/>
                    <a:pt x="1400" y="15273"/>
                  </a:cubicBezTo>
                  <a:cubicBezTo>
                    <a:pt x="1333" y="15647"/>
                    <a:pt x="1365" y="16023"/>
                    <a:pt x="1318" y="16397"/>
                  </a:cubicBezTo>
                  <a:cubicBezTo>
                    <a:pt x="1269" y="16785"/>
                    <a:pt x="1288" y="17182"/>
                    <a:pt x="1272" y="17575"/>
                  </a:cubicBezTo>
                  <a:cubicBezTo>
                    <a:pt x="1244" y="18240"/>
                    <a:pt x="1206" y="18905"/>
                    <a:pt x="1212" y="19570"/>
                  </a:cubicBezTo>
                  <a:cubicBezTo>
                    <a:pt x="1224" y="21051"/>
                    <a:pt x="1149" y="22534"/>
                    <a:pt x="1254" y="24018"/>
                  </a:cubicBezTo>
                  <a:cubicBezTo>
                    <a:pt x="1277" y="24349"/>
                    <a:pt x="1230" y="24689"/>
                    <a:pt x="1267" y="25020"/>
                  </a:cubicBezTo>
                  <a:cubicBezTo>
                    <a:pt x="1330" y="25573"/>
                    <a:pt x="1320" y="26129"/>
                    <a:pt x="1352" y="26683"/>
                  </a:cubicBezTo>
                  <a:cubicBezTo>
                    <a:pt x="1382" y="27203"/>
                    <a:pt x="1359" y="27725"/>
                    <a:pt x="1322" y="28248"/>
                  </a:cubicBezTo>
                  <a:cubicBezTo>
                    <a:pt x="1293" y="28647"/>
                    <a:pt x="1233" y="29025"/>
                    <a:pt x="1101" y="29400"/>
                  </a:cubicBezTo>
                  <a:cubicBezTo>
                    <a:pt x="974" y="29753"/>
                    <a:pt x="815" y="30081"/>
                    <a:pt x="464" y="30268"/>
                  </a:cubicBezTo>
                  <a:cubicBezTo>
                    <a:pt x="314" y="30348"/>
                    <a:pt x="165" y="30435"/>
                    <a:pt x="1" y="30488"/>
                  </a:cubicBezTo>
                  <a:cubicBezTo>
                    <a:pt x="34" y="30511"/>
                    <a:pt x="67" y="30520"/>
                    <a:pt x="100" y="30520"/>
                  </a:cubicBezTo>
                  <a:cubicBezTo>
                    <a:pt x="156" y="30520"/>
                    <a:pt x="212" y="30494"/>
                    <a:pt x="266" y="30470"/>
                  </a:cubicBezTo>
                  <a:cubicBezTo>
                    <a:pt x="642" y="30307"/>
                    <a:pt x="918" y="30050"/>
                    <a:pt x="1096" y="29669"/>
                  </a:cubicBezTo>
                  <a:cubicBezTo>
                    <a:pt x="1407" y="29003"/>
                    <a:pt x="1442" y="28291"/>
                    <a:pt x="1452" y="27582"/>
                  </a:cubicBezTo>
                  <a:cubicBezTo>
                    <a:pt x="1469" y="26220"/>
                    <a:pt x="1331" y="24860"/>
                    <a:pt x="1313" y="23500"/>
                  </a:cubicBezTo>
                  <a:cubicBezTo>
                    <a:pt x="1286" y="21400"/>
                    <a:pt x="1286" y="19300"/>
                    <a:pt x="1393" y="17202"/>
                  </a:cubicBezTo>
                  <a:cubicBezTo>
                    <a:pt x="1464" y="15842"/>
                    <a:pt x="1542" y="14484"/>
                    <a:pt x="1604" y="13123"/>
                  </a:cubicBezTo>
                  <a:cubicBezTo>
                    <a:pt x="1660" y="11857"/>
                    <a:pt x="1664" y="10588"/>
                    <a:pt x="1706" y="9320"/>
                  </a:cubicBezTo>
                  <a:cubicBezTo>
                    <a:pt x="1742" y="8277"/>
                    <a:pt x="1762" y="7231"/>
                    <a:pt x="1812" y="6187"/>
                  </a:cubicBezTo>
                  <a:cubicBezTo>
                    <a:pt x="1873" y="4852"/>
                    <a:pt x="1857" y="3516"/>
                    <a:pt x="1923" y="2180"/>
                  </a:cubicBezTo>
                  <a:cubicBezTo>
                    <a:pt x="1945" y="1745"/>
                    <a:pt x="1958" y="1309"/>
                    <a:pt x="1978" y="874"/>
                  </a:cubicBezTo>
                  <a:cubicBezTo>
                    <a:pt x="1984" y="627"/>
                    <a:pt x="1993" y="378"/>
                    <a:pt x="2000" y="130"/>
                  </a:cubicBezTo>
                  <a:cubicBezTo>
                    <a:pt x="1987" y="84"/>
                    <a:pt x="1964" y="41"/>
                    <a:pt x="191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9"/>
            <p:cNvSpPr/>
            <p:nvPr/>
          </p:nvSpPr>
          <p:spPr>
            <a:xfrm>
              <a:off x="2420476" y="3807680"/>
              <a:ext cx="1646" cy="24489"/>
            </a:xfrm>
            <a:custGeom>
              <a:avLst/>
              <a:gdLst/>
              <a:ahLst/>
              <a:cxnLst/>
              <a:rect l="l" t="t" r="r" b="b"/>
              <a:pathLst>
                <a:path w="50" h="744" extrusionOk="0">
                  <a:moveTo>
                    <a:pt x="23" y="0"/>
                  </a:moveTo>
                  <a:cubicBezTo>
                    <a:pt x="16" y="247"/>
                    <a:pt x="8" y="496"/>
                    <a:pt x="1" y="744"/>
                  </a:cubicBezTo>
                  <a:cubicBezTo>
                    <a:pt x="6" y="597"/>
                    <a:pt x="11" y="451"/>
                    <a:pt x="19" y="305"/>
                  </a:cubicBezTo>
                  <a:cubicBezTo>
                    <a:pt x="24" y="207"/>
                    <a:pt x="49" y="97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9"/>
            <p:cNvSpPr/>
            <p:nvPr/>
          </p:nvSpPr>
          <p:spPr>
            <a:xfrm>
              <a:off x="2016709" y="3107153"/>
              <a:ext cx="88508" cy="152791"/>
            </a:xfrm>
            <a:custGeom>
              <a:avLst/>
              <a:gdLst/>
              <a:ahLst/>
              <a:cxnLst/>
              <a:rect l="l" t="t" r="r" b="b"/>
              <a:pathLst>
                <a:path w="2689" h="4642" extrusionOk="0">
                  <a:moveTo>
                    <a:pt x="470" y="0"/>
                  </a:moveTo>
                  <a:cubicBezTo>
                    <a:pt x="208" y="191"/>
                    <a:pt x="29" y="434"/>
                    <a:pt x="12" y="766"/>
                  </a:cubicBezTo>
                  <a:cubicBezTo>
                    <a:pt x="0" y="1014"/>
                    <a:pt x="10" y="1262"/>
                    <a:pt x="43" y="1510"/>
                  </a:cubicBezTo>
                  <a:cubicBezTo>
                    <a:pt x="107" y="1978"/>
                    <a:pt x="234" y="2431"/>
                    <a:pt x="376" y="2879"/>
                  </a:cubicBezTo>
                  <a:cubicBezTo>
                    <a:pt x="535" y="3379"/>
                    <a:pt x="649" y="3888"/>
                    <a:pt x="681" y="4411"/>
                  </a:cubicBezTo>
                  <a:cubicBezTo>
                    <a:pt x="686" y="4522"/>
                    <a:pt x="713" y="4584"/>
                    <a:pt x="827" y="4584"/>
                  </a:cubicBezTo>
                  <a:cubicBezTo>
                    <a:pt x="831" y="4584"/>
                    <a:pt x="836" y="4584"/>
                    <a:pt x="841" y="4584"/>
                  </a:cubicBezTo>
                  <a:cubicBezTo>
                    <a:pt x="903" y="4582"/>
                    <a:pt x="966" y="4581"/>
                    <a:pt x="1028" y="4581"/>
                  </a:cubicBezTo>
                  <a:cubicBezTo>
                    <a:pt x="1525" y="4581"/>
                    <a:pt x="2021" y="4642"/>
                    <a:pt x="2519" y="4642"/>
                  </a:cubicBezTo>
                  <a:cubicBezTo>
                    <a:pt x="2576" y="4642"/>
                    <a:pt x="2632" y="4641"/>
                    <a:pt x="2689" y="4639"/>
                  </a:cubicBezTo>
                  <a:cubicBezTo>
                    <a:pt x="2521" y="4228"/>
                    <a:pt x="2359" y="3813"/>
                    <a:pt x="2183" y="3406"/>
                  </a:cubicBezTo>
                  <a:cubicBezTo>
                    <a:pt x="1906" y="2771"/>
                    <a:pt x="1668" y="2122"/>
                    <a:pt x="1448" y="1464"/>
                  </a:cubicBezTo>
                  <a:cubicBezTo>
                    <a:pt x="1310" y="1049"/>
                    <a:pt x="1086" y="675"/>
                    <a:pt x="838" y="313"/>
                  </a:cubicBezTo>
                  <a:cubicBezTo>
                    <a:pt x="741" y="172"/>
                    <a:pt x="572" y="128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9"/>
            <p:cNvSpPr/>
            <p:nvPr/>
          </p:nvSpPr>
          <p:spPr>
            <a:xfrm>
              <a:off x="2156137" y="3186181"/>
              <a:ext cx="329940" cy="86698"/>
            </a:xfrm>
            <a:custGeom>
              <a:avLst/>
              <a:gdLst/>
              <a:ahLst/>
              <a:cxnLst/>
              <a:rect l="l" t="t" r="r" b="b"/>
              <a:pathLst>
                <a:path w="10024" h="2634" extrusionOk="0">
                  <a:moveTo>
                    <a:pt x="5543" y="1"/>
                  </a:moveTo>
                  <a:cubicBezTo>
                    <a:pt x="5241" y="1"/>
                    <a:pt x="4939" y="35"/>
                    <a:pt x="4637" y="64"/>
                  </a:cubicBezTo>
                  <a:cubicBezTo>
                    <a:pt x="4121" y="116"/>
                    <a:pt x="3626" y="234"/>
                    <a:pt x="3136" y="386"/>
                  </a:cubicBezTo>
                  <a:cubicBezTo>
                    <a:pt x="2230" y="667"/>
                    <a:pt x="1377" y="1046"/>
                    <a:pt x="645" y="1670"/>
                  </a:cubicBezTo>
                  <a:cubicBezTo>
                    <a:pt x="416" y="1866"/>
                    <a:pt x="197" y="2067"/>
                    <a:pt x="1" y="2294"/>
                  </a:cubicBezTo>
                  <a:cubicBezTo>
                    <a:pt x="515" y="2323"/>
                    <a:pt x="1027" y="2359"/>
                    <a:pt x="1542" y="2362"/>
                  </a:cubicBezTo>
                  <a:cubicBezTo>
                    <a:pt x="1549" y="2362"/>
                    <a:pt x="1556" y="2362"/>
                    <a:pt x="1564" y="2362"/>
                  </a:cubicBezTo>
                  <a:cubicBezTo>
                    <a:pt x="1669" y="2362"/>
                    <a:pt x="1756" y="2345"/>
                    <a:pt x="1829" y="2241"/>
                  </a:cubicBezTo>
                  <a:cubicBezTo>
                    <a:pt x="2041" y="1936"/>
                    <a:pt x="2307" y="1680"/>
                    <a:pt x="2584" y="1438"/>
                  </a:cubicBezTo>
                  <a:cubicBezTo>
                    <a:pt x="3369" y="756"/>
                    <a:pt x="4283" y="392"/>
                    <a:pt x="5326" y="392"/>
                  </a:cubicBezTo>
                  <a:cubicBezTo>
                    <a:pt x="5327" y="392"/>
                    <a:pt x="5329" y="392"/>
                    <a:pt x="5330" y="392"/>
                  </a:cubicBezTo>
                  <a:cubicBezTo>
                    <a:pt x="6403" y="393"/>
                    <a:pt x="7388" y="708"/>
                    <a:pt x="8307" y="1247"/>
                  </a:cubicBezTo>
                  <a:cubicBezTo>
                    <a:pt x="8815" y="1544"/>
                    <a:pt x="9270" y="1907"/>
                    <a:pt x="9584" y="2414"/>
                  </a:cubicBezTo>
                  <a:cubicBezTo>
                    <a:pt x="9674" y="2559"/>
                    <a:pt x="9776" y="2633"/>
                    <a:pt x="9917" y="2633"/>
                  </a:cubicBezTo>
                  <a:cubicBezTo>
                    <a:pt x="9950" y="2633"/>
                    <a:pt x="9986" y="2629"/>
                    <a:pt x="10023" y="2621"/>
                  </a:cubicBezTo>
                  <a:cubicBezTo>
                    <a:pt x="9866" y="2346"/>
                    <a:pt x="9660" y="2105"/>
                    <a:pt x="9459" y="1861"/>
                  </a:cubicBezTo>
                  <a:cubicBezTo>
                    <a:pt x="9251" y="1607"/>
                    <a:pt x="8997" y="1398"/>
                    <a:pt x="8743" y="1202"/>
                  </a:cubicBezTo>
                  <a:cubicBezTo>
                    <a:pt x="7949" y="594"/>
                    <a:pt x="7048" y="210"/>
                    <a:pt x="6060" y="41"/>
                  </a:cubicBezTo>
                  <a:cubicBezTo>
                    <a:pt x="5887" y="12"/>
                    <a:pt x="5715" y="1"/>
                    <a:pt x="5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9"/>
            <p:cNvSpPr/>
            <p:nvPr/>
          </p:nvSpPr>
          <p:spPr>
            <a:xfrm>
              <a:off x="2483377" y="3263005"/>
              <a:ext cx="11158" cy="10368"/>
            </a:xfrm>
            <a:custGeom>
              <a:avLst/>
              <a:gdLst/>
              <a:ahLst/>
              <a:cxnLst/>
              <a:rect l="l" t="t" r="r" b="b"/>
              <a:pathLst>
                <a:path w="339" h="315" extrusionOk="0">
                  <a:moveTo>
                    <a:pt x="0" y="1"/>
                  </a:moveTo>
                  <a:cubicBezTo>
                    <a:pt x="49" y="85"/>
                    <a:pt x="84" y="176"/>
                    <a:pt x="81" y="287"/>
                  </a:cubicBezTo>
                  <a:cubicBezTo>
                    <a:pt x="132" y="306"/>
                    <a:pt x="184" y="315"/>
                    <a:pt x="237" y="315"/>
                  </a:cubicBezTo>
                  <a:cubicBezTo>
                    <a:pt x="270" y="315"/>
                    <a:pt x="304" y="311"/>
                    <a:pt x="339" y="304"/>
                  </a:cubicBezTo>
                  <a:cubicBezTo>
                    <a:pt x="161" y="292"/>
                    <a:pt x="111" y="145"/>
                    <a:pt x="23" y="31"/>
                  </a:cubicBezTo>
                  <a:cubicBezTo>
                    <a:pt x="15" y="21"/>
                    <a:pt x="7" y="1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9"/>
            <p:cNvSpPr/>
            <p:nvPr/>
          </p:nvSpPr>
          <p:spPr>
            <a:xfrm>
              <a:off x="2147743" y="3182034"/>
              <a:ext cx="307920" cy="79951"/>
            </a:xfrm>
            <a:custGeom>
              <a:avLst/>
              <a:gdLst/>
              <a:ahLst/>
              <a:cxnLst/>
              <a:rect l="l" t="t" r="r" b="b"/>
              <a:pathLst>
                <a:path w="9355" h="2429" extrusionOk="0">
                  <a:moveTo>
                    <a:pt x="5605" y="1"/>
                  </a:moveTo>
                  <a:cubicBezTo>
                    <a:pt x="3889" y="1"/>
                    <a:pt x="2303" y="537"/>
                    <a:pt x="926" y="1612"/>
                  </a:cubicBezTo>
                  <a:cubicBezTo>
                    <a:pt x="703" y="1785"/>
                    <a:pt x="516" y="2000"/>
                    <a:pt x="315" y="2198"/>
                  </a:cubicBezTo>
                  <a:cubicBezTo>
                    <a:pt x="222" y="2290"/>
                    <a:pt x="123" y="2368"/>
                    <a:pt x="1" y="2415"/>
                  </a:cubicBezTo>
                  <a:cubicBezTo>
                    <a:pt x="46" y="2425"/>
                    <a:pt x="91" y="2429"/>
                    <a:pt x="135" y="2429"/>
                  </a:cubicBezTo>
                  <a:cubicBezTo>
                    <a:pt x="176" y="2429"/>
                    <a:pt x="216" y="2425"/>
                    <a:pt x="256" y="2420"/>
                  </a:cubicBezTo>
                  <a:cubicBezTo>
                    <a:pt x="224" y="2274"/>
                    <a:pt x="338" y="2202"/>
                    <a:pt x="419" y="2120"/>
                  </a:cubicBezTo>
                  <a:cubicBezTo>
                    <a:pt x="1106" y="1428"/>
                    <a:pt x="1927" y="953"/>
                    <a:pt x="2838" y="609"/>
                  </a:cubicBezTo>
                  <a:cubicBezTo>
                    <a:pt x="3744" y="266"/>
                    <a:pt x="4681" y="54"/>
                    <a:pt x="5643" y="39"/>
                  </a:cubicBezTo>
                  <a:cubicBezTo>
                    <a:pt x="5666" y="39"/>
                    <a:pt x="5688" y="39"/>
                    <a:pt x="5711" y="39"/>
                  </a:cubicBezTo>
                  <a:cubicBezTo>
                    <a:pt x="6633" y="39"/>
                    <a:pt x="7500" y="331"/>
                    <a:pt x="8310" y="783"/>
                  </a:cubicBezTo>
                  <a:cubicBezTo>
                    <a:pt x="8690" y="994"/>
                    <a:pt x="9037" y="1243"/>
                    <a:pt x="9355" y="1528"/>
                  </a:cubicBezTo>
                  <a:cubicBezTo>
                    <a:pt x="8349" y="583"/>
                    <a:pt x="7134" y="9"/>
                    <a:pt x="5655" y="1"/>
                  </a:cubicBezTo>
                  <a:cubicBezTo>
                    <a:pt x="5639" y="1"/>
                    <a:pt x="5622" y="1"/>
                    <a:pt x="56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9"/>
            <p:cNvSpPr/>
            <p:nvPr/>
          </p:nvSpPr>
          <p:spPr>
            <a:xfrm>
              <a:off x="2147710" y="3178644"/>
              <a:ext cx="346760" cy="94400"/>
            </a:xfrm>
            <a:custGeom>
              <a:avLst/>
              <a:gdLst/>
              <a:ahLst/>
              <a:cxnLst/>
              <a:rect l="l" t="t" r="r" b="b"/>
              <a:pathLst>
                <a:path w="10535" h="2868" extrusionOk="0">
                  <a:moveTo>
                    <a:pt x="5615" y="1"/>
                  </a:moveTo>
                  <a:cubicBezTo>
                    <a:pt x="5426" y="1"/>
                    <a:pt x="5246" y="58"/>
                    <a:pt x="5057" y="58"/>
                  </a:cubicBezTo>
                  <a:cubicBezTo>
                    <a:pt x="5047" y="58"/>
                    <a:pt x="5037" y="58"/>
                    <a:pt x="5028" y="57"/>
                  </a:cubicBezTo>
                  <a:cubicBezTo>
                    <a:pt x="5012" y="57"/>
                    <a:pt x="4997" y="57"/>
                    <a:pt x="4981" y="57"/>
                  </a:cubicBezTo>
                  <a:cubicBezTo>
                    <a:pt x="4774" y="57"/>
                    <a:pt x="4571" y="101"/>
                    <a:pt x="4368" y="134"/>
                  </a:cubicBezTo>
                  <a:cubicBezTo>
                    <a:pt x="3741" y="239"/>
                    <a:pt x="3140" y="429"/>
                    <a:pt x="2553" y="669"/>
                  </a:cubicBezTo>
                  <a:cubicBezTo>
                    <a:pt x="1550" y="1080"/>
                    <a:pt x="697" y="1688"/>
                    <a:pt x="1" y="2518"/>
                  </a:cubicBezTo>
                  <a:cubicBezTo>
                    <a:pt x="123" y="2472"/>
                    <a:pt x="223" y="2394"/>
                    <a:pt x="314" y="2301"/>
                  </a:cubicBezTo>
                  <a:cubicBezTo>
                    <a:pt x="516" y="2101"/>
                    <a:pt x="702" y="1888"/>
                    <a:pt x="926" y="1715"/>
                  </a:cubicBezTo>
                  <a:cubicBezTo>
                    <a:pt x="2304" y="640"/>
                    <a:pt x="3890" y="104"/>
                    <a:pt x="5610" y="104"/>
                  </a:cubicBezTo>
                  <a:cubicBezTo>
                    <a:pt x="5625" y="104"/>
                    <a:pt x="5640" y="104"/>
                    <a:pt x="5655" y="104"/>
                  </a:cubicBezTo>
                  <a:cubicBezTo>
                    <a:pt x="7134" y="112"/>
                    <a:pt x="8348" y="688"/>
                    <a:pt x="9354" y="1631"/>
                  </a:cubicBezTo>
                  <a:cubicBezTo>
                    <a:pt x="9588" y="1839"/>
                    <a:pt x="9806" y="2067"/>
                    <a:pt x="10008" y="2314"/>
                  </a:cubicBezTo>
                  <a:cubicBezTo>
                    <a:pt x="10073" y="2395"/>
                    <a:pt x="10145" y="2475"/>
                    <a:pt x="10198" y="2564"/>
                  </a:cubicBezTo>
                  <a:cubicBezTo>
                    <a:pt x="10206" y="2573"/>
                    <a:pt x="10214" y="2583"/>
                    <a:pt x="10221" y="2594"/>
                  </a:cubicBezTo>
                  <a:cubicBezTo>
                    <a:pt x="10309" y="2708"/>
                    <a:pt x="10359" y="2855"/>
                    <a:pt x="10535" y="2867"/>
                  </a:cubicBezTo>
                  <a:cubicBezTo>
                    <a:pt x="10458" y="2824"/>
                    <a:pt x="10409" y="2759"/>
                    <a:pt x="10368" y="2681"/>
                  </a:cubicBezTo>
                  <a:cubicBezTo>
                    <a:pt x="10273" y="2509"/>
                    <a:pt x="10170" y="2340"/>
                    <a:pt x="10037" y="2193"/>
                  </a:cubicBezTo>
                  <a:cubicBezTo>
                    <a:pt x="9387" y="1472"/>
                    <a:pt x="8634" y="887"/>
                    <a:pt x="7747" y="485"/>
                  </a:cubicBezTo>
                  <a:cubicBezTo>
                    <a:pt x="7071" y="179"/>
                    <a:pt x="6363" y="3"/>
                    <a:pt x="5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9"/>
            <p:cNvSpPr/>
            <p:nvPr/>
          </p:nvSpPr>
          <p:spPr>
            <a:xfrm>
              <a:off x="2155116" y="3183285"/>
              <a:ext cx="331026" cy="89068"/>
            </a:xfrm>
            <a:custGeom>
              <a:avLst/>
              <a:gdLst/>
              <a:ahLst/>
              <a:cxnLst/>
              <a:rect l="l" t="t" r="r" b="b"/>
              <a:pathLst>
                <a:path w="10057" h="2706" extrusionOk="0">
                  <a:moveTo>
                    <a:pt x="5486" y="1"/>
                  </a:moveTo>
                  <a:cubicBezTo>
                    <a:pt x="5463" y="1"/>
                    <a:pt x="5441" y="1"/>
                    <a:pt x="5418" y="1"/>
                  </a:cubicBezTo>
                  <a:cubicBezTo>
                    <a:pt x="4456" y="16"/>
                    <a:pt x="3520" y="228"/>
                    <a:pt x="2612" y="571"/>
                  </a:cubicBezTo>
                  <a:cubicBezTo>
                    <a:pt x="1702" y="915"/>
                    <a:pt x="881" y="1390"/>
                    <a:pt x="194" y="2082"/>
                  </a:cubicBezTo>
                  <a:cubicBezTo>
                    <a:pt x="112" y="2164"/>
                    <a:pt x="0" y="2236"/>
                    <a:pt x="31" y="2380"/>
                  </a:cubicBezTo>
                  <a:cubicBezTo>
                    <a:pt x="227" y="2153"/>
                    <a:pt x="446" y="1953"/>
                    <a:pt x="675" y="1757"/>
                  </a:cubicBezTo>
                  <a:cubicBezTo>
                    <a:pt x="1407" y="1133"/>
                    <a:pt x="2260" y="753"/>
                    <a:pt x="3165" y="472"/>
                  </a:cubicBezTo>
                  <a:cubicBezTo>
                    <a:pt x="3655" y="321"/>
                    <a:pt x="4149" y="202"/>
                    <a:pt x="4665" y="151"/>
                  </a:cubicBezTo>
                  <a:cubicBezTo>
                    <a:pt x="4969" y="122"/>
                    <a:pt x="5271" y="87"/>
                    <a:pt x="5573" y="87"/>
                  </a:cubicBezTo>
                  <a:cubicBezTo>
                    <a:pt x="5745" y="87"/>
                    <a:pt x="5917" y="98"/>
                    <a:pt x="6090" y="128"/>
                  </a:cubicBezTo>
                  <a:cubicBezTo>
                    <a:pt x="7078" y="298"/>
                    <a:pt x="7978" y="681"/>
                    <a:pt x="8772" y="1289"/>
                  </a:cubicBezTo>
                  <a:cubicBezTo>
                    <a:pt x="9026" y="1485"/>
                    <a:pt x="9281" y="1693"/>
                    <a:pt x="9489" y="1947"/>
                  </a:cubicBezTo>
                  <a:cubicBezTo>
                    <a:pt x="9690" y="2190"/>
                    <a:pt x="9895" y="2431"/>
                    <a:pt x="10053" y="2706"/>
                  </a:cubicBezTo>
                  <a:cubicBezTo>
                    <a:pt x="10056" y="2596"/>
                    <a:pt x="10022" y="2504"/>
                    <a:pt x="9972" y="2421"/>
                  </a:cubicBezTo>
                  <a:cubicBezTo>
                    <a:pt x="9708" y="2082"/>
                    <a:pt x="9429" y="1771"/>
                    <a:pt x="9129" y="1490"/>
                  </a:cubicBezTo>
                  <a:cubicBezTo>
                    <a:pt x="8812" y="1207"/>
                    <a:pt x="8464" y="956"/>
                    <a:pt x="8085" y="745"/>
                  </a:cubicBezTo>
                  <a:cubicBezTo>
                    <a:pt x="7276" y="292"/>
                    <a:pt x="6410" y="1"/>
                    <a:pt x="548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9"/>
            <p:cNvSpPr/>
            <p:nvPr/>
          </p:nvSpPr>
          <p:spPr>
            <a:xfrm>
              <a:off x="2455564" y="3232295"/>
              <a:ext cx="27846" cy="30743"/>
            </a:xfrm>
            <a:custGeom>
              <a:avLst/>
              <a:gdLst/>
              <a:ahLst/>
              <a:cxnLst/>
              <a:rect l="l" t="t" r="r" b="b"/>
              <a:pathLst>
                <a:path w="846" h="934" extrusionOk="0">
                  <a:moveTo>
                    <a:pt x="1" y="1"/>
                  </a:moveTo>
                  <a:cubicBezTo>
                    <a:pt x="301" y="282"/>
                    <a:pt x="580" y="593"/>
                    <a:pt x="845" y="934"/>
                  </a:cubicBezTo>
                  <a:cubicBezTo>
                    <a:pt x="792" y="845"/>
                    <a:pt x="722" y="765"/>
                    <a:pt x="655" y="684"/>
                  </a:cubicBezTo>
                  <a:cubicBezTo>
                    <a:pt x="455" y="437"/>
                    <a:pt x="235" y="20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9"/>
            <p:cNvSpPr/>
            <p:nvPr/>
          </p:nvSpPr>
          <p:spPr>
            <a:xfrm>
              <a:off x="2249417" y="3222816"/>
              <a:ext cx="68002" cy="45390"/>
            </a:xfrm>
            <a:custGeom>
              <a:avLst/>
              <a:gdLst/>
              <a:ahLst/>
              <a:cxnLst/>
              <a:rect l="l" t="t" r="r" b="b"/>
              <a:pathLst>
                <a:path w="2066" h="1379" extrusionOk="0">
                  <a:moveTo>
                    <a:pt x="1543" y="1"/>
                  </a:moveTo>
                  <a:cubicBezTo>
                    <a:pt x="1273" y="36"/>
                    <a:pt x="1082" y="219"/>
                    <a:pt x="891" y="379"/>
                  </a:cubicBezTo>
                  <a:cubicBezTo>
                    <a:pt x="630" y="597"/>
                    <a:pt x="364" y="814"/>
                    <a:pt x="137" y="1071"/>
                  </a:cubicBezTo>
                  <a:cubicBezTo>
                    <a:pt x="81" y="1134"/>
                    <a:pt x="2" y="1181"/>
                    <a:pt x="0" y="1279"/>
                  </a:cubicBezTo>
                  <a:cubicBezTo>
                    <a:pt x="229" y="1295"/>
                    <a:pt x="459" y="1316"/>
                    <a:pt x="689" y="1326"/>
                  </a:cubicBezTo>
                  <a:cubicBezTo>
                    <a:pt x="889" y="1336"/>
                    <a:pt x="1088" y="1345"/>
                    <a:pt x="1288" y="1345"/>
                  </a:cubicBezTo>
                  <a:cubicBezTo>
                    <a:pt x="1318" y="1345"/>
                    <a:pt x="1349" y="1345"/>
                    <a:pt x="1379" y="1344"/>
                  </a:cubicBezTo>
                  <a:cubicBezTo>
                    <a:pt x="1383" y="1344"/>
                    <a:pt x="1386" y="1344"/>
                    <a:pt x="1390" y="1344"/>
                  </a:cubicBezTo>
                  <a:cubicBezTo>
                    <a:pt x="1552" y="1344"/>
                    <a:pt x="1714" y="1378"/>
                    <a:pt x="1883" y="1378"/>
                  </a:cubicBezTo>
                  <a:cubicBezTo>
                    <a:pt x="1943" y="1378"/>
                    <a:pt x="2003" y="1374"/>
                    <a:pt x="2065" y="1362"/>
                  </a:cubicBezTo>
                  <a:cubicBezTo>
                    <a:pt x="1884" y="889"/>
                    <a:pt x="1714" y="444"/>
                    <a:pt x="1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9"/>
            <p:cNvSpPr/>
            <p:nvPr/>
          </p:nvSpPr>
          <p:spPr>
            <a:xfrm>
              <a:off x="2032047" y="3102611"/>
              <a:ext cx="81596" cy="157630"/>
            </a:xfrm>
            <a:custGeom>
              <a:avLst/>
              <a:gdLst/>
              <a:ahLst/>
              <a:cxnLst/>
              <a:rect l="l" t="t" r="r" b="b"/>
              <a:pathLst>
                <a:path w="2479" h="4789" extrusionOk="0">
                  <a:moveTo>
                    <a:pt x="165" y="0"/>
                  </a:moveTo>
                  <a:lnTo>
                    <a:pt x="165" y="0"/>
                  </a:lnTo>
                  <a:cubicBezTo>
                    <a:pt x="94" y="28"/>
                    <a:pt x="38" y="73"/>
                    <a:pt x="0" y="139"/>
                  </a:cubicBezTo>
                  <a:cubicBezTo>
                    <a:pt x="220" y="156"/>
                    <a:pt x="353" y="301"/>
                    <a:pt x="470" y="463"/>
                  </a:cubicBezTo>
                  <a:cubicBezTo>
                    <a:pt x="721" y="812"/>
                    <a:pt x="936" y="1185"/>
                    <a:pt x="1061" y="1595"/>
                  </a:cubicBezTo>
                  <a:cubicBezTo>
                    <a:pt x="1356" y="2562"/>
                    <a:pt x="1797" y="3470"/>
                    <a:pt x="2153" y="4412"/>
                  </a:cubicBezTo>
                  <a:cubicBezTo>
                    <a:pt x="2196" y="4528"/>
                    <a:pt x="2277" y="4642"/>
                    <a:pt x="2223" y="4778"/>
                  </a:cubicBezTo>
                  <a:cubicBezTo>
                    <a:pt x="2257" y="4783"/>
                    <a:pt x="2290" y="4788"/>
                    <a:pt x="2322" y="4788"/>
                  </a:cubicBezTo>
                  <a:cubicBezTo>
                    <a:pt x="2386" y="4788"/>
                    <a:pt x="2443" y="4768"/>
                    <a:pt x="2478" y="4688"/>
                  </a:cubicBezTo>
                  <a:cubicBezTo>
                    <a:pt x="2322" y="4671"/>
                    <a:pt x="2314" y="4532"/>
                    <a:pt x="2272" y="4427"/>
                  </a:cubicBezTo>
                  <a:cubicBezTo>
                    <a:pt x="1839" y="3339"/>
                    <a:pt x="1391" y="2256"/>
                    <a:pt x="947" y="1170"/>
                  </a:cubicBezTo>
                  <a:cubicBezTo>
                    <a:pt x="782" y="766"/>
                    <a:pt x="589" y="372"/>
                    <a:pt x="211" y="110"/>
                  </a:cubicBezTo>
                  <a:cubicBezTo>
                    <a:pt x="176" y="85"/>
                    <a:pt x="149" y="49"/>
                    <a:pt x="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9"/>
            <p:cNvSpPr/>
            <p:nvPr/>
          </p:nvSpPr>
          <p:spPr>
            <a:xfrm>
              <a:off x="2037017" y="3102611"/>
              <a:ext cx="76692" cy="154273"/>
            </a:xfrm>
            <a:custGeom>
              <a:avLst/>
              <a:gdLst/>
              <a:ahLst/>
              <a:cxnLst/>
              <a:rect l="l" t="t" r="r" b="b"/>
              <a:pathLst>
                <a:path w="2330" h="4687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48"/>
                    <a:pt x="26" y="84"/>
                    <a:pt x="61" y="107"/>
                  </a:cubicBezTo>
                  <a:cubicBezTo>
                    <a:pt x="439" y="370"/>
                    <a:pt x="634" y="765"/>
                    <a:pt x="798" y="1169"/>
                  </a:cubicBezTo>
                  <a:cubicBezTo>
                    <a:pt x="1241" y="2255"/>
                    <a:pt x="1689" y="3337"/>
                    <a:pt x="2123" y="4426"/>
                  </a:cubicBezTo>
                  <a:cubicBezTo>
                    <a:pt x="2165" y="4531"/>
                    <a:pt x="2172" y="4670"/>
                    <a:pt x="2329" y="4687"/>
                  </a:cubicBezTo>
                  <a:cubicBezTo>
                    <a:pt x="2306" y="4650"/>
                    <a:pt x="2277" y="4617"/>
                    <a:pt x="2263" y="4579"/>
                  </a:cubicBezTo>
                  <a:cubicBezTo>
                    <a:pt x="1984" y="3818"/>
                    <a:pt x="1660" y="3075"/>
                    <a:pt x="1352" y="2325"/>
                  </a:cubicBezTo>
                  <a:cubicBezTo>
                    <a:pt x="1114" y="1749"/>
                    <a:pt x="926" y="1154"/>
                    <a:pt x="613" y="611"/>
                  </a:cubicBezTo>
                  <a:cubicBezTo>
                    <a:pt x="464" y="351"/>
                    <a:pt x="284" y="138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9"/>
            <p:cNvSpPr/>
            <p:nvPr/>
          </p:nvSpPr>
          <p:spPr>
            <a:xfrm>
              <a:off x="2032047" y="3107153"/>
              <a:ext cx="74980" cy="152759"/>
            </a:xfrm>
            <a:custGeom>
              <a:avLst/>
              <a:gdLst/>
              <a:ahLst/>
              <a:cxnLst/>
              <a:rect l="l" t="t" r="r" b="b"/>
              <a:pathLst>
                <a:path w="2278" h="4641" extrusionOk="0">
                  <a:moveTo>
                    <a:pt x="0" y="0"/>
                  </a:moveTo>
                  <a:cubicBezTo>
                    <a:pt x="104" y="129"/>
                    <a:pt x="274" y="174"/>
                    <a:pt x="371" y="314"/>
                  </a:cubicBezTo>
                  <a:cubicBezTo>
                    <a:pt x="620" y="675"/>
                    <a:pt x="844" y="1052"/>
                    <a:pt x="981" y="1466"/>
                  </a:cubicBezTo>
                  <a:cubicBezTo>
                    <a:pt x="1201" y="2123"/>
                    <a:pt x="1439" y="2772"/>
                    <a:pt x="1715" y="3408"/>
                  </a:cubicBezTo>
                  <a:cubicBezTo>
                    <a:pt x="1892" y="3815"/>
                    <a:pt x="2054" y="4229"/>
                    <a:pt x="2222" y="4640"/>
                  </a:cubicBezTo>
                  <a:cubicBezTo>
                    <a:pt x="2277" y="4504"/>
                    <a:pt x="2195" y="4392"/>
                    <a:pt x="2152" y="4275"/>
                  </a:cubicBezTo>
                  <a:cubicBezTo>
                    <a:pt x="1796" y="3332"/>
                    <a:pt x="1355" y="2424"/>
                    <a:pt x="1059" y="1457"/>
                  </a:cubicBezTo>
                  <a:cubicBezTo>
                    <a:pt x="935" y="1047"/>
                    <a:pt x="719" y="675"/>
                    <a:pt x="467" y="325"/>
                  </a:cubicBezTo>
                  <a:cubicBezTo>
                    <a:pt x="350" y="163"/>
                    <a:pt x="217" y="1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9"/>
            <p:cNvSpPr/>
            <p:nvPr/>
          </p:nvSpPr>
          <p:spPr>
            <a:xfrm>
              <a:off x="2224303" y="3212448"/>
              <a:ext cx="75902" cy="52467"/>
            </a:xfrm>
            <a:custGeom>
              <a:avLst/>
              <a:gdLst/>
              <a:ahLst/>
              <a:cxnLst/>
              <a:rect l="l" t="t" r="r" b="b"/>
              <a:pathLst>
                <a:path w="2306" h="1594" extrusionOk="0">
                  <a:moveTo>
                    <a:pt x="2148" y="0"/>
                  </a:moveTo>
                  <a:cubicBezTo>
                    <a:pt x="2125" y="0"/>
                    <a:pt x="2099" y="5"/>
                    <a:pt x="2072" y="13"/>
                  </a:cubicBezTo>
                  <a:cubicBezTo>
                    <a:pt x="2014" y="30"/>
                    <a:pt x="1956" y="45"/>
                    <a:pt x="1900" y="68"/>
                  </a:cubicBezTo>
                  <a:cubicBezTo>
                    <a:pt x="1178" y="356"/>
                    <a:pt x="563" y="790"/>
                    <a:pt x="90" y="1413"/>
                  </a:cubicBezTo>
                  <a:cubicBezTo>
                    <a:pt x="56" y="1459"/>
                    <a:pt x="0" y="1496"/>
                    <a:pt x="34" y="1593"/>
                  </a:cubicBezTo>
                  <a:lnTo>
                    <a:pt x="764" y="1593"/>
                  </a:lnTo>
                  <a:cubicBezTo>
                    <a:pt x="690" y="1499"/>
                    <a:pt x="759" y="1429"/>
                    <a:pt x="815" y="1370"/>
                  </a:cubicBezTo>
                  <a:cubicBezTo>
                    <a:pt x="1173" y="987"/>
                    <a:pt x="1557" y="635"/>
                    <a:pt x="2002" y="354"/>
                  </a:cubicBezTo>
                  <a:cubicBezTo>
                    <a:pt x="2061" y="316"/>
                    <a:pt x="2124" y="270"/>
                    <a:pt x="2194" y="270"/>
                  </a:cubicBezTo>
                  <a:cubicBezTo>
                    <a:pt x="2229" y="270"/>
                    <a:pt x="2267" y="282"/>
                    <a:pt x="2306" y="313"/>
                  </a:cubicBezTo>
                  <a:cubicBezTo>
                    <a:pt x="2291" y="247"/>
                    <a:pt x="2274" y="180"/>
                    <a:pt x="2261" y="114"/>
                  </a:cubicBezTo>
                  <a:cubicBezTo>
                    <a:pt x="2247" y="31"/>
                    <a:pt x="2205" y="0"/>
                    <a:pt x="2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9"/>
            <p:cNvSpPr/>
            <p:nvPr/>
          </p:nvSpPr>
          <p:spPr>
            <a:xfrm>
              <a:off x="2247015" y="3221302"/>
              <a:ext cx="53191" cy="43612"/>
            </a:xfrm>
            <a:custGeom>
              <a:avLst/>
              <a:gdLst/>
              <a:ahLst/>
              <a:cxnLst/>
              <a:rect l="l" t="t" r="r" b="b"/>
              <a:pathLst>
                <a:path w="1616" h="1325" extrusionOk="0">
                  <a:moveTo>
                    <a:pt x="1504" y="1"/>
                  </a:moveTo>
                  <a:cubicBezTo>
                    <a:pt x="1434" y="1"/>
                    <a:pt x="1371" y="47"/>
                    <a:pt x="1312" y="85"/>
                  </a:cubicBezTo>
                  <a:cubicBezTo>
                    <a:pt x="867" y="366"/>
                    <a:pt x="483" y="718"/>
                    <a:pt x="125" y="1101"/>
                  </a:cubicBezTo>
                  <a:cubicBezTo>
                    <a:pt x="70" y="1159"/>
                    <a:pt x="1" y="1230"/>
                    <a:pt x="73" y="1324"/>
                  </a:cubicBezTo>
                  <a:cubicBezTo>
                    <a:pt x="75" y="1229"/>
                    <a:pt x="154" y="1181"/>
                    <a:pt x="210" y="1117"/>
                  </a:cubicBezTo>
                  <a:cubicBezTo>
                    <a:pt x="437" y="860"/>
                    <a:pt x="703" y="643"/>
                    <a:pt x="964" y="425"/>
                  </a:cubicBezTo>
                  <a:cubicBezTo>
                    <a:pt x="1155" y="265"/>
                    <a:pt x="1346" y="82"/>
                    <a:pt x="1616" y="44"/>
                  </a:cubicBezTo>
                  <a:cubicBezTo>
                    <a:pt x="1577" y="13"/>
                    <a:pt x="1539" y="1"/>
                    <a:pt x="1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9"/>
            <p:cNvSpPr/>
            <p:nvPr/>
          </p:nvSpPr>
          <p:spPr>
            <a:xfrm>
              <a:off x="2403821" y="3240853"/>
              <a:ext cx="63987" cy="31434"/>
            </a:xfrm>
            <a:custGeom>
              <a:avLst/>
              <a:gdLst/>
              <a:ahLst/>
              <a:cxnLst/>
              <a:rect l="l" t="t" r="r" b="b"/>
              <a:pathLst>
                <a:path w="1944" h="955" extrusionOk="0">
                  <a:moveTo>
                    <a:pt x="992" y="1"/>
                  </a:moveTo>
                  <a:cubicBezTo>
                    <a:pt x="957" y="1"/>
                    <a:pt x="925" y="22"/>
                    <a:pt x="891" y="53"/>
                  </a:cubicBezTo>
                  <a:cubicBezTo>
                    <a:pt x="631" y="288"/>
                    <a:pt x="368" y="518"/>
                    <a:pt x="108" y="752"/>
                  </a:cubicBezTo>
                  <a:cubicBezTo>
                    <a:pt x="67" y="788"/>
                    <a:pt x="0" y="811"/>
                    <a:pt x="22" y="909"/>
                  </a:cubicBezTo>
                  <a:cubicBezTo>
                    <a:pt x="638" y="955"/>
                    <a:pt x="1259" y="943"/>
                    <a:pt x="1944" y="953"/>
                  </a:cubicBezTo>
                  <a:cubicBezTo>
                    <a:pt x="1683" y="561"/>
                    <a:pt x="1394" y="280"/>
                    <a:pt x="1067" y="31"/>
                  </a:cubicBezTo>
                  <a:cubicBezTo>
                    <a:pt x="1039" y="10"/>
                    <a:pt x="1015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9"/>
            <p:cNvSpPr/>
            <p:nvPr/>
          </p:nvSpPr>
          <p:spPr>
            <a:xfrm>
              <a:off x="1365948" y="3275381"/>
              <a:ext cx="1068651" cy="1558953"/>
            </a:xfrm>
            <a:custGeom>
              <a:avLst/>
              <a:gdLst/>
              <a:ahLst/>
              <a:cxnLst/>
              <a:rect l="l" t="t" r="r" b="b"/>
              <a:pathLst>
                <a:path w="32467" h="47363" extrusionOk="0">
                  <a:moveTo>
                    <a:pt x="9723" y="37727"/>
                  </a:moveTo>
                  <a:cubicBezTo>
                    <a:pt x="9823" y="37727"/>
                    <a:pt x="9922" y="37730"/>
                    <a:pt x="10022" y="37738"/>
                  </a:cubicBezTo>
                  <a:cubicBezTo>
                    <a:pt x="10655" y="37787"/>
                    <a:pt x="11291" y="37742"/>
                    <a:pt x="11920" y="37796"/>
                  </a:cubicBezTo>
                  <a:cubicBezTo>
                    <a:pt x="12394" y="37835"/>
                    <a:pt x="12871" y="37895"/>
                    <a:pt x="13345" y="37921"/>
                  </a:cubicBezTo>
                  <a:cubicBezTo>
                    <a:pt x="13962" y="37956"/>
                    <a:pt x="14558" y="38112"/>
                    <a:pt x="15172" y="38154"/>
                  </a:cubicBezTo>
                  <a:cubicBezTo>
                    <a:pt x="15649" y="38187"/>
                    <a:pt x="16114" y="38308"/>
                    <a:pt x="16582" y="38399"/>
                  </a:cubicBezTo>
                  <a:cubicBezTo>
                    <a:pt x="17135" y="38504"/>
                    <a:pt x="17694" y="38574"/>
                    <a:pt x="18241" y="38708"/>
                  </a:cubicBezTo>
                  <a:cubicBezTo>
                    <a:pt x="19187" y="38940"/>
                    <a:pt x="20148" y="39111"/>
                    <a:pt x="21085" y="39372"/>
                  </a:cubicBezTo>
                  <a:cubicBezTo>
                    <a:pt x="21992" y="39627"/>
                    <a:pt x="22879" y="39935"/>
                    <a:pt x="23751" y="40297"/>
                  </a:cubicBezTo>
                  <a:cubicBezTo>
                    <a:pt x="24527" y="40618"/>
                    <a:pt x="25279" y="40986"/>
                    <a:pt x="26035" y="41352"/>
                  </a:cubicBezTo>
                  <a:cubicBezTo>
                    <a:pt x="26565" y="41609"/>
                    <a:pt x="27083" y="41894"/>
                    <a:pt x="27555" y="42256"/>
                  </a:cubicBezTo>
                  <a:cubicBezTo>
                    <a:pt x="27699" y="42365"/>
                    <a:pt x="27777" y="42475"/>
                    <a:pt x="27766" y="42661"/>
                  </a:cubicBezTo>
                  <a:cubicBezTo>
                    <a:pt x="27752" y="42891"/>
                    <a:pt x="27762" y="43124"/>
                    <a:pt x="27762" y="43451"/>
                  </a:cubicBezTo>
                  <a:cubicBezTo>
                    <a:pt x="27780" y="43936"/>
                    <a:pt x="27747" y="44514"/>
                    <a:pt x="27614" y="45085"/>
                  </a:cubicBezTo>
                  <a:cubicBezTo>
                    <a:pt x="27514" y="45512"/>
                    <a:pt x="27301" y="45877"/>
                    <a:pt x="27027" y="46212"/>
                  </a:cubicBezTo>
                  <a:cubicBezTo>
                    <a:pt x="26907" y="46358"/>
                    <a:pt x="26745" y="46438"/>
                    <a:pt x="26577" y="46502"/>
                  </a:cubicBezTo>
                  <a:cubicBezTo>
                    <a:pt x="25896" y="46761"/>
                    <a:pt x="25205" y="46952"/>
                    <a:pt x="24469" y="47006"/>
                  </a:cubicBezTo>
                  <a:cubicBezTo>
                    <a:pt x="24102" y="47033"/>
                    <a:pt x="23736" y="47047"/>
                    <a:pt x="23371" y="47047"/>
                  </a:cubicBezTo>
                  <a:cubicBezTo>
                    <a:pt x="23155" y="47047"/>
                    <a:pt x="22939" y="47043"/>
                    <a:pt x="22724" y="47033"/>
                  </a:cubicBezTo>
                  <a:cubicBezTo>
                    <a:pt x="22334" y="47016"/>
                    <a:pt x="21938" y="47036"/>
                    <a:pt x="21550" y="46949"/>
                  </a:cubicBezTo>
                  <a:cubicBezTo>
                    <a:pt x="21522" y="46942"/>
                    <a:pt x="21492" y="46941"/>
                    <a:pt x="21462" y="46941"/>
                  </a:cubicBezTo>
                  <a:cubicBezTo>
                    <a:pt x="21432" y="46941"/>
                    <a:pt x="21401" y="46942"/>
                    <a:pt x="21372" y="46942"/>
                  </a:cubicBezTo>
                  <a:cubicBezTo>
                    <a:pt x="21368" y="46942"/>
                    <a:pt x="21364" y="46942"/>
                    <a:pt x="21360" y="46942"/>
                  </a:cubicBezTo>
                  <a:cubicBezTo>
                    <a:pt x="20979" y="46942"/>
                    <a:pt x="20603" y="46889"/>
                    <a:pt x="20225" y="46850"/>
                  </a:cubicBezTo>
                  <a:cubicBezTo>
                    <a:pt x="19988" y="46824"/>
                    <a:pt x="19746" y="46802"/>
                    <a:pt x="19511" y="46799"/>
                  </a:cubicBezTo>
                  <a:cubicBezTo>
                    <a:pt x="19159" y="46794"/>
                    <a:pt x="18811" y="46745"/>
                    <a:pt x="18462" y="46729"/>
                  </a:cubicBezTo>
                  <a:cubicBezTo>
                    <a:pt x="18080" y="46712"/>
                    <a:pt x="17701" y="46640"/>
                    <a:pt x="17320" y="46595"/>
                  </a:cubicBezTo>
                  <a:cubicBezTo>
                    <a:pt x="17108" y="46570"/>
                    <a:pt x="16895" y="46559"/>
                    <a:pt x="16683" y="46542"/>
                  </a:cubicBezTo>
                  <a:cubicBezTo>
                    <a:pt x="16267" y="46509"/>
                    <a:pt x="15852" y="46452"/>
                    <a:pt x="15436" y="46424"/>
                  </a:cubicBezTo>
                  <a:cubicBezTo>
                    <a:pt x="14850" y="46384"/>
                    <a:pt x="14261" y="46337"/>
                    <a:pt x="13677" y="46268"/>
                  </a:cubicBezTo>
                  <a:cubicBezTo>
                    <a:pt x="13137" y="46204"/>
                    <a:pt x="12601" y="46090"/>
                    <a:pt x="12059" y="46032"/>
                  </a:cubicBezTo>
                  <a:cubicBezTo>
                    <a:pt x="11643" y="45986"/>
                    <a:pt x="11230" y="45914"/>
                    <a:pt x="10820" y="45846"/>
                  </a:cubicBezTo>
                  <a:cubicBezTo>
                    <a:pt x="10315" y="45762"/>
                    <a:pt x="9809" y="45687"/>
                    <a:pt x="9307" y="45591"/>
                  </a:cubicBezTo>
                  <a:cubicBezTo>
                    <a:pt x="8737" y="45481"/>
                    <a:pt x="8165" y="45384"/>
                    <a:pt x="7592" y="45302"/>
                  </a:cubicBezTo>
                  <a:cubicBezTo>
                    <a:pt x="7085" y="45228"/>
                    <a:pt x="6580" y="45159"/>
                    <a:pt x="6066" y="45137"/>
                  </a:cubicBezTo>
                  <a:cubicBezTo>
                    <a:pt x="5674" y="45119"/>
                    <a:pt x="5298" y="44988"/>
                    <a:pt x="4912" y="44913"/>
                  </a:cubicBezTo>
                  <a:cubicBezTo>
                    <a:pt x="4373" y="44809"/>
                    <a:pt x="3851" y="44649"/>
                    <a:pt x="3333" y="44473"/>
                  </a:cubicBezTo>
                  <a:cubicBezTo>
                    <a:pt x="2457" y="44174"/>
                    <a:pt x="1803" y="43619"/>
                    <a:pt x="1369" y="42801"/>
                  </a:cubicBezTo>
                  <a:cubicBezTo>
                    <a:pt x="1028" y="42158"/>
                    <a:pt x="830" y="41473"/>
                    <a:pt x="738" y="40754"/>
                  </a:cubicBezTo>
                  <a:cubicBezTo>
                    <a:pt x="704" y="40493"/>
                    <a:pt x="665" y="40230"/>
                    <a:pt x="623" y="39969"/>
                  </a:cubicBezTo>
                  <a:cubicBezTo>
                    <a:pt x="597" y="39814"/>
                    <a:pt x="643" y="39754"/>
                    <a:pt x="768" y="39696"/>
                  </a:cubicBezTo>
                  <a:cubicBezTo>
                    <a:pt x="1232" y="39474"/>
                    <a:pt x="1701" y="39264"/>
                    <a:pt x="2176" y="39069"/>
                  </a:cubicBezTo>
                  <a:cubicBezTo>
                    <a:pt x="3057" y="38711"/>
                    <a:pt x="3953" y="38399"/>
                    <a:pt x="4879" y="38181"/>
                  </a:cubicBezTo>
                  <a:cubicBezTo>
                    <a:pt x="5345" y="38070"/>
                    <a:pt x="5816" y="38003"/>
                    <a:pt x="6288" y="37931"/>
                  </a:cubicBezTo>
                  <a:cubicBezTo>
                    <a:pt x="7095" y="37809"/>
                    <a:pt x="7904" y="37793"/>
                    <a:pt x="8715" y="37772"/>
                  </a:cubicBezTo>
                  <a:cubicBezTo>
                    <a:pt x="9051" y="37763"/>
                    <a:pt x="9388" y="37727"/>
                    <a:pt x="9723" y="37727"/>
                  </a:cubicBezTo>
                  <a:close/>
                  <a:moveTo>
                    <a:pt x="12094" y="0"/>
                  </a:moveTo>
                  <a:cubicBezTo>
                    <a:pt x="12022" y="0"/>
                    <a:pt x="11952" y="16"/>
                    <a:pt x="11883" y="61"/>
                  </a:cubicBezTo>
                  <a:cubicBezTo>
                    <a:pt x="11456" y="343"/>
                    <a:pt x="11025" y="622"/>
                    <a:pt x="10624" y="944"/>
                  </a:cubicBezTo>
                  <a:cubicBezTo>
                    <a:pt x="10345" y="1171"/>
                    <a:pt x="10063" y="1391"/>
                    <a:pt x="9794" y="1629"/>
                  </a:cubicBezTo>
                  <a:cubicBezTo>
                    <a:pt x="9532" y="1862"/>
                    <a:pt x="9245" y="2071"/>
                    <a:pt x="9023" y="2345"/>
                  </a:cubicBezTo>
                  <a:cubicBezTo>
                    <a:pt x="8866" y="2539"/>
                    <a:pt x="8697" y="2720"/>
                    <a:pt x="8519" y="2893"/>
                  </a:cubicBezTo>
                  <a:cubicBezTo>
                    <a:pt x="8131" y="3269"/>
                    <a:pt x="7804" y="3699"/>
                    <a:pt x="7477" y="4125"/>
                  </a:cubicBezTo>
                  <a:cubicBezTo>
                    <a:pt x="7064" y="4662"/>
                    <a:pt x="6695" y="5229"/>
                    <a:pt x="6335" y="5801"/>
                  </a:cubicBezTo>
                  <a:cubicBezTo>
                    <a:pt x="5977" y="6374"/>
                    <a:pt x="5655" y="6970"/>
                    <a:pt x="5343" y="7570"/>
                  </a:cubicBezTo>
                  <a:cubicBezTo>
                    <a:pt x="5147" y="7949"/>
                    <a:pt x="4966" y="8337"/>
                    <a:pt x="4788" y="8727"/>
                  </a:cubicBezTo>
                  <a:cubicBezTo>
                    <a:pt x="4580" y="9188"/>
                    <a:pt x="4372" y="9647"/>
                    <a:pt x="4186" y="10117"/>
                  </a:cubicBezTo>
                  <a:cubicBezTo>
                    <a:pt x="3972" y="10658"/>
                    <a:pt x="3776" y="11206"/>
                    <a:pt x="3581" y="11754"/>
                  </a:cubicBezTo>
                  <a:cubicBezTo>
                    <a:pt x="3277" y="12602"/>
                    <a:pt x="2977" y="13449"/>
                    <a:pt x="2744" y="14317"/>
                  </a:cubicBezTo>
                  <a:cubicBezTo>
                    <a:pt x="2457" y="15390"/>
                    <a:pt x="2224" y="16477"/>
                    <a:pt x="1967" y="17557"/>
                  </a:cubicBezTo>
                  <a:cubicBezTo>
                    <a:pt x="1779" y="18348"/>
                    <a:pt x="1623" y="19143"/>
                    <a:pt x="1467" y="19939"/>
                  </a:cubicBezTo>
                  <a:cubicBezTo>
                    <a:pt x="1332" y="20615"/>
                    <a:pt x="1222" y="21297"/>
                    <a:pt x="1107" y="21978"/>
                  </a:cubicBezTo>
                  <a:cubicBezTo>
                    <a:pt x="1009" y="22558"/>
                    <a:pt x="955" y="23145"/>
                    <a:pt x="888" y="23728"/>
                  </a:cubicBezTo>
                  <a:cubicBezTo>
                    <a:pt x="849" y="24068"/>
                    <a:pt x="808" y="24406"/>
                    <a:pt x="776" y="24746"/>
                  </a:cubicBezTo>
                  <a:cubicBezTo>
                    <a:pt x="740" y="25127"/>
                    <a:pt x="667" y="25505"/>
                    <a:pt x="639" y="25888"/>
                  </a:cubicBezTo>
                  <a:cubicBezTo>
                    <a:pt x="609" y="26289"/>
                    <a:pt x="552" y="26685"/>
                    <a:pt x="520" y="27085"/>
                  </a:cubicBezTo>
                  <a:cubicBezTo>
                    <a:pt x="478" y="27603"/>
                    <a:pt x="410" y="28119"/>
                    <a:pt x="371" y="28638"/>
                  </a:cubicBezTo>
                  <a:cubicBezTo>
                    <a:pt x="350" y="28894"/>
                    <a:pt x="343" y="29151"/>
                    <a:pt x="314" y="29404"/>
                  </a:cubicBezTo>
                  <a:cubicBezTo>
                    <a:pt x="275" y="29779"/>
                    <a:pt x="259" y="30153"/>
                    <a:pt x="215" y="30526"/>
                  </a:cubicBezTo>
                  <a:cubicBezTo>
                    <a:pt x="181" y="30808"/>
                    <a:pt x="205" y="31094"/>
                    <a:pt x="155" y="31369"/>
                  </a:cubicBezTo>
                  <a:cubicBezTo>
                    <a:pt x="96" y="31700"/>
                    <a:pt x="89" y="32037"/>
                    <a:pt x="79" y="32364"/>
                  </a:cubicBezTo>
                  <a:cubicBezTo>
                    <a:pt x="46" y="33639"/>
                    <a:pt x="90" y="34918"/>
                    <a:pt x="14" y="36192"/>
                  </a:cubicBezTo>
                  <a:cubicBezTo>
                    <a:pt x="0" y="36418"/>
                    <a:pt x="80" y="36632"/>
                    <a:pt x="67" y="36856"/>
                  </a:cubicBezTo>
                  <a:cubicBezTo>
                    <a:pt x="34" y="37439"/>
                    <a:pt x="83" y="38020"/>
                    <a:pt x="128" y="38600"/>
                  </a:cubicBezTo>
                  <a:cubicBezTo>
                    <a:pt x="148" y="38846"/>
                    <a:pt x="149" y="39095"/>
                    <a:pt x="186" y="39339"/>
                  </a:cubicBezTo>
                  <a:cubicBezTo>
                    <a:pt x="232" y="39660"/>
                    <a:pt x="275" y="39980"/>
                    <a:pt x="324" y="40301"/>
                  </a:cubicBezTo>
                  <a:cubicBezTo>
                    <a:pt x="386" y="40687"/>
                    <a:pt x="444" y="41076"/>
                    <a:pt x="516" y="41461"/>
                  </a:cubicBezTo>
                  <a:cubicBezTo>
                    <a:pt x="636" y="42081"/>
                    <a:pt x="886" y="42655"/>
                    <a:pt x="1189" y="43204"/>
                  </a:cubicBezTo>
                  <a:cubicBezTo>
                    <a:pt x="1361" y="43520"/>
                    <a:pt x="1538" y="43840"/>
                    <a:pt x="1817" y="44074"/>
                  </a:cubicBezTo>
                  <a:cubicBezTo>
                    <a:pt x="2152" y="44357"/>
                    <a:pt x="2530" y="44578"/>
                    <a:pt x="2942" y="44728"/>
                  </a:cubicBezTo>
                  <a:cubicBezTo>
                    <a:pt x="3554" y="44951"/>
                    <a:pt x="4174" y="45144"/>
                    <a:pt x="4814" y="45271"/>
                  </a:cubicBezTo>
                  <a:cubicBezTo>
                    <a:pt x="5099" y="45326"/>
                    <a:pt x="5381" y="45397"/>
                    <a:pt x="5668" y="45442"/>
                  </a:cubicBezTo>
                  <a:cubicBezTo>
                    <a:pt x="5979" y="45493"/>
                    <a:pt x="6294" y="45518"/>
                    <a:pt x="6606" y="45559"/>
                  </a:cubicBezTo>
                  <a:cubicBezTo>
                    <a:pt x="7070" y="45622"/>
                    <a:pt x="7535" y="45688"/>
                    <a:pt x="7999" y="45755"/>
                  </a:cubicBezTo>
                  <a:cubicBezTo>
                    <a:pt x="8319" y="45800"/>
                    <a:pt x="8638" y="45866"/>
                    <a:pt x="8961" y="45890"/>
                  </a:cubicBezTo>
                  <a:cubicBezTo>
                    <a:pt x="9267" y="45914"/>
                    <a:pt x="9567" y="45990"/>
                    <a:pt x="9873" y="46014"/>
                  </a:cubicBezTo>
                  <a:cubicBezTo>
                    <a:pt x="10094" y="46032"/>
                    <a:pt x="10313" y="46063"/>
                    <a:pt x="10532" y="46095"/>
                  </a:cubicBezTo>
                  <a:cubicBezTo>
                    <a:pt x="11030" y="46169"/>
                    <a:pt x="11527" y="46246"/>
                    <a:pt x="12025" y="46321"/>
                  </a:cubicBezTo>
                  <a:cubicBezTo>
                    <a:pt x="12421" y="46379"/>
                    <a:pt x="12815" y="46443"/>
                    <a:pt x="13213" y="46496"/>
                  </a:cubicBezTo>
                  <a:cubicBezTo>
                    <a:pt x="13611" y="46550"/>
                    <a:pt x="14010" y="46582"/>
                    <a:pt x="14408" y="46633"/>
                  </a:cubicBezTo>
                  <a:cubicBezTo>
                    <a:pt x="14698" y="46670"/>
                    <a:pt x="14990" y="46653"/>
                    <a:pt x="15276" y="46693"/>
                  </a:cubicBezTo>
                  <a:cubicBezTo>
                    <a:pt x="15672" y="46751"/>
                    <a:pt x="16073" y="46787"/>
                    <a:pt x="16470" y="46825"/>
                  </a:cubicBezTo>
                  <a:cubicBezTo>
                    <a:pt x="16887" y="46866"/>
                    <a:pt x="17302" y="46911"/>
                    <a:pt x="17718" y="46949"/>
                  </a:cubicBezTo>
                  <a:cubicBezTo>
                    <a:pt x="17904" y="46965"/>
                    <a:pt x="18093" y="46973"/>
                    <a:pt x="18278" y="46999"/>
                  </a:cubicBezTo>
                  <a:cubicBezTo>
                    <a:pt x="18621" y="47046"/>
                    <a:pt x="18962" y="47091"/>
                    <a:pt x="19309" y="47091"/>
                  </a:cubicBezTo>
                  <a:cubicBezTo>
                    <a:pt x="19313" y="47091"/>
                    <a:pt x="19317" y="47091"/>
                    <a:pt x="19321" y="47091"/>
                  </a:cubicBezTo>
                  <a:cubicBezTo>
                    <a:pt x="19370" y="47091"/>
                    <a:pt x="19420" y="47088"/>
                    <a:pt x="19468" y="47088"/>
                  </a:cubicBezTo>
                  <a:cubicBezTo>
                    <a:pt x="19505" y="47088"/>
                    <a:pt x="19543" y="47090"/>
                    <a:pt x="19579" y="47097"/>
                  </a:cubicBezTo>
                  <a:cubicBezTo>
                    <a:pt x="20084" y="47186"/>
                    <a:pt x="20597" y="47188"/>
                    <a:pt x="21107" y="47235"/>
                  </a:cubicBezTo>
                  <a:cubicBezTo>
                    <a:pt x="21624" y="47283"/>
                    <a:pt x="22145" y="47319"/>
                    <a:pt x="22665" y="47340"/>
                  </a:cubicBezTo>
                  <a:cubicBezTo>
                    <a:pt x="22968" y="47353"/>
                    <a:pt x="23271" y="47362"/>
                    <a:pt x="23574" y="47362"/>
                  </a:cubicBezTo>
                  <a:cubicBezTo>
                    <a:pt x="24007" y="47362"/>
                    <a:pt x="24441" y="47343"/>
                    <a:pt x="24871" y="47288"/>
                  </a:cubicBezTo>
                  <a:cubicBezTo>
                    <a:pt x="25578" y="47198"/>
                    <a:pt x="26264" y="47005"/>
                    <a:pt x="26876" y="46624"/>
                  </a:cubicBezTo>
                  <a:cubicBezTo>
                    <a:pt x="27258" y="46388"/>
                    <a:pt x="27598" y="46091"/>
                    <a:pt x="27772" y="45661"/>
                  </a:cubicBezTo>
                  <a:cubicBezTo>
                    <a:pt x="27957" y="45207"/>
                    <a:pt x="28058" y="44729"/>
                    <a:pt x="28065" y="44239"/>
                  </a:cubicBezTo>
                  <a:cubicBezTo>
                    <a:pt x="28071" y="43664"/>
                    <a:pt x="28066" y="43090"/>
                    <a:pt x="28066" y="42514"/>
                  </a:cubicBezTo>
                  <a:cubicBezTo>
                    <a:pt x="28066" y="41930"/>
                    <a:pt x="28058" y="41347"/>
                    <a:pt x="28070" y="40764"/>
                  </a:cubicBezTo>
                  <a:cubicBezTo>
                    <a:pt x="28081" y="40192"/>
                    <a:pt x="28019" y="39620"/>
                    <a:pt x="28066" y="39049"/>
                  </a:cubicBezTo>
                  <a:cubicBezTo>
                    <a:pt x="28083" y="38841"/>
                    <a:pt x="28012" y="38645"/>
                    <a:pt x="28012" y="38437"/>
                  </a:cubicBezTo>
                  <a:cubicBezTo>
                    <a:pt x="28018" y="37142"/>
                    <a:pt x="28014" y="35846"/>
                    <a:pt x="28016" y="34552"/>
                  </a:cubicBezTo>
                  <a:cubicBezTo>
                    <a:pt x="28016" y="34474"/>
                    <a:pt x="28007" y="34396"/>
                    <a:pt x="28021" y="34320"/>
                  </a:cubicBezTo>
                  <a:cubicBezTo>
                    <a:pt x="28087" y="33945"/>
                    <a:pt x="28088" y="33573"/>
                    <a:pt x="28021" y="33197"/>
                  </a:cubicBezTo>
                  <a:cubicBezTo>
                    <a:pt x="28010" y="33139"/>
                    <a:pt x="28006" y="33074"/>
                    <a:pt x="28022" y="33019"/>
                  </a:cubicBezTo>
                  <a:cubicBezTo>
                    <a:pt x="28085" y="32816"/>
                    <a:pt x="28062" y="32610"/>
                    <a:pt x="28065" y="32405"/>
                  </a:cubicBezTo>
                  <a:cubicBezTo>
                    <a:pt x="28080" y="31610"/>
                    <a:pt x="28050" y="30817"/>
                    <a:pt x="28152" y="30021"/>
                  </a:cubicBezTo>
                  <a:cubicBezTo>
                    <a:pt x="28208" y="29585"/>
                    <a:pt x="28223" y="29135"/>
                    <a:pt x="28215" y="28690"/>
                  </a:cubicBezTo>
                  <a:cubicBezTo>
                    <a:pt x="28205" y="28194"/>
                    <a:pt x="28280" y="27701"/>
                    <a:pt x="28283" y="27204"/>
                  </a:cubicBezTo>
                  <a:cubicBezTo>
                    <a:pt x="28284" y="27004"/>
                    <a:pt x="28315" y="26797"/>
                    <a:pt x="28334" y="26593"/>
                  </a:cubicBezTo>
                  <a:cubicBezTo>
                    <a:pt x="28366" y="26281"/>
                    <a:pt x="28417" y="25966"/>
                    <a:pt x="28419" y="25652"/>
                  </a:cubicBezTo>
                  <a:cubicBezTo>
                    <a:pt x="28422" y="25300"/>
                    <a:pt x="28472" y="24952"/>
                    <a:pt x="28492" y="24603"/>
                  </a:cubicBezTo>
                  <a:cubicBezTo>
                    <a:pt x="28506" y="24366"/>
                    <a:pt x="28512" y="24125"/>
                    <a:pt x="28538" y="23887"/>
                  </a:cubicBezTo>
                  <a:cubicBezTo>
                    <a:pt x="28586" y="23446"/>
                    <a:pt x="28651" y="23007"/>
                    <a:pt x="28678" y="22565"/>
                  </a:cubicBezTo>
                  <a:cubicBezTo>
                    <a:pt x="28700" y="22198"/>
                    <a:pt x="28751" y="21833"/>
                    <a:pt x="28801" y="21472"/>
                  </a:cubicBezTo>
                  <a:cubicBezTo>
                    <a:pt x="28897" y="20796"/>
                    <a:pt x="29022" y="20125"/>
                    <a:pt x="29157" y="19457"/>
                  </a:cubicBezTo>
                  <a:cubicBezTo>
                    <a:pt x="29357" y="18478"/>
                    <a:pt x="29570" y="17502"/>
                    <a:pt x="29788" y="16528"/>
                  </a:cubicBezTo>
                  <a:cubicBezTo>
                    <a:pt x="30005" y="15557"/>
                    <a:pt x="30279" y="14605"/>
                    <a:pt x="30572" y="13657"/>
                  </a:cubicBezTo>
                  <a:cubicBezTo>
                    <a:pt x="30947" y="12455"/>
                    <a:pt x="31298" y="11246"/>
                    <a:pt x="31720" y="10061"/>
                  </a:cubicBezTo>
                  <a:cubicBezTo>
                    <a:pt x="31913" y="9523"/>
                    <a:pt x="32077" y="8969"/>
                    <a:pt x="32389" y="8480"/>
                  </a:cubicBezTo>
                  <a:cubicBezTo>
                    <a:pt x="32428" y="8417"/>
                    <a:pt x="32466" y="8347"/>
                    <a:pt x="32410" y="8264"/>
                  </a:cubicBezTo>
                  <a:lnTo>
                    <a:pt x="32410" y="8264"/>
                  </a:lnTo>
                  <a:cubicBezTo>
                    <a:pt x="32331" y="8307"/>
                    <a:pt x="32289" y="8380"/>
                    <a:pt x="32237" y="8448"/>
                  </a:cubicBezTo>
                  <a:cubicBezTo>
                    <a:pt x="31901" y="8902"/>
                    <a:pt x="31721" y="9433"/>
                    <a:pt x="31530" y="9954"/>
                  </a:cubicBezTo>
                  <a:cubicBezTo>
                    <a:pt x="31174" y="10916"/>
                    <a:pt x="30817" y="11879"/>
                    <a:pt x="30514" y="12862"/>
                  </a:cubicBezTo>
                  <a:cubicBezTo>
                    <a:pt x="30178" y="13958"/>
                    <a:pt x="29835" y="15051"/>
                    <a:pt x="29569" y="16167"/>
                  </a:cubicBezTo>
                  <a:cubicBezTo>
                    <a:pt x="29316" y="17230"/>
                    <a:pt x="29087" y="18300"/>
                    <a:pt x="28853" y="19366"/>
                  </a:cubicBezTo>
                  <a:cubicBezTo>
                    <a:pt x="28761" y="19792"/>
                    <a:pt x="28655" y="20216"/>
                    <a:pt x="28596" y="20647"/>
                  </a:cubicBezTo>
                  <a:cubicBezTo>
                    <a:pt x="28518" y="21205"/>
                    <a:pt x="28416" y="21758"/>
                    <a:pt x="28368" y="22321"/>
                  </a:cubicBezTo>
                  <a:cubicBezTo>
                    <a:pt x="28326" y="22812"/>
                    <a:pt x="28273" y="23305"/>
                    <a:pt x="28220" y="23795"/>
                  </a:cubicBezTo>
                  <a:cubicBezTo>
                    <a:pt x="28192" y="24060"/>
                    <a:pt x="28189" y="24324"/>
                    <a:pt x="28165" y="24587"/>
                  </a:cubicBezTo>
                  <a:cubicBezTo>
                    <a:pt x="28129" y="24951"/>
                    <a:pt x="28075" y="25316"/>
                    <a:pt x="28072" y="25683"/>
                  </a:cubicBezTo>
                  <a:cubicBezTo>
                    <a:pt x="28070" y="25965"/>
                    <a:pt x="28043" y="26249"/>
                    <a:pt x="28005" y="26524"/>
                  </a:cubicBezTo>
                  <a:cubicBezTo>
                    <a:pt x="27950" y="26915"/>
                    <a:pt x="27985" y="27308"/>
                    <a:pt x="27928" y="27700"/>
                  </a:cubicBezTo>
                  <a:cubicBezTo>
                    <a:pt x="27873" y="28086"/>
                    <a:pt x="27917" y="28483"/>
                    <a:pt x="27878" y="28878"/>
                  </a:cubicBezTo>
                  <a:cubicBezTo>
                    <a:pt x="27830" y="29345"/>
                    <a:pt x="27859" y="29817"/>
                    <a:pt x="27824" y="30287"/>
                  </a:cubicBezTo>
                  <a:cubicBezTo>
                    <a:pt x="27771" y="30996"/>
                    <a:pt x="27820" y="31707"/>
                    <a:pt x="27776" y="32418"/>
                  </a:cubicBezTo>
                  <a:cubicBezTo>
                    <a:pt x="27718" y="33357"/>
                    <a:pt x="27776" y="34302"/>
                    <a:pt x="27720" y="35243"/>
                  </a:cubicBezTo>
                  <a:cubicBezTo>
                    <a:pt x="27681" y="35936"/>
                    <a:pt x="27726" y="36633"/>
                    <a:pt x="27708" y="37327"/>
                  </a:cubicBezTo>
                  <a:cubicBezTo>
                    <a:pt x="27689" y="38026"/>
                    <a:pt x="27771" y="38727"/>
                    <a:pt x="27715" y="39427"/>
                  </a:cubicBezTo>
                  <a:cubicBezTo>
                    <a:pt x="27713" y="39461"/>
                    <a:pt x="27714" y="39497"/>
                    <a:pt x="27724" y="39530"/>
                  </a:cubicBezTo>
                  <a:cubicBezTo>
                    <a:pt x="27773" y="39663"/>
                    <a:pt x="27763" y="39799"/>
                    <a:pt x="27763" y="39936"/>
                  </a:cubicBezTo>
                  <a:cubicBezTo>
                    <a:pt x="27763" y="40528"/>
                    <a:pt x="27764" y="41120"/>
                    <a:pt x="27763" y="41712"/>
                  </a:cubicBezTo>
                  <a:cubicBezTo>
                    <a:pt x="27763" y="41796"/>
                    <a:pt x="27785" y="41882"/>
                    <a:pt x="27726" y="41977"/>
                  </a:cubicBezTo>
                  <a:cubicBezTo>
                    <a:pt x="27618" y="41964"/>
                    <a:pt x="27569" y="41884"/>
                    <a:pt x="27500" y="41839"/>
                  </a:cubicBezTo>
                  <a:cubicBezTo>
                    <a:pt x="26693" y="41281"/>
                    <a:pt x="25799" y="40886"/>
                    <a:pt x="24931" y="40439"/>
                  </a:cubicBezTo>
                  <a:cubicBezTo>
                    <a:pt x="24476" y="40205"/>
                    <a:pt x="23990" y="40031"/>
                    <a:pt x="23513" y="39838"/>
                  </a:cubicBezTo>
                  <a:cubicBezTo>
                    <a:pt x="22736" y="39523"/>
                    <a:pt x="21938" y="39266"/>
                    <a:pt x="21129" y="39037"/>
                  </a:cubicBezTo>
                  <a:cubicBezTo>
                    <a:pt x="20092" y="38744"/>
                    <a:pt x="19034" y="38538"/>
                    <a:pt x="17988" y="38289"/>
                  </a:cubicBezTo>
                  <a:cubicBezTo>
                    <a:pt x="17497" y="38174"/>
                    <a:pt x="16994" y="38137"/>
                    <a:pt x="16501" y="38032"/>
                  </a:cubicBezTo>
                  <a:cubicBezTo>
                    <a:pt x="16124" y="37952"/>
                    <a:pt x="15749" y="37867"/>
                    <a:pt x="15367" y="37835"/>
                  </a:cubicBezTo>
                  <a:cubicBezTo>
                    <a:pt x="15017" y="37805"/>
                    <a:pt x="14671" y="37756"/>
                    <a:pt x="14325" y="37710"/>
                  </a:cubicBezTo>
                  <a:cubicBezTo>
                    <a:pt x="13852" y="37645"/>
                    <a:pt x="13379" y="37577"/>
                    <a:pt x="12901" y="37572"/>
                  </a:cubicBezTo>
                  <a:cubicBezTo>
                    <a:pt x="12834" y="37570"/>
                    <a:pt x="12764" y="37572"/>
                    <a:pt x="12696" y="37563"/>
                  </a:cubicBezTo>
                  <a:cubicBezTo>
                    <a:pt x="12340" y="37516"/>
                    <a:pt x="11984" y="37471"/>
                    <a:pt x="11625" y="37471"/>
                  </a:cubicBezTo>
                  <a:cubicBezTo>
                    <a:pt x="11617" y="37471"/>
                    <a:pt x="11609" y="37471"/>
                    <a:pt x="11600" y="37471"/>
                  </a:cubicBezTo>
                  <a:cubicBezTo>
                    <a:pt x="11509" y="37471"/>
                    <a:pt x="11418" y="37471"/>
                    <a:pt x="11327" y="37471"/>
                  </a:cubicBezTo>
                  <a:cubicBezTo>
                    <a:pt x="10899" y="37471"/>
                    <a:pt x="10471" y="37469"/>
                    <a:pt x="10044" y="37469"/>
                  </a:cubicBezTo>
                  <a:cubicBezTo>
                    <a:pt x="9269" y="37469"/>
                    <a:pt x="8495" y="37476"/>
                    <a:pt x="7719" y="37514"/>
                  </a:cubicBezTo>
                  <a:cubicBezTo>
                    <a:pt x="7249" y="37536"/>
                    <a:pt x="6780" y="37562"/>
                    <a:pt x="6318" y="37638"/>
                  </a:cubicBezTo>
                  <a:cubicBezTo>
                    <a:pt x="5503" y="37775"/>
                    <a:pt x="4687" y="37921"/>
                    <a:pt x="3893" y="38170"/>
                  </a:cubicBezTo>
                  <a:cubicBezTo>
                    <a:pt x="3123" y="38411"/>
                    <a:pt x="2373" y="38697"/>
                    <a:pt x="1630" y="39005"/>
                  </a:cubicBezTo>
                  <a:cubicBezTo>
                    <a:pt x="1352" y="39121"/>
                    <a:pt x="1088" y="39257"/>
                    <a:pt x="827" y="39405"/>
                  </a:cubicBezTo>
                  <a:cubicBezTo>
                    <a:pt x="714" y="39470"/>
                    <a:pt x="646" y="39506"/>
                    <a:pt x="604" y="39506"/>
                  </a:cubicBezTo>
                  <a:cubicBezTo>
                    <a:pt x="543" y="39506"/>
                    <a:pt x="540" y="39428"/>
                    <a:pt x="535" y="39244"/>
                  </a:cubicBezTo>
                  <a:cubicBezTo>
                    <a:pt x="527" y="38970"/>
                    <a:pt x="498" y="38697"/>
                    <a:pt x="471" y="38427"/>
                  </a:cubicBezTo>
                  <a:cubicBezTo>
                    <a:pt x="428" y="38003"/>
                    <a:pt x="389" y="37574"/>
                    <a:pt x="388" y="37150"/>
                  </a:cubicBezTo>
                  <a:cubicBezTo>
                    <a:pt x="383" y="35642"/>
                    <a:pt x="341" y="34134"/>
                    <a:pt x="429" y="32626"/>
                  </a:cubicBezTo>
                  <a:cubicBezTo>
                    <a:pt x="445" y="32344"/>
                    <a:pt x="417" y="32058"/>
                    <a:pt x="444" y="31777"/>
                  </a:cubicBezTo>
                  <a:cubicBezTo>
                    <a:pt x="478" y="31404"/>
                    <a:pt x="536" y="31032"/>
                    <a:pt x="536" y="30657"/>
                  </a:cubicBezTo>
                  <a:cubicBezTo>
                    <a:pt x="536" y="30596"/>
                    <a:pt x="531" y="30533"/>
                    <a:pt x="546" y="30477"/>
                  </a:cubicBezTo>
                  <a:cubicBezTo>
                    <a:pt x="615" y="30184"/>
                    <a:pt x="609" y="29882"/>
                    <a:pt x="628" y="29585"/>
                  </a:cubicBezTo>
                  <a:cubicBezTo>
                    <a:pt x="653" y="29236"/>
                    <a:pt x="694" y="28888"/>
                    <a:pt x="703" y="28537"/>
                  </a:cubicBezTo>
                  <a:cubicBezTo>
                    <a:pt x="708" y="28337"/>
                    <a:pt x="729" y="28130"/>
                    <a:pt x="756" y="27926"/>
                  </a:cubicBezTo>
                  <a:cubicBezTo>
                    <a:pt x="790" y="27673"/>
                    <a:pt x="835" y="27418"/>
                    <a:pt x="839" y="27164"/>
                  </a:cubicBezTo>
                  <a:cubicBezTo>
                    <a:pt x="844" y="26914"/>
                    <a:pt x="886" y="26670"/>
                    <a:pt x="909" y="26424"/>
                  </a:cubicBezTo>
                  <a:cubicBezTo>
                    <a:pt x="963" y="25865"/>
                    <a:pt x="1046" y="25308"/>
                    <a:pt x="1107" y="24749"/>
                  </a:cubicBezTo>
                  <a:cubicBezTo>
                    <a:pt x="1128" y="24553"/>
                    <a:pt x="1146" y="24359"/>
                    <a:pt x="1170" y="24163"/>
                  </a:cubicBezTo>
                  <a:cubicBezTo>
                    <a:pt x="1215" y="23801"/>
                    <a:pt x="1261" y="23436"/>
                    <a:pt x="1307" y="23073"/>
                  </a:cubicBezTo>
                  <a:cubicBezTo>
                    <a:pt x="1348" y="22736"/>
                    <a:pt x="1373" y="22393"/>
                    <a:pt x="1429" y="22057"/>
                  </a:cubicBezTo>
                  <a:cubicBezTo>
                    <a:pt x="1535" y="21434"/>
                    <a:pt x="1652" y="20815"/>
                    <a:pt x="1760" y="20194"/>
                  </a:cubicBezTo>
                  <a:cubicBezTo>
                    <a:pt x="1936" y="19193"/>
                    <a:pt x="2130" y="18196"/>
                    <a:pt x="2375" y="17210"/>
                  </a:cubicBezTo>
                  <a:cubicBezTo>
                    <a:pt x="2558" y="16471"/>
                    <a:pt x="2763" y="15738"/>
                    <a:pt x="2932" y="14997"/>
                  </a:cubicBezTo>
                  <a:cubicBezTo>
                    <a:pt x="3051" y="14480"/>
                    <a:pt x="3190" y="13969"/>
                    <a:pt x="3349" y="13463"/>
                  </a:cubicBezTo>
                  <a:cubicBezTo>
                    <a:pt x="3585" y="12711"/>
                    <a:pt x="3854" y="11971"/>
                    <a:pt x="4138" y="11237"/>
                  </a:cubicBezTo>
                  <a:cubicBezTo>
                    <a:pt x="4499" y="10311"/>
                    <a:pt x="4879" y="9394"/>
                    <a:pt x="5317" y="8502"/>
                  </a:cubicBezTo>
                  <a:cubicBezTo>
                    <a:pt x="5524" y="8080"/>
                    <a:pt x="5742" y="7662"/>
                    <a:pt x="5962" y="7245"/>
                  </a:cubicBezTo>
                  <a:cubicBezTo>
                    <a:pt x="6381" y="6448"/>
                    <a:pt x="6867" y="5693"/>
                    <a:pt x="7350" y="4936"/>
                  </a:cubicBezTo>
                  <a:cubicBezTo>
                    <a:pt x="7733" y="4337"/>
                    <a:pt x="8155" y="3767"/>
                    <a:pt x="8613" y="3224"/>
                  </a:cubicBezTo>
                  <a:cubicBezTo>
                    <a:pt x="8866" y="2923"/>
                    <a:pt x="9147" y="2643"/>
                    <a:pt x="9426" y="2368"/>
                  </a:cubicBezTo>
                  <a:cubicBezTo>
                    <a:pt x="9636" y="2160"/>
                    <a:pt x="9868" y="1966"/>
                    <a:pt x="10096" y="1772"/>
                  </a:cubicBezTo>
                  <a:cubicBezTo>
                    <a:pt x="10725" y="1230"/>
                    <a:pt x="11366" y="705"/>
                    <a:pt x="12062" y="252"/>
                  </a:cubicBezTo>
                  <a:cubicBezTo>
                    <a:pt x="12159" y="189"/>
                    <a:pt x="12245" y="111"/>
                    <a:pt x="12336" y="39"/>
                  </a:cubicBezTo>
                  <a:cubicBezTo>
                    <a:pt x="12251" y="18"/>
                    <a:pt x="12171" y="0"/>
                    <a:pt x="120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9"/>
            <p:cNvSpPr/>
            <p:nvPr/>
          </p:nvSpPr>
          <p:spPr>
            <a:xfrm>
              <a:off x="2410799" y="3326465"/>
              <a:ext cx="96869" cy="94499"/>
            </a:xfrm>
            <a:custGeom>
              <a:avLst/>
              <a:gdLst/>
              <a:ahLst/>
              <a:cxnLst/>
              <a:rect l="l" t="t" r="r" b="b"/>
              <a:pathLst>
                <a:path w="2943" h="2871" extrusionOk="0">
                  <a:moveTo>
                    <a:pt x="2132" y="0"/>
                  </a:moveTo>
                  <a:cubicBezTo>
                    <a:pt x="2089" y="0"/>
                    <a:pt x="2040" y="16"/>
                    <a:pt x="1986" y="49"/>
                  </a:cubicBezTo>
                  <a:cubicBezTo>
                    <a:pt x="1789" y="169"/>
                    <a:pt x="1591" y="291"/>
                    <a:pt x="1416" y="442"/>
                  </a:cubicBezTo>
                  <a:cubicBezTo>
                    <a:pt x="1326" y="519"/>
                    <a:pt x="1241" y="551"/>
                    <a:pt x="1145" y="551"/>
                  </a:cubicBezTo>
                  <a:cubicBezTo>
                    <a:pt x="1105" y="551"/>
                    <a:pt x="1063" y="545"/>
                    <a:pt x="1017" y="535"/>
                  </a:cubicBezTo>
                  <a:cubicBezTo>
                    <a:pt x="825" y="492"/>
                    <a:pt x="632" y="449"/>
                    <a:pt x="435" y="449"/>
                  </a:cubicBezTo>
                  <a:cubicBezTo>
                    <a:pt x="418" y="448"/>
                    <a:pt x="402" y="448"/>
                    <a:pt x="386" y="448"/>
                  </a:cubicBezTo>
                  <a:cubicBezTo>
                    <a:pt x="131" y="448"/>
                    <a:pt x="100" y="518"/>
                    <a:pt x="219" y="774"/>
                  </a:cubicBezTo>
                  <a:cubicBezTo>
                    <a:pt x="280" y="906"/>
                    <a:pt x="342" y="1038"/>
                    <a:pt x="417" y="1164"/>
                  </a:cubicBezTo>
                  <a:cubicBezTo>
                    <a:pt x="496" y="1297"/>
                    <a:pt x="508" y="1402"/>
                    <a:pt x="384" y="1524"/>
                  </a:cubicBezTo>
                  <a:cubicBezTo>
                    <a:pt x="274" y="1631"/>
                    <a:pt x="188" y="1764"/>
                    <a:pt x="110" y="1896"/>
                  </a:cubicBezTo>
                  <a:cubicBezTo>
                    <a:pt x="1" y="2083"/>
                    <a:pt x="56" y="2188"/>
                    <a:pt x="273" y="2203"/>
                  </a:cubicBezTo>
                  <a:cubicBezTo>
                    <a:pt x="356" y="2208"/>
                    <a:pt x="439" y="2211"/>
                    <a:pt x="522" y="2211"/>
                  </a:cubicBezTo>
                  <a:cubicBezTo>
                    <a:pt x="619" y="2211"/>
                    <a:pt x="716" y="2208"/>
                    <a:pt x="813" y="2203"/>
                  </a:cubicBezTo>
                  <a:cubicBezTo>
                    <a:pt x="821" y="2203"/>
                    <a:pt x="829" y="2203"/>
                    <a:pt x="836" y="2203"/>
                  </a:cubicBezTo>
                  <a:cubicBezTo>
                    <a:pt x="940" y="2203"/>
                    <a:pt x="1013" y="2237"/>
                    <a:pt x="1067" y="2332"/>
                  </a:cubicBezTo>
                  <a:cubicBezTo>
                    <a:pt x="1161" y="2498"/>
                    <a:pt x="1305" y="2623"/>
                    <a:pt x="1437" y="2757"/>
                  </a:cubicBezTo>
                  <a:cubicBezTo>
                    <a:pt x="1512" y="2833"/>
                    <a:pt x="1573" y="2871"/>
                    <a:pt x="1626" y="2871"/>
                  </a:cubicBezTo>
                  <a:cubicBezTo>
                    <a:pt x="1696" y="2871"/>
                    <a:pt x="1748" y="2802"/>
                    <a:pt x="1794" y="2661"/>
                  </a:cubicBezTo>
                  <a:cubicBezTo>
                    <a:pt x="1845" y="2498"/>
                    <a:pt x="1901" y="2333"/>
                    <a:pt x="1921" y="2164"/>
                  </a:cubicBezTo>
                  <a:cubicBezTo>
                    <a:pt x="1939" y="2004"/>
                    <a:pt x="2007" y="1929"/>
                    <a:pt x="2157" y="1876"/>
                  </a:cubicBezTo>
                  <a:cubicBezTo>
                    <a:pt x="2385" y="1800"/>
                    <a:pt x="2589" y="1671"/>
                    <a:pt x="2788" y="1535"/>
                  </a:cubicBezTo>
                  <a:cubicBezTo>
                    <a:pt x="2943" y="1429"/>
                    <a:pt x="2935" y="1359"/>
                    <a:pt x="2801" y="1230"/>
                  </a:cubicBezTo>
                  <a:cubicBezTo>
                    <a:pt x="2693" y="1124"/>
                    <a:pt x="2549" y="1084"/>
                    <a:pt x="2416" y="1030"/>
                  </a:cubicBezTo>
                  <a:cubicBezTo>
                    <a:pt x="2285" y="975"/>
                    <a:pt x="2227" y="902"/>
                    <a:pt x="2247" y="757"/>
                  </a:cubicBezTo>
                  <a:cubicBezTo>
                    <a:pt x="2270" y="581"/>
                    <a:pt x="2294" y="401"/>
                    <a:pt x="2294" y="221"/>
                  </a:cubicBezTo>
                  <a:cubicBezTo>
                    <a:pt x="2292" y="80"/>
                    <a:pt x="2229" y="0"/>
                    <a:pt x="2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9"/>
            <p:cNvSpPr/>
            <p:nvPr/>
          </p:nvSpPr>
          <p:spPr>
            <a:xfrm>
              <a:off x="2658418" y="4258779"/>
              <a:ext cx="70405" cy="68562"/>
            </a:xfrm>
            <a:custGeom>
              <a:avLst/>
              <a:gdLst/>
              <a:ahLst/>
              <a:cxnLst/>
              <a:rect l="l" t="t" r="r" b="b"/>
              <a:pathLst>
                <a:path w="2139" h="2083" extrusionOk="0">
                  <a:moveTo>
                    <a:pt x="1185" y="1"/>
                  </a:moveTo>
                  <a:cubicBezTo>
                    <a:pt x="1140" y="1"/>
                    <a:pt x="1094" y="32"/>
                    <a:pt x="1056" y="96"/>
                  </a:cubicBezTo>
                  <a:cubicBezTo>
                    <a:pt x="971" y="239"/>
                    <a:pt x="886" y="386"/>
                    <a:pt x="827" y="541"/>
                  </a:cubicBezTo>
                  <a:cubicBezTo>
                    <a:pt x="782" y="654"/>
                    <a:pt x="714" y="706"/>
                    <a:pt x="603" y="737"/>
                  </a:cubicBezTo>
                  <a:cubicBezTo>
                    <a:pt x="466" y="775"/>
                    <a:pt x="328" y="813"/>
                    <a:pt x="202" y="879"/>
                  </a:cubicBezTo>
                  <a:cubicBezTo>
                    <a:pt x="7" y="976"/>
                    <a:pt x="1" y="1031"/>
                    <a:pt x="173" y="1161"/>
                  </a:cubicBezTo>
                  <a:cubicBezTo>
                    <a:pt x="258" y="1224"/>
                    <a:pt x="342" y="1287"/>
                    <a:pt x="433" y="1341"/>
                  </a:cubicBezTo>
                  <a:cubicBezTo>
                    <a:pt x="529" y="1400"/>
                    <a:pt x="572" y="1463"/>
                    <a:pt x="534" y="1584"/>
                  </a:cubicBezTo>
                  <a:cubicBezTo>
                    <a:pt x="501" y="1687"/>
                    <a:pt x="490" y="1803"/>
                    <a:pt x="486" y="1914"/>
                  </a:cubicBezTo>
                  <a:cubicBezTo>
                    <a:pt x="482" y="2025"/>
                    <a:pt x="516" y="2083"/>
                    <a:pt x="588" y="2083"/>
                  </a:cubicBezTo>
                  <a:cubicBezTo>
                    <a:pt x="617" y="2083"/>
                    <a:pt x="653" y="2073"/>
                    <a:pt x="694" y="2054"/>
                  </a:cubicBezTo>
                  <a:cubicBezTo>
                    <a:pt x="812" y="2001"/>
                    <a:pt x="928" y="1937"/>
                    <a:pt x="1038" y="1871"/>
                  </a:cubicBezTo>
                  <a:cubicBezTo>
                    <a:pt x="1076" y="1848"/>
                    <a:pt x="1112" y="1835"/>
                    <a:pt x="1148" y="1835"/>
                  </a:cubicBezTo>
                  <a:cubicBezTo>
                    <a:pt x="1180" y="1835"/>
                    <a:pt x="1211" y="1845"/>
                    <a:pt x="1245" y="1867"/>
                  </a:cubicBezTo>
                  <a:cubicBezTo>
                    <a:pt x="1360" y="1941"/>
                    <a:pt x="1496" y="1972"/>
                    <a:pt x="1625" y="2014"/>
                  </a:cubicBezTo>
                  <a:cubicBezTo>
                    <a:pt x="1667" y="2027"/>
                    <a:pt x="1702" y="2034"/>
                    <a:pt x="1731" y="2034"/>
                  </a:cubicBezTo>
                  <a:cubicBezTo>
                    <a:pt x="1820" y="2034"/>
                    <a:pt x="1845" y="1970"/>
                    <a:pt x="1820" y="1830"/>
                  </a:cubicBezTo>
                  <a:cubicBezTo>
                    <a:pt x="1798" y="1708"/>
                    <a:pt x="1778" y="1584"/>
                    <a:pt x="1734" y="1469"/>
                  </a:cubicBezTo>
                  <a:cubicBezTo>
                    <a:pt x="1692" y="1361"/>
                    <a:pt x="1709" y="1290"/>
                    <a:pt x="1787" y="1205"/>
                  </a:cubicBezTo>
                  <a:cubicBezTo>
                    <a:pt x="1905" y="1079"/>
                    <a:pt x="1993" y="925"/>
                    <a:pt x="2075" y="772"/>
                  </a:cubicBezTo>
                  <a:cubicBezTo>
                    <a:pt x="2138" y="650"/>
                    <a:pt x="2110" y="609"/>
                    <a:pt x="1980" y="570"/>
                  </a:cubicBezTo>
                  <a:cubicBezTo>
                    <a:pt x="1942" y="559"/>
                    <a:pt x="1904" y="555"/>
                    <a:pt x="1866" y="555"/>
                  </a:cubicBezTo>
                  <a:cubicBezTo>
                    <a:pt x="1799" y="555"/>
                    <a:pt x="1732" y="567"/>
                    <a:pt x="1666" y="574"/>
                  </a:cubicBezTo>
                  <a:cubicBezTo>
                    <a:pt x="1653" y="575"/>
                    <a:pt x="1641" y="576"/>
                    <a:pt x="1630" y="576"/>
                  </a:cubicBezTo>
                  <a:cubicBezTo>
                    <a:pt x="1549" y="576"/>
                    <a:pt x="1498" y="545"/>
                    <a:pt x="1465" y="458"/>
                  </a:cubicBezTo>
                  <a:cubicBezTo>
                    <a:pt x="1420" y="337"/>
                    <a:pt x="1373" y="214"/>
                    <a:pt x="1312" y="101"/>
                  </a:cubicBezTo>
                  <a:cubicBezTo>
                    <a:pt x="1276" y="34"/>
                    <a:pt x="1231" y="1"/>
                    <a:pt x="1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9"/>
            <p:cNvSpPr/>
            <p:nvPr/>
          </p:nvSpPr>
          <p:spPr>
            <a:xfrm>
              <a:off x="2391412" y="3455689"/>
              <a:ext cx="62868" cy="66850"/>
            </a:xfrm>
            <a:custGeom>
              <a:avLst/>
              <a:gdLst/>
              <a:ahLst/>
              <a:cxnLst/>
              <a:rect l="l" t="t" r="r" b="b"/>
              <a:pathLst>
                <a:path w="1910" h="2031" extrusionOk="0">
                  <a:moveTo>
                    <a:pt x="583" y="0"/>
                  </a:moveTo>
                  <a:cubicBezTo>
                    <a:pt x="568" y="0"/>
                    <a:pt x="552" y="4"/>
                    <a:pt x="535" y="12"/>
                  </a:cubicBezTo>
                  <a:cubicBezTo>
                    <a:pt x="462" y="49"/>
                    <a:pt x="465" y="124"/>
                    <a:pt x="465" y="192"/>
                  </a:cubicBezTo>
                  <a:cubicBezTo>
                    <a:pt x="469" y="354"/>
                    <a:pt x="465" y="517"/>
                    <a:pt x="478" y="678"/>
                  </a:cubicBezTo>
                  <a:cubicBezTo>
                    <a:pt x="486" y="799"/>
                    <a:pt x="441" y="871"/>
                    <a:pt x="335" y="922"/>
                  </a:cubicBezTo>
                  <a:cubicBezTo>
                    <a:pt x="249" y="961"/>
                    <a:pt x="168" y="1008"/>
                    <a:pt x="90" y="1061"/>
                  </a:cubicBezTo>
                  <a:cubicBezTo>
                    <a:pt x="40" y="1094"/>
                    <a:pt x="0" y="1144"/>
                    <a:pt x="21" y="1214"/>
                  </a:cubicBezTo>
                  <a:cubicBezTo>
                    <a:pt x="40" y="1280"/>
                    <a:pt x="91" y="1307"/>
                    <a:pt x="156" y="1309"/>
                  </a:cubicBezTo>
                  <a:cubicBezTo>
                    <a:pt x="215" y="1311"/>
                    <a:pt x="275" y="1313"/>
                    <a:pt x="334" y="1313"/>
                  </a:cubicBezTo>
                  <a:cubicBezTo>
                    <a:pt x="360" y="1313"/>
                    <a:pt x="386" y="1312"/>
                    <a:pt x="412" y="1311"/>
                  </a:cubicBezTo>
                  <a:cubicBezTo>
                    <a:pt x="417" y="1311"/>
                    <a:pt x="421" y="1311"/>
                    <a:pt x="426" y="1311"/>
                  </a:cubicBezTo>
                  <a:cubicBezTo>
                    <a:pt x="523" y="1311"/>
                    <a:pt x="566" y="1357"/>
                    <a:pt x="574" y="1460"/>
                  </a:cubicBezTo>
                  <a:cubicBezTo>
                    <a:pt x="585" y="1604"/>
                    <a:pt x="606" y="1749"/>
                    <a:pt x="629" y="1891"/>
                  </a:cubicBezTo>
                  <a:cubicBezTo>
                    <a:pt x="645" y="1983"/>
                    <a:pt x="686" y="2030"/>
                    <a:pt x="742" y="2030"/>
                  </a:cubicBezTo>
                  <a:cubicBezTo>
                    <a:pt x="777" y="2030"/>
                    <a:pt x="818" y="2012"/>
                    <a:pt x="863" y="1976"/>
                  </a:cubicBezTo>
                  <a:cubicBezTo>
                    <a:pt x="931" y="1922"/>
                    <a:pt x="985" y="1853"/>
                    <a:pt x="1019" y="1774"/>
                  </a:cubicBezTo>
                  <a:cubicBezTo>
                    <a:pt x="1096" y="1601"/>
                    <a:pt x="1196" y="1477"/>
                    <a:pt x="1361" y="1477"/>
                  </a:cubicBezTo>
                  <a:cubicBezTo>
                    <a:pt x="1410" y="1477"/>
                    <a:pt x="1466" y="1488"/>
                    <a:pt x="1528" y="1513"/>
                  </a:cubicBezTo>
                  <a:cubicBezTo>
                    <a:pt x="1534" y="1515"/>
                    <a:pt x="1540" y="1515"/>
                    <a:pt x="1547" y="1515"/>
                  </a:cubicBezTo>
                  <a:cubicBezTo>
                    <a:pt x="1557" y="1515"/>
                    <a:pt x="1568" y="1514"/>
                    <a:pt x="1579" y="1514"/>
                  </a:cubicBezTo>
                  <a:lnTo>
                    <a:pt x="1579" y="1515"/>
                  </a:lnTo>
                  <a:cubicBezTo>
                    <a:pt x="1596" y="1515"/>
                    <a:pt x="1613" y="1516"/>
                    <a:pt x="1630" y="1516"/>
                  </a:cubicBezTo>
                  <a:cubicBezTo>
                    <a:pt x="1639" y="1516"/>
                    <a:pt x="1647" y="1515"/>
                    <a:pt x="1656" y="1515"/>
                  </a:cubicBezTo>
                  <a:cubicBezTo>
                    <a:pt x="1867" y="1503"/>
                    <a:pt x="1909" y="1418"/>
                    <a:pt x="1792" y="1236"/>
                  </a:cubicBezTo>
                  <a:cubicBezTo>
                    <a:pt x="1760" y="1188"/>
                    <a:pt x="1723" y="1140"/>
                    <a:pt x="1681" y="1098"/>
                  </a:cubicBezTo>
                  <a:cubicBezTo>
                    <a:pt x="1560" y="974"/>
                    <a:pt x="1519" y="846"/>
                    <a:pt x="1629" y="689"/>
                  </a:cubicBezTo>
                  <a:cubicBezTo>
                    <a:pt x="1672" y="628"/>
                    <a:pt x="1689" y="549"/>
                    <a:pt x="1718" y="476"/>
                  </a:cubicBezTo>
                  <a:cubicBezTo>
                    <a:pt x="1746" y="403"/>
                    <a:pt x="1774" y="325"/>
                    <a:pt x="1702" y="265"/>
                  </a:cubicBezTo>
                  <a:cubicBezTo>
                    <a:pt x="1674" y="241"/>
                    <a:pt x="1645" y="232"/>
                    <a:pt x="1615" y="232"/>
                  </a:cubicBezTo>
                  <a:cubicBezTo>
                    <a:pt x="1572" y="232"/>
                    <a:pt x="1527" y="252"/>
                    <a:pt x="1485" y="272"/>
                  </a:cubicBezTo>
                  <a:cubicBezTo>
                    <a:pt x="1400" y="311"/>
                    <a:pt x="1310" y="344"/>
                    <a:pt x="1230" y="392"/>
                  </a:cubicBezTo>
                  <a:cubicBezTo>
                    <a:pt x="1191" y="416"/>
                    <a:pt x="1154" y="428"/>
                    <a:pt x="1120" y="428"/>
                  </a:cubicBezTo>
                  <a:cubicBezTo>
                    <a:pt x="1071" y="428"/>
                    <a:pt x="1027" y="403"/>
                    <a:pt x="981" y="354"/>
                  </a:cubicBezTo>
                  <a:cubicBezTo>
                    <a:pt x="895" y="259"/>
                    <a:pt x="805" y="169"/>
                    <a:pt x="712" y="80"/>
                  </a:cubicBezTo>
                  <a:cubicBezTo>
                    <a:pt x="675" y="44"/>
                    <a:pt x="635" y="0"/>
                    <a:pt x="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9"/>
            <p:cNvSpPr/>
            <p:nvPr/>
          </p:nvSpPr>
          <p:spPr>
            <a:xfrm>
              <a:off x="2599533" y="4283333"/>
              <a:ext cx="43481" cy="44369"/>
            </a:xfrm>
            <a:custGeom>
              <a:avLst/>
              <a:gdLst/>
              <a:ahLst/>
              <a:cxnLst/>
              <a:rect l="l" t="t" r="r" b="b"/>
              <a:pathLst>
                <a:path w="1321" h="1348" extrusionOk="0">
                  <a:moveTo>
                    <a:pt x="264" y="1"/>
                  </a:moveTo>
                  <a:cubicBezTo>
                    <a:pt x="250" y="1"/>
                    <a:pt x="236" y="5"/>
                    <a:pt x="222" y="16"/>
                  </a:cubicBezTo>
                  <a:cubicBezTo>
                    <a:pt x="176" y="49"/>
                    <a:pt x="189" y="100"/>
                    <a:pt x="197" y="145"/>
                  </a:cubicBezTo>
                  <a:cubicBezTo>
                    <a:pt x="219" y="254"/>
                    <a:pt x="239" y="365"/>
                    <a:pt x="265" y="471"/>
                  </a:cubicBezTo>
                  <a:cubicBezTo>
                    <a:pt x="286" y="551"/>
                    <a:pt x="265" y="605"/>
                    <a:pt x="199" y="653"/>
                  </a:cubicBezTo>
                  <a:cubicBezTo>
                    <a:pt x="147" y="690"/>
                    <a:pt x="98" y="732"/>
                    <a:pt x="51" y="776"/>
                  </a:cubicBezTo>
                  <a:cubicBezTo>
                    <a:pt x="22" y="805"/>
                    <a:pt x="0" y="843"/>
                    <a:pt x="24" y="887"/>
                  </a:cubicBezTo>
                  <a:cubicBezTo>
                    <a:pt x="42" y="922"/>
                    <a:pt x="70" y="936"/>
                    <a:pt x="105" y="936"/>
                  </a:cubicBezTo>
                  <a:cubicBezTo>
                    <a:pt x="112" y="936"/>
                    <a:pt x="120" y="936"/>
                    <a:pt x="127" y="935"/>
                  </a:cubicBezTo>
                  <a:cubicBezTo>
                    <a:pt x="186" y="926"/>
                    <a:pt x="243" y="918"/>
                    <a:pt x="300" y="904"/>
                  </a:cubicBezTo>
                  <a:cubicBezTo>
                    <a:pt x="314" y="901"/>
                    <a:pt x="326" y="899"/>
                    <a:pt x="338" y="899"/>
                  </a:cubicBezTo>
                  <a:cubicBezTo>
                    <a:pt x="384" y="899"/>
                    <a:pt x="411" y="926"/>
                    <a:pt x="426" y="984"/>
                  </a:cubicBezTo>
                  <a:cubicBezTo>
                    <a:pt x="452" y="1079"/>
                    <a:pt x="483" y="1174"/>
                    <a:pt x="517" y="1267"/>
                  </a:cubicBezTo>
                  <a:cubicBezTo>
                    <a:pt x="537" y="1321"/>
                    <a:pt x="565" y="1348"/>
                    <a:pt x="598" y="1348"/>
                  </a:cubicBezTo>
                  <a:cubicBezTo>
                    <a:pt x="625" y="1348"/>
                    <a:pt x="655" y="1330"/>
                    <a:pt x="686" y="1295"/>
                  </a:cubicBezTo>
                  <a:cubicBezTo>
                    <a:pt x="726" y="1250"/>
                    <a:pt x="752" y="1196"/>
                    <a:pt x="765" y="1141"/>
                  </a:cubicBezTo>
                  <a:cubicBezTo>
                    <a:pt x="800" y="999"/>
                    <a:pt x="862" y="894"/>
                    <a:pt x="1005" y="894"/>
                  </a:cubicBezTo>
                  <a:cubicBezTo>
                    <a:pt x="1027" y="894"/>
                    <a:pt x="1050" y="897"/>
                    <a:pt x="1076" y="902"/>
                  </a:cubicBezTo>
                  <a:cubicBezTo>
                    <a:pt x="1078" y="902"/>
                    <a:pt x="1079" y="902"/>
                    <a:pt x="1081" y="902"/>
                  </a:cubicBezTo>
                  <a:cubicBezTo>
                    <a:pt x="1090" y="902"/>
                    <a:pt x="1100" y="897"/>
                    <a:pt x="1110" y="896"/>
                  </a:cubicBezTo>
                  <a:cubicBezTo>
                    <a:pt x="1127" y="893"/>
                    <a:pt x="1144" y="891"/>
                    <a:pt x="1162" y="887"/>
                  </a:cubicBezTo>
                  <a:cubicBezTo>
                    <a:pt x="1302" y="852"/>
                    <a:pt x="1321" y="790"/>
                    <a:pt x="1218" y="682"/>
                  </a:cubicBezTo>
                  <a:cubicBezTo>
                    <a:pt x="1193" y="657"/>
                    <a:pt x="1161" y="629"/>
                    <a:pt x="1127" y="605"/>
                  </a:cubicBezTo>
                  <a:cubicBezTo>
                    <a:pt x="1030" y="536"/>
                    <a:pt x="988" y="456"/>
                    <a:pt x="1042" y="338"/>
                  </a:cubicBezTo>
                  <a:cubicBezTo>
                    <a:pt x="1063" y="291"/>
                    <a:pt x="1064" y="235"/>
                    <a:pt x="1076" y="184"/>
                  </a:cubicBezTo>
                  <a:cubicBezTo>
                    <a:pt x="1087" y="130"/>
                    <a:pt x="1095" y="74"/>
                    <a:pt x="1038" y="42"/>
                  </a:cubicBezTo>
                  <a:cubicBezTo>
                    <a:pt x="1022" y="33"/>
                    <a:pt x="1007" y="30"/>
                    <a:pt x="992" y="30"/>
                  </a:cubicBezTo>
                  <a:cubicBezTo>
                    <a:pt x="957" y="30"/>
                    <a:pt x="925" y="51"/>
                    <a:pt x="893" y="74"/>
                  </a:cubicBezTo>
                  <a:cubicBezTo>
                    <a:pt x="841" y="111"/>
                    <a:pt x="786" y="144"/>
                    <a:pt x="737" y="186"/>
                  </a:cubicBezTo>
                  <a:cubicBezTo>
                    <a:pt x="706" y="212"/>
                    <a:pt x="678" y="226"/>
                    <a:pt x="649" y="226"/>
                  </a:cubicBezTo>
                  <a:cubicBezTo>
                    <a:pt x="621" y="226"/>
                    <a:pt x="594" y="214"/>
                    <a:pt x="564" y="191"/>
                  </a:cubicBezTo>
                  <a:cubicBezTo>
                    <a:pt x="495" y="138"/>
                    <a:pt x="423" y="89"/>
                    <a:pt x="349" y="40"/>
                  </a:cubicBezTo>
                  <a:cubicBezTo>
                    <a:pt x="323" y="22"/>
                    <a:pt x="295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9"/>
            <p:cNvSpPr/>
            <p:nvPr/>
          </p:nvSpPr>
          <p:spPr>
            <a:xfrm>
              <a:off x="2326010" y="3437849"/>
              <a:ext cx="49636" cy="50525"/>
            </a:xfrm>
            <a:custGeom>
              <a:avLst/>
              <a:gdLst/>
              <a:ahLst/>
              <a:cxnLst/>
              <a:rect l="l" t="t" r="r" b="b"/>
              <a:pathLst>
                <a:path w="1508" h="1535" extrusionOk="0">
                  <a:moveTo>
                    <a:pt x="1078" y="0"/>
                  </a:moveTo>
                  <a:cubicBezTo>
                    <a:pt x="875" y="149"/>
                    <a:pt x="892" y="401"/>
                    <a:pt x="736" y="546"/>
                  </a:cubicBezTo>
                  <a:cubicBezTo>
                    <a:pt x="610" y="400"/>
                    <a:pt x="596" y="198"/>
                    <a:pt x="422" y="80"/>
                  </a:cubicBezTo>
                  <a:lnTo>
                    <a:pt x="422" y="80"/>
                  </a:lnTo>
                  <a:cubicBezTo>
                    <a:pt x="365" y="299"/>
                    <a:pt x="583" y="450"/>
                    <a:pt x="527" y="651"/>
                  </a:cubicBezTo>
                  <a:cubicBezTo>
                    <a:pt x="393" y="650"/>
                    <a:pt x="273" y="570"/>
                    <a:pt x="141" y="570"/>
                  </a:cubicBezTo>
                  <a:cubicBezTo>
                    <a:pt x="99" y="570"/>
                    <a:pt x="57" y="578"/>
                    <a:pt x="13" y="598"/>
                  </a:cubicBezTo>
                  <a:cubicBezTo>
                    <a:pt x="79" y="768"/>
                    <a:pt x="295" y="751"/>
                    <a:pt x="380" y="885"/>
                  </a:cubicBezTo>
                  <a:cubicBezTo>
                    <a:pt x="265" y="1013"/>
                    <a:pt x="51" y="1008"/>
                    <a:pt x="0" y="1224"/>
                  </a:cubicBezTo>
                  <a:cubicBezTo>
                    <a:pt x="200" y="1202"/>
                    <a:pt x="355" y="1103"/>
                    <a:pt x="534" y="1070"/>
                  </a:cubicBezTo>
                  <a:lnTo>
                    <a:pt x="534" y="1070"/>
                  </a:lnTo>
                  <a:cubicBezTo>
                    <a:pt x="564" y="1232"/>
                    <a:pt x="412" y="1359"/>
                    <a:pt x="476" y="1534"/>
                  </a:cubicBezTo>
                  <a:cubicBezTo>
                    <a:pt x="611" y="1415"/>
                    <a:pt x="617" y="1241"/>
                    <a:pt x="732" y="1120"/>
                  </a:cubicBezTo>
                  <a:cubicBezTo>
                    <a:pt x="838" y="1253"/>
                    <a:pt x="864" y="1445"/>
                    <a:pt x="1045" y="1521"/>
                  </a:cubicBezTo>
                  <a:cubicBezTo>
                    <a:pt x="1109" y="1369"/>
                    <a:pt x="950" y="1246"/>
                    <a:pt x="997" y="1098"/>
                  </a:cubicBezTo>
                  <a:cubicBezTo>
                    <a:pt x="998" y="1098"/>
                    <a:pt x="999" y="1098"/>
                    <a:pt x="999" y="1098"/>
                  </a:cubicBezTo>
                  <a:cubicBezTo>
                    <a:pt x="1142" y="1098"/>
                    <a:pt x="1269" y="1179"/>
                    <a:pt x="1413" y="1179"/>
                  </a:cubicBezTo>
                  <a:cubicBezTo>
                    <a:pt x="1442" y="1179"/>
                    <a:pt x="1472" y="1175"/>
                    <a:pt x="1503" y="1167"/>
                  </a:cubicBezTo>
                  <a:cubicBezTo>
                    <a:pt x="1380" y="993"/>
                    <a:pt x="1168" y="980"/>
                    <a:pt x="1029" y="847"/>
                  </a:cubicBezTo>
                  <a:cubicBezTo>
                    <a:pt x="1176" y="716"/>
                    <a:pt x="1380" y="703"/>
                    <a:pt x="1508" y="535"/>
                  </a:cubicBezTo>
                  <a:lnTo>
                    <a:pt x="1508" y="535"/>
                  </a:lnTo>
                  <a:cubicBezTo>
                    <a:pt x="1293" y="541"/>
                    <a:pt x="1125" y="631"/>
                    <a:pt x="925" y="663"/>
                  </a:cubicBezTo>
                  <a:cubicBezTo>
                    <a:pt x="931" y="431"/>
                    <a:pt x="1107" y="252"/>
                    <a:pt x="1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9"/>
            <p:cNvSpPr/>
            <p:nvPr/>
          </p:nvSpPr>
          <p:spPr>
            <a:xfrm>
              <a:off x="2527186" y="3323206"/>
              <a:ext cx="40485" cy="41341"/>
            </a:xfrm>
            <a:custGeom>
              <a:avLst/>
              <a:gdLst/>
              <a:ahLst/>
              <a:cxnLst/>
              <a:rect l="l" t="t" r="r" b="b"/>
              <a:pathLst>
                <a:path w="1230" h="1256" extrusionOk="0">
                  <a:moveTo>
                    <a:pt x="954" y="1"/>
                  </a:moveTo>
                  <a:cubicBezTo>
                    <a:pt x="923" y="1"/>
                    <a:pt x="887" y="9"/>
                    <a:pt x="845" y="26"/>
                  </a:cubicBezTo>
                  <a:cubicBezTo>
                    <a:pt x="766" y="59"/>
                    <a:pt x="696" y="114"/>
                    <a:pt x="613" y="114"/>
                  </a:cubicBezTo>
                  <a:cubicBezTo>
                    <a:pt x="571" y="114"/>
                    <a:pt x="525" y="100"/>
                    <a:pt x="474" y="60"/>
                  </a:cubicBezTo>
                  <a:cubicBezTo>
                    <a:pt x="454" y="45"/>
                    <a:pt x="434" y="39"/>
                    <a:pt x="416" y="39"/>
                  </a:cubicBezTo>
                  <a:cubicBezTo>
                    <a:pt x="356" y="39"/>
                    <a:pt x="310" y="111"/>
                    <a:pt x="317" y="188"/>
                  </a:cubicBezTo>
                  <a:cubicBezTo>
                    <a:pt x="330" y="344"/>
                    <a:pt x="255" y="440"/>
                    <a:pt x="151" y="539"/>
                  </a:cubicBezTo>
                  <a:cubicBezTo>
                    <a:pt x="0" y="682"/>
                    <a:pt x="25" y="779"/>
                    <a:pt x="223" y="809"/>
                  </a:cubicBezTo>
                  <a:cubicBezTo>
                    <a:pt x="373" y="834"/>
                    <a:pt x="424" y="919"/>
                    <a:pt x="453" y="1042"/>
                  </a:cubicBezTo>
                  <a:cubicBezTo>
                    <a:pt x="462" y="1084"/>
                    <a:pt x="460" y="1129"/>
                    <a:pt x="473" y="1169"/>
                  </a:cubicBezTo>
                  <a:cubicBezTo>
                    <a:pt x="493" y="1226"/>
                    <a:pt x="529" y="1256"/>
                    <a:pt x="569" y="1256"/>
                  </a:cubicBezTo>
                  <a:cubicBezTo>
                    <a:pt x="601" y="1256"/>
                    <a:pt x="635" y="1238"/>
                    <a:pt x="668" y="1202"/>
                  </a:cubicBezTo>
                  <a:cubicBezTo>
                    <a:pt x="691" y="1178"/>
                    <a:pt x="711" y="1148"/>
                    <a:pt x="722" y="1117"/>
                  </a:cubicBezTo>
                  <a:cubicBezTo>
                    <a:pt x="772" y="986"/>
                    <a:pt x="851" y="921"/>
                    <a:pt x="1005" y="904"/>
                  </a:cubicBezTo>
                  <a:cubicBezTo>
                    <a:pt x="1186" y="884"/>
                    <a:pt x="1229" y="750"/>
                    <a:pt x="1104" y="619"/>
                  </a:cubicBezTo>
                  <a:cubicBezTo>
                    <a:pt x="1011" y="522"/>
                    <a:pt x="999" y="432"/>
                    <a:pt x="1034" y="320"/>
                  </a:cubicBezTo>
                  <a:cubicBezTo>
                    <a:pt x="1048" y="271"/>
                    <a:pt x="1062" y="222"/>
                    <a:pt x="1073" y="183"/>
                  </a:cubicBezTo>
                  <a:cubicBezTo>
                    <a:pt x="1081" y="62"/>
                    <a:pt x="10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9"/>
            <p:cNvSpPr/>
            <p:nvPr/>
          </p:nvSpPr>
          <p:spPr>
            <a:xfrm>
              <a:off x="2349084" y="3372118"/>
              <a:ext cx="27714" cy="28669"/>
            </a:xfrm>
            <a:custGeom>
              <a:avLst/>
              <a:gdLst/>
              <a:ahLst/>
              <a:cxnLst/>
              <a:rect l="l" t="t" r="r" b="b"/>
              <a:pathLst>
                <a:path w="842" h="871" extrusionOk="0">
                  <a:moveTo>
                    <a:pt x="438" y="0"/>
                  </a:moveTo>
                  <a:cubicBezTo>
                    <a:pt x="184" y="0"/>
                    <a:pt x="5" y="177"/>
                    <a:pt x="4" y="430"/>
                  </a:cubicBezTo>
                  <a:cubicBezTo>
                    <a:pt x="0" y="679"/>
                    <a:pt x="168" y="864"/>
                    <a:pt x="403" y="870"/>
                  </a:cubicBezTo>
                  <a:cubicBezTo>
                    <a:pt x="408" y="870"/>
                    <a:pt x="412" y="871"/>
                    <a:pt x="416" y="871"/>
                  </a:cubicBezTo>
                  <a:cubicBezTo>
                    <a:pt x="659" y="871"/>
                    <a:pt x="835" y="691"/>
                    <a:pt x="840" y="441"/>
                  </a:cubicBezTo>
                  <a:cubicBezTo>
                    <a:pt x="842" y="192"/>
                    <a:pt x="675" y="4"/>
                    <a:pt x="445" y="0"/>
                  </a:cubicBezTo>
                  <a:cubicBezTo>
                    <a:pt x="443" y="0"/>
                    <a:pt x="440" y="0"/>
                    <a:pt x="4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9"/>
            <p:cNvSpPr/>
            <p:nvPr/>
          </p:nvSpPr>
          <p:spPr>
            <a:xfrm>
              <a:off x="2369721" y="3319717"/>
              <a:ext cx="17215" cy="18070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77" y="0"/>
                  </a:moveTo>
                  <a:cubicBezTo>
                    <a:pt x="277" y="0"/>
                    <a:pt x="276" y="0"/>
                    <a:pt x="275" y="0"/>
                  </a:cubicBezTo>
                  <a:cubicBezTo>
                    <a:pt x="143" y="4"/>
                    <a:pt x="4" y="153"/>
                    <a:pt x="2" y="292"/>
                  </a:cubicBezTo>
                  <a:cubicBezTo>
                    <a:pt x="1" y="420"/>
                    <a:pt x="130" y="549"/>
                    <a:pt x="255" y="549"/>
                  </a:cubicBezTo>
                  <a:cubicBezTo>
                    <a:pt x="259" y="549"/>
                    <a:pt x="264" y="549"/>
                    <a:pt x="268" y="548"/>
                  </a:cubicBezTo>
                  <a:cubicBezTo>
                    <a:pt x="404" y="539"/>
                    <a:pt x="522" y="395"/>
                    <a:pt x="517" y="244"/>
                  </a:cubicBezTo>
                  <a:cubicBezTo>
                    <a:pt x="512" y="106"/>
                    <a:pt x="40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9"/>
            <p:cNvSpPr/>
            <p:nvPr/>
          </p:nvSpPr>
          <p:spPr>
            <a:xfrm>
              <a:off x="2499933" y="3417738"/>
              <a:ext cx="17017" cy="16754"/>
            </a:xfrm>
            <a:custGeom>
              <a:avLst/>
              <a:gdLst/>
              <a:ahLst/>
              <a:cxnLst/>
              <a:rect l="l" t="t" r="r" b="b"/>
              <a:pathLst>
                <a:path w="517" h="509" extrusionOk="0">
                  <a:moveTo>
                    <a:pt x="239" y="0"/>
                  </a:moveTo>
                  <a:cubicBezTo>
                    <a:pt x="236" y="0"/>
                    <a:pt x="234" y="0"/>
                    <a:pt x="231" y="0"/>
                  </a:cubicBezTo>
                  <a:cubicBezTo>
                    <a:pt x="94" y="6"/>
                    <a:pt x="3" y="106"/>
                    <a:pt x="2" y="251"/>
                  </a:cubicBezTo>
                  <a:cubicBezTo>
                    <a:pt x="1" y="406"/>
                    <a:pt x="98" y="508"/>
                    <a:pt x="241" y="508"/>
                  </a:cubicBezTo>
                  <a:cubicBezTo>
                    <a:pt x="244" y="508"/>
                    <a:pt x="248" y="508"/>
                    <a:pt x="252" y="508"/>
                  </a:cubicBezTo>
                  <a:cubicBezTo>
                    <a:pt x="390" y="503"/>
                    <a:pt x="517" y="374"/>
                    <a:pt x="509" y="244"/>
                  </a:cubicBezTo>
                  <a:cubicBezTo>
                    <a:pt x="504" y="116"/>
                    <a:pt x="373" y="0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9"/>
            <p:cNvSpPr/>
            <p:nvPr/>
          </p:nvSpPr>
          <p:spPr>
            <a:xfrm>
              <a:off x="2644265" y="4250386"/>
              <a:ext cx="17050" cy="16820"/>
            </a:xfrm>
            <a:custGeom>
              <a:avLst/>
              <a:gdLst/>
              <a:ahLst/>
              <a:cxnLst/>
              <a:rect l="l" t="t" r="r" b="b"/>
              <a:pathLst>
                <a:path w="518" h="511" extrusionOk="0">
                  <a:moveTo>
                    <a:pt x="236" y="0"/>
                  </a:moveTo>
                  <a:cubicBezTo>
                    <a:pt x="235" y="0"/>
                    <a:pt x="233" y="0"/>
                    <a:pt x="231" y="0"/>
                  </a:cubicBezTo>
                  <a:cubicBezTo>
                    <a:pt x="95" y="6"/>
                    <a:pt x="2" y="106"/>
                    <a:pt x="1" y="254"/>
                  </a:cubicBezTo>
                  <a:cubicBezTo>
                    <a:pt x="0" y="408"/>
                    <a:pt x="97" y="510"/>
                    <a:pt x="241" y="510"/>
                  </a:cubicBezTo>
                  <a:cubicBezTo>
                    <a:pt x="245" y="510"/>
                    <a:pt x="249" y="510"/>
                    <a:pt x="252" y="510"/>
                  </a:cubicBezTo>
                  <a:cubicBezTo>
                    <a:pt x="391" y="505"/>
                    <a:pt x="517" y="376"/>
                    <a:pt x="511" y="245"/>
                  </a:cubicBezTo>
                  <a:cubicBezTo>
                    <a:pt x="504" y="117"/>
                    <a:pt x="372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9"/>
            <p:cNvSpPr/>
            <p:nvPr/>
          </p:nvSpPr>
          <p:spPr>
            <a:xfrm>
              <a:off x="2428540" y="3305893"/>
              <a:ext cx="12639" cy="13331"/>
            </a:xfrm>
            <a:custGeom>
              <a:avLst/>
              <a:gdLst/>
              <a:ahLst/>
              <a:cxnLst/>
              <a:rect l="l" t="t" r="r" b="b"/>
              <a:pathLst>
                <a:path w="384" h="405" extrusionOk="0">
                  <a:moveTo>
                    <a:pt x="193" y="0"/>
                  </a:moveTo>
                  <a:cubicBezTo>
                    <a:pt x="82" y="0"/>
                    <a:pt x="18" y="53"/>
                    <a:pt x="11" y="165"/>
                  </a:cubicBezTo>
                  <a:cubicBezTo>
                    <a:pt x="0" y="294"/>
                    <a:pt x="91" y="405"/>
                    <a:pt x="205" y="405"/>
                  </a:cubicBezTo>
                  <a:cubicBezTo>
                    <a:pt x="208" y="405"/>
                    <a:pt x="210" y="405"/>
                    <a:pt x="213" y="404"/>
                  </a:cubicBezTo>
                  <a:cubicBezTo>
                    <a:pt x="330" y="400"/>
                    <a:pt x="369" y="324"/>
                    <a:pt x="375" y="248"/>
                  </a:cubicBezTo>
                  <a:cubicBezTo>
                    <a:pt x="383" y="81"/>
                    <a:pt x="315" y="0"/>
                    <a:pt x="1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9"/>
            <p:cNvSpPr/>
            <p:nvPr/>
          </p:nvSpPr>
          <p:spPr>
            <a:xfrm>
              <a:off x="2694756" y="4347781"/>
              <a:ext cx="12705" cy="13363"/>
            </a:xfrm>
            <a:custGeom>
              <a:avLst/>
              <a:gdLst/>
              <a:ahLst/>
              <a:cxnLst/>
              <a:rect l="l" t="t" r="r" b="b"/>
              <a:pathLst>
                <a:path w="386" h="406" extrusionOk="0">
                  <a:moveTo>
                    <a:pt x="193" y="0"/>
                  </a:moveTo>
                  <a:cubicBezTo>
                    <a:pt x="83" y="0"/>
                    <a:pt x="19" y="53"/>
                    <a:pt x="11" y="167"/>
                  </a:cubicBezTo>
                  <a:cubicBezTo>
                    <a:pt x="0" y="294"/>
                    <a:pt x="91" y="406"/>
                    <a:pt x="207" y="406"/>
                  </a:cubicBezTo>
                  <a:cubicBezTo>
                    <a:pt x="210" y="406"/>
                    <a:pt x="212" y="406"/>
                    <a:pt x="215" y="406"/>
                  </a:cubicBezTo>
                  <a:cubicBezTo>
                    <a:pt x="332" y="401"/>
                    <a:pt x="372" y="324"/>
                    <a:pt x="377" y="249"/>
                  </a:cubicBezTo>
                  <a:cubicBezTo>
                    <a:pt x="385" y="83"/>
                    <a:pt x="317" y="0"/>
                    <a:pt x="1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9"/>
            <p:cNvSpPr/>
            <p:nvPr/>
          </p:nvSpPr>
          <p:spPr>
            <a:xfrm>
              <a:off x="2502961" y="3307967"/>
              <a:ext cx="12672" cy="13232"/>
            </a:xfrm>
            <a:custGeom>
              <a:avLst/>
              <a:gdLst/>
              <a:ahLst/>
              <a:cxnLst/>
              <a:rect l="l" t="t" r="r" b="b"/>
              <a:pathLst>
                <a:path w="385" h="402" extrusionOk="0">
                  <a:moveTo>
                    <a:pt x="198" y="0"/>
                  </a:moveTo>
                  <a:cubicBezTo>
                    <a:pt x="107" y="0"/>
                    <a:pt x="22" y="87"/>
                    <a:pt x="12" y="193"/>
                  </a:cubicBezTo>
                  <a:cubicBezTo>
                    <a:pt x="0" y="315"/>
                    <a:pt x="64" y="394"/>
                    <a:pt x="180" y="401"/>
                  </a:cubicBezTo>
                  <a:cubicBezTo>
                    <a:pt x="185" y="401"/>
                    <a:pt x="190" y="401"/>
                    <a:pt x="195" y="401"/>
                  </a:cubicBezTo>
                  <a:cubicBezTo>
                    <a:pt x="306" y="401"/>
                    <a:pt x="375" y="336"/>
                    <a:pt x="380" y="221"/>
                  </a:cubicBezTo>
                  <a:cubicBezTo>
                    <a:pt x="384" y="111"/>
                    <a:pt x="308" y="11"/>
                    <a:pt x="212" y="1"/>
                  </a:cubicBezTo>
                  <a:cubicBezTo>
                    <a:pt x="207" y="1"/>
                    <a:pt x="202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9"/>
            <p:cNvSpPr/>
            <p:nvPr/>
          </p:nvSpPr>
          <p:spPr>
            <a:xfrm>
              <a:off x="2530478" y="3395783"/>
              <a:ext cx="12179" cy="13100"/>
            </a:xfrm>
            <a:custGeom>
              <a:avLst/>
              <a:gdLst/>
              <a:ahLst/>
              <a:cxnLst/>
              <a:rect l="l" t="t" r="r" b="b"/>
              <a:pathLst>
                <a:path w="370" h="398" extrusionOk="0">
                  <a:moveTo>
                    <a:pt x="207" y="0"/>
                  </a:moveTo>
                  <a:cubicBezTo>
                    <a:pt x="201" y="0"/>
                    <a:pt x="194" y="1"/>
                    <a:pt x="188" y="1"/>
                  </a:cubicBezTo>
                  <a:cubicBezTo>
                    <a:pt x="85" y="11"/>
                    <a:pt x="0" y="106"/>
                    <a:pt x="4" y="209"/>
                  </a:cubicBezTo>
                  <a:cubicBezTo>
                    <a:pt x="6" y="305"/>
                    <a:pt x="87" y="393"/>
                    <a:pt x="176" y="397"/>
                  </a:cubicBezTo>
                  <a:cubicBezTo>
                    <a:pt x="178" y="397"/>
                    <a:pt x="180" y="397"/>
                    <a:pt x="182" y="397"/>
                  </a:cubicBezTo>
                  <a:cubicBezTo>
                    <a:pt x="283" y="397"/>
                    <a:pt x="369" y="289"/>
                    <a:pt x="364" y="169"/>
                  </a:cubicBezTo>
                  <a:cubicBezTo>
                    <a:pt x="360" y="65"/>
                    <a:pt x="299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9"/>
            <p:cNvSpPr/>
            <p:nvPr/>
          </p:nvSpPr>
          <p:spPr>
            <a:xfrm>
              <a:off x="2616057" y="4243869"/>
              <a:ext cx="12179" cy="13133"/>
            </a:xfrm>
            <a:custGeom>
              <a:avLst/>
              <a:gdLst/>
              <a:ahLst/>
              <a:cxnLst/>
              <a:rect l="l" t="t" r="r" b="b"/>
              <a:pathLst>
                <a:path w="370" h="399" extrusionOk="0">
                  <a:moveTo>
                    <a:pt x="208" y="1"/>
                  </a:moveTo>
                  <a:cubicBezTo>
                    <a:pt x="202" y="1"/>
                    <a:pt x="195" y="1"/>
                    <a:pt x="188" y="2"/>
                  </a:cubicBezTo>
                  <a:cubicBezTo>
                    <a:pt x="86" y="11"/>
                    <a:pt x="1" y="107"/>
                    <a:pt x="3" y="209"/>
                  </a:cubicBezTo>
                  <a:cubicBezTo>
                    <a:pt x="6" y="305"/>
                    <a:pt x="87" y="394"/>
                    <a:pt x="176" y="398"/>
                  </a:cubicBezTo>
                  <a:cubicBezTo>
                    <a:pt x="178" y="399"/>
                    <a:pt x="180" y="399"/>
                    <a:pt x="182" y="399"/>
                  </a:cubicBezTo>
                  <a:cubicBezTo>
                    <a:pt x="283" y="399"/>
                    <a:pt x="370" y="291"/>
                    <a:pt x="364" y="171"/>
                  </a:cubicBezTo>
                  <a:cubicBezTo>
                    <a:pt x="361" y="67"/>
                    <a:pt x="299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9"/>
            <p:cNvSpPr/>
            <p:nvPr/>
          </p:nvSpPr>
          <p:spPr>
            <a:xfrm>
              <a:off x="2507964" y="4354397"/>
              <a:ext cx="251536" cy="285176"/>
            </a:xfrm>
            <a:custGeom>
              <a:avLst/>
              <a:gdLst/>
              <a:ahLst/>
              <a:cxnLst/>
              <a:rect l="l" t="t" r="r" b="b"/>
              <a:pathLst>
                <a:path w="7642" h="8664" extrusionOk="0">
                  <a:moveTo>
                    <a:pt x="4367" y="861"/>
                  </a:moveTo>
                  <a:cubicBezTo>
                    <a:pt x="4447" y="861"/>
                    <a:pt x="4489" y="928"/>
                    <a:pt x="4524" y="989"/>
                  </a:cubicBezTo>
                  <a:cubicBezTo>
                    <a:pt x="4642" y="1197"/>
                    <a:pt x="4750" y="1412"/>
                    <a:pt x="4805" y="1647"/>
                  </a:cubicBezTo>
                  <a:cubicBezTo>
                    <a:pt x="4812" y="1680"/>
                    <a:pt x="4811" y="1716"/>
                    <a:pt x="4821" y="1748"/>
                  </a:cubicBezTo>
                  <a:cubicBezTo>
                    <a:pt x="4839" y="1813"/>
                    <a:pt x="4870" y="1853"/>
                    <a:pt x="4922" y="1853"/>
                  </a:cubicBezTo>
                  <a:cubicBezTo>
                    <a:pt x="4942" y="1853"/>
                    <a:pt x="4965" y="1847"/>
                    <a:pt x="4991" y="1835"/>
                  </a:cubicBezTo>
                  <a:cubicBezTo>
                    <a:pt x="5069" y="1798"/>
                    <a:pt x="5148" y="1764"/>
                    <a:pt x="5227" y="1735"/>
                  </a:cubicBezTo>
                  <a:cubicBezTo>
                    <a:pt x="5289" y="1712"/>
                    <a:pt x="5336" y="1700"/>
                    <a:pt x="5373" y="1700"/>
                  </a:cubicBezTo>
                  <a:cubicBezTo>
                    <a:pt x="5453" y="1700"/>
                    <a:pt x="5479" y="1760"/>
                    <a:pt x="5482" y="1902"/>
                  </a:cubicBezTo>
                  <a:cubicBezTo>
                    <a:pt x="5484" y="2162"/>
                    <a:pt x="5418" y="2409"/>
                    <a:pt x="5310" y="2644"/>
                  </a:cubicBezTo>
                  <a:cubicBezTo>
                    <a:pt x="5274" y="2723"/>
                    <a:pt x="5227" y="2795"/>
                    <a:pt x="5211" y="2880"/>
                  </a:cubicBezTo>
                  <a:cubicBezTo>
                    <a:pt x="5360" y="2972"/>
                    <a:pt x="5536" y="2992"/>
                    <a:pt x="5688" y="3101"/>
                  </a:cubicBezTo>
                  <a:cubicBezTo>
                    <a:pt x="5972" y="3303"/>
                    <a:pt x="6064" y="3575"/>
                    <a:pt x="6090" y="3891"/>
                  </a:cubicBezTo>
                  <a:cubicBezTo>
                    <a:pt x="6116" y="4197"/>
                    <a:pt x="6026" y="4488"/>
                    <a:pt x="5917" y="4764"/>
                  </a:cubicBezTo>
                  <a:cubicBezTo>
                    <a:pt x="5638" y="5455"/>
                    <a:pt x="5308" y="6122"/>
                    <a:pt x="4845" y="6713"/>
                  </a:cubicBezTo>
                  <a:cubicBezTo>
                    <a:pt x="4709" y="6887"/>
                    <a:pt x="4561" y="7053"/>
                    <a:pt x="4355" y="7155"/>
                  </a:cubicBezTo>
                  <a:cubicBezTo>
                    <a:pt x="4200" y="7232"/>
                    <a:pt x="4037" y="7270"/>
                    <a:pt x="3876" y="7270"/>
                  </a:cubicBezTo>
                  <a:cubicBezTo>
                    <a:pt x="3605" y="7270"/>
                    <a:pt x="3341" y="7163"/>
                    <a:pt x="3132" y="6957"/>
                  </a:cubicBezTo>
                  <a:cubicBezTo>
                    <a:pt x="2935" y="6765"/>
                    <a:pt x="2775" y="6546"/>
                    <a:pt x="2641" y="6306"/>
                  </a:cubicBezTo>
                  <a:cubicBezTo>
                    <a:pt x="2326" y="5746"/>
                    <a:pt x="2041" y="5170"/>
                    <a:pt x="1903" y="4538"/>
                  </a:cubicBezTo>
                  <a:cubicBezTo>
                    <a:pt x="1843" y="4267"/>
                    <a:pt x="1770" y="3993"/>
                    <a:pt x="1875" y="3707"/>
                  </a:cubicBezTo>
                  <a:cubicBezTo>
                    <a:pt x="1988" y="3403"/>
                    <a:pt x="2221" y="3251"/>
                    <a:pt x="2504" y="3154"/>
                  </a:cubicBezTo>
                  <a:cubicBezTo>
                    <a:pt x="2615" y="3116"/>
                    <a:pt x="2738" y="3110"/>
                    <a:pt x="2855" y="3090"/>
                  </a:cubicBezTo>
                  <a:cubicBezTo>
                    <a:pt x="2730" y="2928"/>
                    <a:pt x="2571" y="2795"/>
                    <a:pt x="2475" y="2609"/>
                  </a:cubicBezTo>
                  <a:cubicBezTo>
                    <a:pt x="2348" y="2362"/>
                    <a:pt x="2395" y="2290"/>
                    <a:pt x="2666" y="2271"/>
                  </a:cubicBezTo>
                  <a:cubicBezTo>
                    <a:pt x="2674" y="2270"/>
                    <a:pt x="2681" y="2270"/>
                    <a:pt x="2689" y="2270"/>
                  </a:cubicBezTo>
                  <a:cubicBezTo>
                    <a:pt x="2788" y="2270"/>
                    <a:pt x="2885" y="2311"/>
                    <a:pt x="2987" y="2311"/>
                  </a:cubicBezTo>
                  <a:cubicBezTo>
                    <a:pt x="3025" y="2311"/>
                    <a:pt x="3064" y="2306"/>
                    <a:pt x="3104" y="2290"/>
                  </a:cubicBezTo>
                  <a:cubicBezTo>
                    <a:pt x="3035" y="1947"/>
                    <a:pt x="2999" y="1610"/>
                    <a:pt x="3008" y="1266"/>
                  </a:cubicBezTo>
                  <a:cubicBezTo>
                    <a:pt x="3009" y="1181"/>
                    <a:pt x="2993" y="1085"/>
                    <a:pt x="3089" y="1041"/>
                  </a:cubicBezTo>
                  <a:cubicBezTo>
                    <a:pt x="3116" y="1028"/>
                    <a:pt x="3143" y="1022"/>
                    <a:pt x="3169" y="1022"/>
                  </a:cubicBezTo>
                  <a:cubicBezTo>
                    <a:pt x="3236" y="1022"/>
                    <a:pt x="3298" y="1061"/>
                    <a:pt x="3348" y="1107"/>
                  </a:cubicBezTo>
                  <a:cubicBezTo>
                    <a:pt x="3519" y="1263"/>
                    <a:pt x="3702" y="1405"/>
                    <a:pt x="3819" y="1611"/>
                  </a:cubicBezTo>
                  <a:cubicBezTo>
                    <a:pt x="3856" y="1676"/>
                    <a:pt x="3890" y="1749"/>
                    <a:pt x="3968" y="1780"/>
                  </a:cubicBezTo>
                  <a:cubicBezTo>
                    <a:pt x="4034" y="1744"/>
                    <a:pt x="4021" y="1678"/>
                    <a:pt x="4039" y="1622"/>
                  </a:cubicBezTo>
                  <a:cubicBezTo>
                    <a:pt x="4095" y="1425"/>
                    <a:pt x="4151" y="1227"/>
                    <a:pt x="4211" y="1031"/>
                  </a:cubicBezTo>
                  <a:cubicBezTo>
                    <a:pt x="4234" y="960"/>
                    <a:pt x="4253" y="876"/>
                    <a:pt x="4347" y="862"/>
                  </a:cubicBezTo>
                  <a:cubicBezTo>
                    <a:pt x="4354" y="861"/>
                    <a:pt x="4360" y="861"/>
                    <a:pt x="4367" y="861"/>
                  </a:cubicBezTo>
                  <a:close/>
                  <a:moveTo>
                    <a:pt x="3526" y="1"/>
                  </a:moveTo>
                  <a:cubicBezTo>
                    <a:pt x="3459" y="1"/>
                    <a:pt x="3394" y="4"/>
                    <a:pt x="3329" y="15"/>
                  </a:cubicBezTo>
                  <a:cubicBezTo>
                    <a:pt x="2428" y="172"/>
                    <a:pt x="1694" y="612"/>
                    <a:pt x="1095" y="1310"/>
                  </a:cubicBezTo>
                  <a:cubicBezTo>
                    <a:pt x="448" y="2068"/>
                    <a:pt x="175" y="2967"/>
                    <a:pt x="80" y="3921"/>
                  </a:cubicBezTo>
                  <a:cubicBezTo>
                    <a:pt x="0" y="4728"/>
                    <a:pt x="101" y="5529"/>
                    <a:pt x="440" y="6281"/>
                  </a:cubicBezTo>
                  <a:cubicBezTo>
                    <a:pt x="749" y="6970"/>
                    <a:pt x="1176" y="7568"/>
                    <a:pt x="1808" y="8006"/>
                  </a:cubicBezTo>
                  <a:cubicBezTo>
                    <a:pt x="2422" y="8437"/>
                    <a:pt x="3091" y="8663"/>
                    <a:pt x="3837" y="8663"/>
                  </a:cubicBezTo>
                  <a:cubicBezTo>
                    <a:pt x="3891" y="8663"/>
                    <a:pt x="3945" y="8662"/>
                    <a:pt x="4000" y="8660"/>
                  </a:cubicBezTo>
                  <a:cubicBezTo>
                    <a:pt x="4752" y="8629"/>
                    <a:pt x="5411" y="8366"/>
                    <a:pt x="5977" y="7903"/>
                  </a:cubicBezTo>
                  <a:cubicBezTo>
                    <a:pt x="6524" y="7456"/>
                    <a:pt x="6956" y="6908"/>
                    <a:pt x="7231" y="6238"/>
                  </a:cubicBezTo>
                  <a:cubicBezTo>
                    <a:pt x="7481" y="5626"/>
                    <a:pt x="7609" y="4996"/>
                    <a:pt x="7630" y="4344"/>
                  </a:cubicBezTo>
                  <a:cubicBezTo>
                    <a:pt x="7641" y="3944"/>
                    <a:pt x="7574" y="3545"/>
                    <a:pt x="7475" y="3155"/>
                  </a:cubicBezTo>
                  <a:cubicBezTo>
                    <a:pt x="7231" y="2191"/>
                    <a:pt x="6769" y="1360"/>
                    <a:pt x="5974" y="739"/>
                  </a:cubicBezTo>
                  <a:cubicBezTo>
                    <a:pt x="5403" y="291"/>
                    <a:pt x="4772" y="5"/>
                    <a:pt x="4043" y="5"/>
                  </a:cubicBezTo>
                  <a:cubicBezTo>
                    <a:pt x="3985" y="5"/>
                    <a:pt x="3927" y="7"/>
                    <a:pt x="3868" y="11"/>
                  </a:cubicBezTo>
                  <a:cubicBezTo>
                    <a:pt x="3755" y="11"/>
                    <a:pt x="3639" y="1"/>
                    <a:pt x="3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9"/>
            <p:cNvSpPr/>
            <p:nvPr/>
          </p:nvSpPr>
          <p:spPr>
            <a:xfrm>
              <a:off x="2567935" y="3799452"/>
              <a:ext cx="75046" cy="246698"/>
            </a:xfrm>
            <a:custGeom>
              <a:avLst/>
              <a:gdLst/>
              <a:ahLst/>
              <a:cxnLst/>
              <a:rect l="l" t="t" r="r" b="b"/>
              <a:pathLst>
                <a:path w="2280" h="7495" extrusionOk="0">
                  <a:moveTo>
                    <a:pt x="1128" y="195"/>
                  </a:moveTo>
                  <a:cubicBezTo>
                    <a:pt x="1175" y="195"/>
                    <a:pt x="1222" y="197"/>
                    <a:pt x="1270" y="203"/>
                  </a:cubicBezTo>
                  <a:cubicBezTo>
                    <a:pt x="1491" y="231"/>
                    <a:pt x="1579" y="309"/>
                    <a:pt x="1598" y="527"/>
                  </a:cubicBezTo>
                  <a:cubicBezTo>
                    <a:pt x="1618" y="757"/>
                    <a:pt x="1660" y="985"/>
                    <a:pt x="1643" y="1176"/>
                  </a:cubicBezTo>
                  <a:cubicBezTo>
                    <a:pt x="1643" y="1319"/>
                    <a:pt x="1649" y="1423"/>
                    <a:pt x="1642" y="1525"/>
                  </a:cubicBezTo>
                  <a:cubicBezTo>
                    <a:pt x="1630" y="1728"/>
                    <a:pt x="1564" y="1793"/>
                    <a:pt x="1358" y="1817"/>
                  </a:cubicBezTo>
                  <a:cubicBezTo>
                    <a:pt x="1335" y="1821"/>
                    <a:pt x="1312" y="1822"/>
                    <a:pt x="1290" y="1822"/>
                  </a:cubicBezTo>
                  <a:cubicBezTo>
                    <a:pt x="1184" y="1822"/>
                    <a:pt x="1080" y="1793"/>
                    <a:pt x="975" y="1790"/>
                  </a:cubicBezTo>
                  <a:cubicBezTo>
                    <a:pt x="893" y="1788"/>
                    <a:pt x="811" y="1786"/>
                    <a:pt x="729" y="1786"/>
                  </a:cubicBezTo>
                  <a:cubicBezTo>
                    <a:pt x="674" y="1786"/>
                    <a:pt x="620" y="1787"/>
                    <a:pt x="565" y="1789"/>
                  </a:cubicBezTo>
                  <a:cubicBezTo>
                    <a:pt x="560" y="1789"/>
                    <a:pt x="555" y="1789"/>
                    <a:pt x="551" y="1789"/>
                  </a:cubicBezTo>
                  <a:cubicBezTo>
                    <a:pt x="435" y="1789"/>
                    <a:pt x="382" y="1736"/>
                    <a:pt x="361" y="1614"/>
                  </a:cubicBezTo>
                  <a:cubicBezTo>
                    <a:pt x="302" y="1249"/>
                    <a:pt x="330" y="883"/>
                    <a:pt x="352" y="516"/>
                  </a:cubicBezTo>
                  <a:cubicBezTo>
                    <a:pt x="357" y="419"/>
                    <a:pt x="395" y="352"/>
                    <a:pt x="489" y="322"/>
                  </a:cubicBezTo>
                  <a:cubicBezTo>
                    <a:pt x="699" y="255"/>
                    <a:pt x="909" y="195"/>
                    <a:pt x="1128" y="195"/>
                  </a:cubicBezTo>
                  <a:close/>
                  <a:moveTo>
                    <a:pt x="1084" y="2055"/>
                  </a:moveTo>
                  <a:cubicBezTo>
                    <a:pt x="1167" y="2055"/>
                    <a:pt x="1249" y="2061"/>
                    <a:pt x="1332" y="2071"/>
                  </a:cubicBezTo>
                  <a:cubicBezTo>
                    <a:pt x="1536" y="2095"/>
                    <a:pt x="1665" y="2205"/>
                    <a:pt x="1706" y="2427"/>
                  </a:cubicBezTo>
                  <a:cubicBezTo>
                    <a:pt x="1781" y="2832"/>
                    <a:pt x="1795" y="3244"/>
                    <a:pt x="1837" y="3651"/>
                  </a:cubicBezTo>
                  <a:cubicBezTo>
                    <a:pt x="1912" y="4374"/>
                    <a:pt x="1975" y="5099"/>
                    <a:pt x="2034" y="5824"/>
                  </a:cubicBezTo>
                  <a:cubicBezTo>
                    <a:pt x="2063" y="6165"/>
                    <a:pt x="2071" y="6507"/>
                    <a:pt x="2075" y="6851"/>
                  </a:cubicBezTo>
                  <a:cubicBezTo>
                    <a:pt x="2079" y="7088"/>
                    <a:pt x="2005" y="7173"/>
                    <a:pt x="1768" y="7215"/>
                  </a:cubicBezTo>
                  <a:cubicBezTo>
                    <a:pt x="1558" y="7251"/>
                    <a:pt x="1344" y="7268"/>
                    <a:pt x="1132" y="7287"/>
                  </a:cubicBezTo>
                  <a:cubicBezTo>
                    <a:pt x="919" y="7305"/>
                    <a:pt x="706" y="7323"/>
                    <a:pt x="493" y="7330"/>
                  </a:cubicBezTo>
                  <a:cubicBezTo>
                    <a:pt x="486" y="7330"/>
                    <a:pt x="478" y="7330"/>
                    <a:pt x="471" y="7330"/>
                  </a:cubicBezTo>
                  <a:cubicBezTo>
                    <a:pt x="259" y="7330"/>
                    <a:pt x="179" y="7255"/>
                    <a:pt x="159" y="7037"/>
                  </a:cubicBezTo>
                  <a:cubicBezTo>
                    <a:pt x="145" y="6875"/>
                    <a:pt x="154" y="6710"/>
                    <a:pt x="164" y="6550"/>
                  </a:cubicBezTo>
                  <a:cubicBezTo>
                    <a:pt x="187" y="6149"/>
                    <a:pt x="211" y="5747"/>
                    <a:pt x="208" y="5343"/>
                  </a:cubicBezTo>
                  <a:cubicBezTo>
                    <a:pt x="208" y="4427"/>
                    <a:pt x="224" y="3511"/>
                    <a:pt x="302" y="2598"/>
                  </a:cubicBezTo>
                  <a:cubicBezTo>
                    <a:pt x="308" y="2522"/>
                    <a:pt x="312" y="2444"/>
                    <a:pt x="331" y="2370"/>
                  </a:cubicBezTo>
                  <a:cubicBezTo>
                    <a:pt x="357" y="2254"/>
                    <a:pt x="427" y="2178"/>
                    <a:pt x="547" y="2139"/>
                  </a:cubicBezTo>
                  <a:cubicBezTo>
                    <a:pt x="724" y="2081"/>
                    <a:pt x="903" y="2055"/>
                    <a:pt x="1084" y="2055"/>
                  </a:cubicBezTo>
                  <a:close/>
                  <a:moveTo>
                    <a:pt x="975" y="1"/>
                  </a:moveTo>
                  <a:cubicBezTo>
                    <a:pt x="720" y="1"/>
                    <a:pt x="457" y="48"/>
                    <a:pt x="251" y="239"/>
                  </a:cubicBezTo>
                  <a:cubicBezTo>
                    <a:pt x="215" y="309"/>
                    <a:pt x="181" y="380"/>
                    <a:pt x="144" y="451"/>
                  </a:cubicBezTo>
                  <a:cubicBezTo>
                    <a:pt x="143" y="500"/>
                    <a:pt x="142" y="548"/>
                    <a:pt x="140" y="597"/>
                  </a:cubicBezTo>
                  <a:cubicBezTo>
                    <a:pt x="154" y="736"/>
                    <a:pt x="185" y="879"/>
                    <a:pt x="107" y="1012"/>
                  </a:cubicBezTo>
                  <a:cubicBezTo>
                    <a:pt x="94" y="1093"/>
                    <a:pt x="123" y="1185"/>
                    <a:pt x="49" y="1251"/>
                  </a:cubicBezTo>
                  <a:cubicBezTo>
                    <a:pt x="53" y="1334"/>
                    <a:pt x="82" y="1414"/>
                    <a:pt x="89" y="1495"/>
                  </a:cubicBezTo>
                  <a:cubicBezTo>
                    <a:pt x="112" y="1522"/>
                    <a:pt x="133" y="1554"/>
                    <a:pt x="149" y="1593"/>
                  </a:cubicBezTo>
                  <a:cubicBezTo>
                    <a:pt x="262" y="1853"/>
                    <a:pt x="303" y="2106"/>
                    <a:pt x="174" y="2380"/>
                  </a:cubicBezTo>
                  <a:cubicBezTo>
                    <a:pt x="90" y="2558"/>
                    <a:pt x="87" y="2762"/>
                    <a:pt x="87" y="2962"/>
                  </a:cubicBezTo>
                  <a:cubicBezTo>
                    <a:pt x="90" y="3465"/>
                    <a:pt x="56" y="3970"/>
                    <a:pt x="83" y="4475"/>
                  </a:cubicBezTo>
                  <a:cubicBezTo>
                    <a:pt x="123" y="5220"/>
                    <a:pt x="1" y="5964"/>
                    <a:pt x="36" y="6708"/>
                  </a:cubicBezTo>
                  <a:cubicBezTo>
                    <a:pt x="39" y="6810"/>
                    <a:pt x="34" y="6915"/>
                    <a:pt x="43" y="7017"/>
                  </a:cubicBezTo>
                  <a:cubicBezTo>
                    <a:pt x="71" y="7348"/>
                    <a:pt x="202" y="7495"/>
                    <a:pt x="489" y="7495"/>
                  </a:cubicBezTo>
                  <a:cubicBezTo>
                    <a:pt x="530" y="7495"/>
                    <a:pt x="574" y="7492"/>
                    <a:pt x="621" y="7486"/>
                  </a:cubicBezTo>
                  <a:cubicBezTo>
                    <a:pt x="943" y="7447"/>
                    <a:pt x="1270" y="7443"/>
                    <a:pt x="1592" y="7404"/>
                  </a:cubicBezTo>
                  <a:cubicBezTo>
                    <a:pt x="2067" y="7347"/>
                    <a:pt x="2239" y="7179"/>
                    <a:pt x="2264" y="6694"/>
                  </a:cubicBezTo>
                  <a:cubicBezTo>
                    <a:pt x="2280" y="6377"/>
                    <a:pt x="2234" y="6061"/>
                    <a:pt x="2207" y="5747"/>
                  </a:cubicBezTo>
                  <a:cubicBezTo>
                    <a:pt x="2123" y="4723"/>
                    <a:pt x="1992" y="3703"/>
                    <a:pt x="1900" y="2680"/>
                  </a:cubicBezTo>
                  <a:cubicBezTo>
                    <a:pt x="1884" y="2510"/>
                    <a:pt x="1856" y="2332"/>
                    <a:pt x="1772" y="2186"/>
                  </a:cubicBezTo>
                  <a:cubicBezTo>
                    <a:pt x="1606" y="1895"/>
                    <a:pt x="1700" y="1644"/>
                    <a:pt x="1850" y="1391"/>
                  </a:cubicBezTo>
                  <a:cubicBezTo>
                    <a:pt x="1855" y="1389"/>
                    <a:pt x="1862" y="1388"/>
                    <a:pt x="1868" y="1384"/>
                  </a:cubicBezTo>
                  <a:cubicBezTo>
                    <a:pt x="1866" y="1316"/>
                    <a:pt x="1863" y="1249"/>
                    <a:pt x="1862" y="1181"/>
                  </a:cubicBezTo>
                  <a:cubicBezTo>
                    <a:pt x="1837" y="986"/>
                    <a:pt x="1815" y="793"/>
                    <a:pt x="1791" y="598"/>
                  </a:cubicBezTo>
                  <a:cubicBezTo>
                    <a:pt x="1708" y="492"/>
                    <a:pt x="1780" y="346"/>
                    <a:pt x="1698" y="240"/>
                  </a:cubicBezTo>
                  <a:cubicBezTo>
                    <a:pt x="1522" y="16"/>
                    <a:pt x="1257" y="6"/>
                    <a:pt x="1018" y="1"/>
                  </a:cubicBezTo>
                  <a:cubicBezTo>
                    <a:pt x="1004" y="1"/>
                    <a:pt x="989" y="1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9"/>
            <p:cNvSpPr/>
            <p:nvPr/>
          </p:nvSpPr>
          <p:spPr>
            <a:xfrm>
              <a:off x="2565467" y="3845039"/>
              <a:ext cx="80049" cy="204435"/>
            </a:xfrm>
            <a:custGeom>
              <a:avLst/>
              <a:gdLst/>
              <a:ahLst/>
              <a:cxnLst/>
              <a:rect l="l" t="t" r="r" b="b"/>
              <a:pathLst>
                <a:path w="2432" h="6211" extrusionOk="0">
                  <a:moveTo>
                    <a:pt x="1939" y="0"/>
                  </a:moveTo>
                  <a:cubicBezTo>
                    <a:pt x="1937" y="4"/>
                    <a:pt x="1930" y="5"/>
                    <a:pt x="1925" y="8"/>
                  </a:cubicBezTo>
                  <a:cubicBezTo>
                    <a:pt x="1776" y="260"/>
                    <a:pt x="1682" y="511"/>
                    <a:pt x="1847" y="802"/>
                  </a:cubicBezTo>
                  <a:cubicBezTo>
                    <a:pt x="1931" y="949"/>
                    <a:pt x="1960" y="1126"/>
                    <a:pt x="1975" y="1296"/>
                  </a:cubicBezTo>
                  <a:cubicBezTo>
                    <a:pt x="2067" y="2319"/>
                    <a:pt x="2198" y="3339"/>
                    <a:pt x="2282" y="4363"/>
                  </a:cubicBezTo>
                  <a:cubicBezTo>
                    <a:pt x="2307" y="4679"/>
                    <a:pt x="2355" y="4993"/>
                    <a:pt x="2339" y="5312"/>
                  </a:cubicBezTo>
                  <a:cubicBezTo>
                    <a:pt x="2315" y="5796"/>
                    <a:pt x="2142" y="5963"/>
                    <a:pt x="1667" y="6020"/>
                  </a:cubicBezTo>
                  <a:cubicBezTo>
                    <a:pt x="1344" y="6060"/>
                    <a:pt x="1018" y="6063"/>
                    <a:pt x="696" y="6102"/>
                  </a:cubicBezTo>
                  <a:cubicBezTo>
                    <a:pt x="648" y="6108"/>
                    <a:pt x="604" y="6111"/>
                    <a:pt x="563" y="6111"/>
                  </a:cubicBezTo>
                  <a:cubicBezTo>
                    <a:pt x="277" y="6111"/>
                    <a:pt x="147" y="5966"/>
                    <a:pt x="118" y="5633"/>
                  </a:cubicBezTo>
                  <a:cubicBezTo>
                    <a:pt x="109" y="5531"/>
                    <a:pt x="116" y="5427"/>
                    <a:pt x="111" y="5324"/>
                  </a:cubicBezTo>
                  <a:cubicBezTo>
                    <a:pt x="76" y="4579"/>
                    <a:pt x="198" y="3835"/>
                    <a:pt x="158" y="3091"/>
                  </a:cubicBezTo>
                  <a:cubicBezTo>
                    <a:pt x="131" y="2586"/>
                    <a:pt x="165" y="2084"/>
                    <a:pt x="162" y="1578"/>
                  </a:cubicBezTo>
                  <a:cubicBezTo>
                    <a:pt x="161" y="1380"/>
                    <a:pt x="165" y="1174"/>
                    <a:pt x="249" y="997"/>
                  </a:cubicBezTo>
                  <a:cubicBezTo>
                    <a:pt x="378" y="722"/>
                    <a:pt x="337" y="468"/>
                    <a:pt x="224" y="210"/>
                  </a:cubicBezTo>
                  <a:cubicBezTo>
                    <a:pt x="208" y="169"/>
                    <a:pt x="186" y="137"/>
                    <a:pt x="164" y="111"/>
                  </a:cubicBezTo>
                  <a:lnTo>
                    <a:pt x="164" y="111"/>
                  </a:lnTo>
                  <a:cubicBezTo>
                    <a:pt x="167" y="149"/>
                    <a:pt x="166" y="190"/>
                    <a:pt x="156" y="229"/>
                  </a:cubicBezTo>
                  <a:cubicBezTo>
                    <a:pt x="148" y="389"/>
                    <a:pt x="289" y="526"/>
                    <a:pt x="279" y="654"/>
                  </a:cubicBezTo>
                  <a:cubicBezTo>
                    <a:pt x="268" y="788"/>
                    <a:pt x="145" y="923"/>
                    <a:pt x="125" y="1078"/>
                  </a:cubicBezTo>
                  <a:cubicBezTo>
                    <a:pt x="123" y="1095"/>
                    <a:pt x="119" y="1111"/>
                    <a:pt x="116" y="1128"/>
                  </a:cubicBezTo>
                  <a:cubicBezTo>
                    <a:pt x="40" y="1588"/>
                    <a:pt x="33" y="2054"/>
                    <a:pt x="47" y="2511"/>
                  </a:cubicBezTo>
                  <a:cubicBezTo>
                    <a:pt x="71" y="3377"/>
                    <a:pt x="28" y="4242"/>
                    <a:pt x="15" y="5106"/>
                  </a:cubicBezTo>
                  <a:cubicBezTo>
                    <a:pt x="12" y="5296"/>
                    <a:pt x="0" y="5485"/>
                    <a:pt x="23" y="5671"/>
                  </a:cubicBezTo>
                  <a:cubicBezTo>
                    <a:pt x="73" y="6073"/>
                    <a:pt x="206" y="6210"/>
                    <a:pt x="517" y="6210"/>
                  </a:cubicBezTo>
                  <a:cubicBezTo>
                    <a:pt x="562" y="6210"/>
                    <a:pt x="611" y="6208"/>
                    <a:pt x="664" y="6202"/>
                  </a:cubicBezTo>
                  <a:cubicBezTo>
                    <a:pt x="996" y="6168"/>
                    <a:pt x="1329" y="6143"/>
                    <a:pt x="1661" y="6117"/>
                  </a:cubicBezTo>
                  <a:cubicBezTo>
                    <a:pt x="2213" y="6076"/>
                    <a:pt x="2422" y="5857"/>
                    <a:pt x="2430" y="5301"/>
                  </a:cubicBezTo>
                  <a:cubicBezTo>
                    <a:pt x="2431" y="5233"/>
                    <a:pt x="2431" y="5164"/>
                    <a:pt x="2426" y="5096"/>
                  </a:cubicBezTo>
                  <a:cubicBezTo>
                    <a:pt x="2409" y="4831"/>
                    <a:pt x="2396" y="4565"/>
                    <a:pt x="2372" y="4301"/>
                  </a:cubicBezTo>
                  <a:cubicBezTo>
                    <a:pt x="2274" y="3295"/>
                    <a:pt x="2180" y="2290"/>
                    <a:pt x="2065" y="1286"/>
                  </a:cubicBezTo>
                  <a:cubicBezTo>
                    <a:pt x="2038" y="1037"/>
                    <a:pt x="2017" y="770"/>
                    <a:pt x="1829" y="566"/>
                  </a:cubicBezTo>
                  <a:cubicBezTo>
                    <a:pt x="1803" y="537"/>
                    <a:pt x="1798" y="505"/>
                    <a:pt x="1822" y="474"/>
                  </a:cubicBezTo>
                  <a:cubicBezTo>
                    <a:pt x="1925" y="344"/>
                    <a:pt x="1900" y="180"/>
                    <a:pt x="1941" y="35"/>
                  </a:cubicBezTo>
                  <a:cubicBezTo>
                    <a:pt x="1941" y="22"/>
                    <a:pt x="1939" y="11"/>
                    <a:pt x="19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9"/>
            <p:cNvSpPr/>
            <p:nvPr/>
          </p:nvSpPr>
          <p:spPr>
            <a:xfrm>
              <a:off x="2504508" y="3776148"/>
              <a:ext cx="269475" cy="70965"/>
            </a:xfrm>
            <a:custGeom>
              <a:avLst/>
              <a:gdLst/>
              <a:ahLst/>
              <a:cxnLst/>
              <a:rect l="l" t="t" r="r" b="b"/>
              <a:pathLst>
                <a:path w="8187" h="2156" extrusionOk="0">
                  <a:moveTo>
                    <a:pt x="5898" y="0"/>
                  </a:moveTo>
                  <a:cubicBezTo>
                    <a:pt x="5263" y="0"/>
                    <a:pt x="4629" y="10"/>
                    <a:pt x="3996" y="26"/>
                  </a:cubicBezTo>
                  <a:cubicBezTo>
                    <a:pt x="2764" y="58"/>
                    <a:pt x="1529" y="66"/>
                    <a:pt x="300" y="172"/>
                  </a:cubicBezTo>
                  <a:cubicBezTo>
                    <a:pt x="114" y="188"/>
                    <a:pt x="17" y="268"/>
                    <a:pt x="19" y="462"/>
                  </a:cubicBezTo>
                  <a:cubicBezTo>
                    <a:pt x="27" y="941"/>
                    <a:pt x="1" y="1421"/>
                    <a:pt x="42" y="1901"/>
                  </a:cubicBezTo>
                  <a:cubicBezTo>
                    <a:pt x="58" y="2081"/>
                    <a:pt x="123" y="2136"/>
                    <a:pt x="295" y="2136"/>
                  </a:cubicBezTo>
                  <a:cubicBezTo>
                    <a:pt x="682" y="2135"/>
                    <a:pt x="1066" y="2078"/>
                    <a:pt x="1454" y="2078"/>
                  </a:cubicBezTo>
                  <a:cubicBezTo>
                    <a:pt x="1530" y="2078"/>
                    <a:pt x="1605" y="2080"/>
                    <a:pt x="1681" y="2085"/>
                  </a:cubicBezTo>
                  <a:cubicBezTo>
                    <a:pt x="1787" y="2091"/>
                    <a:pt x="1888" y="2103"/>
                    <a:pt x="1968" y="2155"/>
                  </a:cubicBezTo>
                  <a:cubicBezTo>
                    <a:pt x="1938" y="2101"/>
                    <a:pt x="1906" y="2046"/>
                    <a:pt x="1917" y="1981"/>
                  </a:cubicBezTo>
                  <a:cubicBezTo>
                    <a:pt x="1917" y="1974"/>
                    <a:pt x="1919" y="1968"/>
                    <a:pt x="1921" y="1960"/>
                  </a:cubicBezTo>
                  <a:lnTo>
                    <a:pt x="1921" y="1960"/>
                  </a:lnTo>
                  <a:cubicBezTo>
                    <a:pt x="1781" y="1965"/>
                    <a:pt x="1642" y="1973"/>
                    <a:pt x="1504" y="1973"/>
                  </a:cubicBezTo>
                  <a:cubicBezTo>
                    <a:pt x="1466" y="1973"/>
                    <a:pt x="1428" y="1973"/>
                    <a:pt x="1389" y="1971"/>
                  </a:cubicBezTo>
                  <a:cubicBezTo>
                    <a:pt x="1357" y="1970"/>
                    <a:pt x="1324" y="1970"/>
                    <a:pt x="1291" y="1970"/>
                  </a:cubicBezTo>
                  <a:cubicBezTo>
                    <a:pt x="972" y="1970"/>
                    <a:pt x="655" y="2017"/>
                    <a:pt x="337" y="2024"/>
                  </a:cubicBezTo>
                  <a:cubicBezTo>
                    <a:pt x="317" y="2025"/>
                    <a:pt x="299" y="2025"/>
                    <a:pt x="282" y="2025"/>
                  </a:cubicBezTo>
                  <a:cubicBezTo>
                    <a:pt x="141" y="2025"/>
                    <a:pt x="127" y="1998"/>
                    <a:pt x="124" y="1830"/>
                  </a:cubicBezTo>
                  <a:cubicBezTo>
                    <a:pt x="119" y="1384"/>
                    <a:pt x="120" y="938"/>
                    <a:pt x="128" y="491"/>
                  </a:cubicBezTo>
                  <a:cubicBezTo>
                    <a:pt x="130" y="309"/>
                    <a:pt x="148" y="294"/>
                    <a:pt x="342" y="285"/>
                  </a:cubicBezTo>
                  <a:cubicBezTo>
                    <a:pt x="651" y="269"/>
                    <a:pt x="960" y="249"/>
                    <a:pt x="1265" y="242"/>
                  </a:cubicBezTo>
                  <a:cubicBezTo>
                    <a:pt x="1856" y="231"/>
                    <a:pt x="2447" y="190"/>
                    <a:pt x="3036" y="171"/>
                  </a:cubicBezTo>
                  <a:cubicBezTo>
                    <a:pt x="3958" y="138"/>
                    <a:pt x="4879" y="131"/>
                    <a:pt x="5801" y="131"/>
                  </a:cubicBezTo>
                  <a:cubicBezTo>
                    <a:pt x="6388" y="131"/>
                    <a:pt x="6975" y="134"/>
                    <a:pt x="7562" y="136"/>
                  </a:cubicBezTo>
                  <a:cubicBezTo>
                    <a:pt x="8051" y="137"/>
                    <a:pt x="8050" y="141"/>
                    <a:pt x="8047" y="632"/>
                  </a:cubicBezTo>
                  <a:cubicBezTo>
                    <a:pt x="8046" y="923"/>
                    <a:pt x="7984" y="1211"/>
                    <a:pt x="8006" y="1504"/>
                  </a:cubicBezTo>
                  <a:cubicBezTo>
                    <a:pt x="8014" y="1625"/>
                    <a:pt x="7955" y="1672"/>
                    <a:pt x="7842" y="1672"/>
                  </a:cubicBezTo>
                  <a:cubicBezTo>
                    <a:pt x="7840" y="1672"/>
                    <a:pt x="7839" y="1672"/>
                    <a:pt x="7838" y="1672"/>
                  </a:cubicBezTo>
                  <a:cubicBezTo>
                    <a:pt x="7826" y="1672"/>
                    <a:pt x="7814" y="1672"/>
                    <a:pt x="7802" y="1672"/>
                  </a:cubicBezTo>
                  <a:cubicBezTo>
                    <a:pt x="7548" y="1672"/>
                    <a:pt x="7295" y="1703"/>
                    <a:pt x="7043" y="1706"/>
                  </a:cubicBezTo>
                  <a:cubicBezTo>
                    <a:pt x="6280" y="1721"/>
                    <a:pt x="5520" y="1781"/>
                    <a:pt x="4761" y="1833"/>
                  </a:cubicBezTo>
                  <a:cubicBezTo>
                    <a:pt x="4523" y="1849"/>
                    <a:pt x="4283" y="1865"/>
                    <a:pt x="4045" y="1901"/>
                  </a:cubicBezTo>
                  <a:cubicBezTo>
                    <a:pt x="4012" y="1906"/>
                    <a:pt x="3979" y="1909"/>
                    <a:pt x="3947" y="1909"/>
                  </a:cubicBezTo>
                  <a:cubicBezTo>
                    <a:pt x="3918" y="1909"/>
                    <a:pt x="3889" y="1906"/>
                    <a:pt x="3860" y="1902"/>
                  </a:cubicBezTo>
                  <a:cubicBezTo>
                    <a:pt x="3858" y="1964"/>
                    <a:pt x="3856" y="2025"/>
                    <a:pt x="3829" y="2081"/>
                  </a:cubicBezTo>
                  <a:cubicBezTo>
                    <a:pt x="4210" y="1922"/>
                    <a:pt x="4618" y="1955"/>
                    <a:pt x="5012" y="1942"/>
                  </a:cubicBezTo>
                  <a:cubicBezTo>
                    <a:pt x="5991" y="1907"/>
                    <a:pt x="6970" y="1856"/>
                    <a:pt x="7945" y="1777"/>
                  </a:cubicBezTo>
                  <a:cubicBezTo>
                    <a:pt x="7971" y="1776"/>
                    <a:pt x="7996" y="1774"/>
                    <a:pt x="8020" y="1774"/>
                  </a:cubicBezTo>
                  <a:cubicBezTo>
                    <a:pt x="8064" y="1774"/>
                    <a:pt x="8106" y="1779"/>
                    <a:pt x="8145" y="1799"/>
                  </a:cubicBezTo>
                  <a:cubicBezTo>
                    <a:pt x="8107" y="1718"/>
                    <a:pt x="8123" y="1630"/>
                    <a:pt x="8126" y="1546"/>
                  </a:cubicBezTo>
                  <a:cubicBezTo>
                    <a:pt x="8150" y="1069"/>
                    <a:pt x="8179" y="592"/>
                    <a:pt x="8163" y="115"/>
                  </a:cubicBezTo>
                  <a:cubicBezTo>
                    <a:pt x="8162" y="76"/>
                    <a:pt x="8172" y="39"/>
                    <a:pt x="8187" y="3"/>
                  </a:cubicBezTo>
                  <a:lnTo>
                    <a:pt x="8187" y="3"/>
                  </a:lnTo>
                  <a:cubicBezTo>
                    <a:pt x="8137" y="30"/>
                    <a:pt x="8085" y="37"/>
                    <a:pt x="8030" y="37"/>
                  </a:cubicBezTo>
                  <a:cubicBezTo>
                    <a:pt x="8023" y="37"/>
                    <a:pt x="8015" y="37"/>
                    <a:pt x="8007" y="37"/>
                  </a:cubicBezTo>
                  <a:cubicBezTo>
                    <a:pt x="7304" y="12"/>
                    <a:pt x="6601" y="0"/>
                    <a:pt x="5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9"/>
            <p:cNvSpPr/>
            <p:nvPr/>
          </p:nvSpPr>
          <p:spPr>
            <a:xfrm>
              <a:off x="2500460" y="3773317"/>
              <a:ext cx="273952" cy="79259"/>
            </a:xfrm>
            <a:custGeom>
              <a:avLst/>
              <a:gdLst/>
              <a:ahLst/>
              <a:cxnLst/>
              <a:rect l="l" t="t" r="r" b="b"/>
              <a:pathLst>
                <a:path w="8323" h="2408" extrusionOk="0">
                  <a:moveTo>
                    <a:pt x="5422" y="0"/>
                  </a:moveTo>
                  <a:cubicBezTo>
                    <a:pt x="4807" y="0"/>
                    <a:pt x="4193" y="10"/>
                    <a:pt x="3577" y="46"/>
                  </a:cubicBezTo>
                  <a:cubicBezTo>
                    <a:pt x="2903" y="87"/>
                    <a:pt x="2227" y="63"/>
                    <a:pt x="1552" y="97"/>
                  </a:cubicBezTo>
                  <a:cubicBezTo>
                    <a:pt x="1160" y="116"/>
                    <a:pt x="769" y="158"/>
                    <a:pt x="375" y="163"/>
                  </a:cubicBezTo>
                  <a:cubicBezTo>
                    <a:pt x="131" y="168"/>
                    <a:pt x="32" y="275"/>
                    <a:pt x="39" y="515"/>
                  </a:cubicBezTo>
                  <a:cubicBezTo>
                    <a:pt x="52" y="1028"/>
                    <a:pt x="1" y="1541"/>
                    <a:pt x="80" y="2053"/>
                  </a:cubicBezTo>
                  <a:cubicBezTo>
                    <a:pt x="119" y="2306"/>
                    <a:pt x="105" y="2321"/>
                    <a:pt x="344" y="2321"/>
                  </a:cubicBezTo>
                  <a:cubicBezTo>
                    <a:pt x="356" y="2321"/>
                    <a:pt x="370" y="2321"/>
                    <a:pt x="384" y="2321"/>
                  </a:cubicBezTo>
                  <a:cubicBezTo>
                    <a:pt x="392" y="2321"/>
                    <a:pt x="400" y="2321"/>
                    <a:pt x="409" y="2321"/>
                  </a:cubicBezTo>
                  <a:cubicBezTo>
                    <a:pt x="478" y="2321"/>
                    <a:pt x="549" y="2325"/>
                    <a:pt x="619" y="2325"/>
                  </a:cubicBezTo>
                  <a:cubicBezTo>
                    <a:pt x="678" y="2325"/>
                    <a:pt x="736" y="2322"/>
                    <a:pt x="793" y="2311"/>
                  </a:cubicBezTo>
                  <a:cubicBezTo>
                    <a:pt x="978" y="2277"/>
                    <a:pt x="1164" y="2272"/>
                    <a:pt x="1349" y="2272"/>
                  </a:cubicBezTo>
                  <a:cubicBezTo>
                    <a:pt x="1440" y="2272"/>
                    <a:pt x="1530" y="2273"/>
                    <a:pt x="1621" y="2273"/>
                  </a:cubicBezTo>
                  <a:cubicBezTo>
                    <a:pt x="1720" y="2273"/>
                    <a:pt x="1820" y="2271"/>
                    <a:pt x="1919" y="2265"/>
                  </a:cubicBezTo>
                  <a:cubicBezTo>
                    <a:pt x="1926" y="2264"/>
                    <a:pt x="1933" y="2264"/>
                    <a:pt x="1940" y="2264"/>
                  </a:cubicBezTo>
                  <a:cubicBezTo>
                    <a:pt x="2045" y="2264"/>
                    <a:pt x="2093" y="2317"/>
                    <a:pt x="2125" y="2407"/>
                  </a:cubicBezTo>
                  <a:cubicBezTo>
                    <a:pt x="2142" y="2344"/>
                    <a:pt x="2116" y="2293"/>
                    <a:pt x="2087" y="2242"/>
                  </a:cubicBezTo>
                  <a:cubicBezTo>
                    <a:pt x="2008" y="2189"/>
                    <a:pt x="1907" y="2178"/>
                    <a:pt x="1800" y="2172"/>
                  </a:cubicBezTo>
                  <a:cubicBezTo>
                    <a:pt x="1723" y="2167"/>
                    <a:pt x="1647" y="2165"/>
                    <a:pt x="1571" y="2165"/>
                  </a:cubicBezTo>
                  <a:cubicBezTo>
                    <a:pt x="1185" y="2165"/>
                    <a:pt x="800" y="2221"/>
                    <a:pt x="413" y="2224"/>
                  </a:cubicBezTo>
                  <a:cubicBezTo>
                    <a:pt x="412" y="2224"/>
                    <a:pt x="410" y="2224"/>
                    <a:pt x="409" y="2224"/>
                  </a:cubicBezTo>
                  <a:cubicBezTo>
                    <a:pt x="241" y="2224"/>
                    <a:pt x="177" y="2166"/>
                    <a:pt x="161" y="1988"/>
                  </a:cubicBezTo>
                  <a:cubicBezTo>
                    <a:pt x="120" y="1508"/>
                    <a:pt x="146" y="1029"/>
                    <a:pt x="139" y="550"/>
                  </a:cubicBezTo>
                  <a:cubicBezTo>
                    <a:pt x="136" y="355"/>
                    <a:pt x="235" y="276"/>
                    <a:pt x="419" y="259"/>
                  </a:cubicBezTo>
                  <a:cubicBezTo>
                    <a:pt x="1648" y="153"/>
                    <a:pt x="2884" y="145"/>
                    <a:pt x="4115" y="113"/>
                  </a:cubicBezTo>
                  <a:cubicBezTo>
                    <a:pt x="4748" y="97"/>
                    <a:pt x="5383" y="87"/>
                    <a:pt x="6017" y="87"/>
                  </a:cubicBezTo>
                  <a:cubicBezTo>
                    <a:pt x="6720" y="87"/>
                    <a:pt x="7423" y="99"/>
                    <a:pt x="8126" y="124"/>
                  </a:cubicBezTo>
                  <a:cubicBezTo>
                    <a:pt x="8133" y="124"/>
                    <a:pt x="8140" y="124"/>
                    <a:pt x="8147" y="124"/>
                  </a:cubicBezTo>
                  <a:cubicBezTo>
                    <a:pt x="8202" y="124"/>
                    <a:pt x="8256" y="116"/>
                    <a:pt x="8306" y="90"/>
                  </a:cubicBezTo>
                  <a:cubicBezTo>
                    <a:pt x="8311" y="78"/>
                    <a:pt x="8316" y="66"/>
                    <a:pt x="8323" y="56"/>
                  </a:cubicBezTo>
                  <a:cubicBezTo>
                    <a:pt x="8199" y="40"/>
                    <a:pt x="8077" y="12"/>
                    <a:pt x="7954" y="12"/>
                  </a:cubicBezTo>
                  <a:cubicBezTo>
                    <a:pt x="7949" y="12"/>
                    <a:pt x="7945" y="12"/>
                    <a:pt x="7941" y="12"/>
                  </a:cubicBezTo>
                  <a:cubicBezTo>
                    <a:pt x="7820" y="13"/>
                    <a:pt x="7700" y="13"/>
                    <a:pt x="7579" y="13"/>
                  </a:cubicBezTo>
                  <a:cubicBezTo>
                    <a:pt x="6861" y="13"/>
                    <a:pt x="6141" y="0"/>
                    <a:pt x="5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9"/>
            <p:cNvSpPr/>
            <p:nvPr/>
          </p:nvSpPr>
          <p:spPr>
            <a:xfrm>
              <a:off x="2629387" y="3834506"/>
              <a:ext cx="143476" cy="11718"/>
            </a:xfrm>
            <a:custGeom>
              <a:avLst/>
              <a:gdLst/>
              <a:ahLst/>
              <a:cxnLst/>
              <a:rect l="l" t="t" r="r" b="b"/>
              <a:pathLst>
                <a:path w="4359" h="356" extrusionOk="0">
                  <a:moveTo>
                    <a:pt x="4223" y="0"/>
                  </a:moveTo>
                  <a:cubicBezTo>
                    <a:pt x="4198" y="0"/>
                    <a:pt x="4173" y="2"/>
                    <a:pt x="4148" y="4"/>
                  </a:cubicBezTo>
                  <a:cubicBezTo>
                    <a:pt x="3171" y="83"/>
                    <a:pt x="2194" y="134"/>
                    <a:pt x="1214" y="169"/>
                  </a:cubicBezTo>
                  <a:cubicBezTo>
                    <a:pt x="820" y="182"/>
                    <a:pt x="412" y="150"/>
                    <a:pt x="32" y="308"/>
                  </a:cubicBezTo>
                  <a:cubicBezTo>
                    <a:pt x="23" y="324"/>
                    <a:pt x="15" y="340"/>
                    <a:pt x="1" y="353"/>
                  </a:cubicBezTo>
                  <a:cubicBezTo>
                    <a:pt x="28" y="353"/>
                    <a:pt x="55" y="356"/>
                    <a:pt x="81" y="356"/>
                  </a:cubicBezTo>
                  <a:cubicBezTo>
                    <a:pt x="97" y="356"/>
                    <a:pt x="113" y="355"/>
                    <a:pt x="129" y="352"/>
                  </a:cubicBezTo>
                  <a:cubicBezTo>
                    <a:pt x="638" y="285"/>
                    <a:pt x="1149" y="254"/>
                    <a:pt x="1663" y="254"/>
                  </a:cubicBezTo>
                  <a:cubicBezTo>
                    <a:pt x="1696" y="254"/>
                    <a:pt x="1729" y="254"/>
                    <a:pt x="1762" y="254"/>
                  </a:cubicBezTo>
                  <a:cubicBezTo>
                    <a:pt x="1811" y="255"/>
                    <a:pt x="1859" y="256"/>
                    <a:pt x="1908" y="256"/>
                  </a:cubicBezTo>
                  <a:cubicBezTo>
                    <a:pt x="1971" y="256"/>
                    <a:pt x="2033" y="254"/>
                    <a:pt x="2096" y="247"/>
                  </a:cubicBezTo>
                  <a:cubicBezTo>
                    <a:pt x="2587" y="191"/>
                    <a:pt x="3081" y="172"/>
                    <a:pt x="3576" y="159"/>
                  </a:cubicBezTo>
                  <a:cubicBezTo>
                    <a:pt x="3843" y="150"/>
                    <a:pt x="4102" y="116"/>
                    <a:pt x="4359" y="50"/>
                  </a:cubicBezTo>
                  <a:cubicBezTo>
                    <a:pt x="4353" y="43"/>
                    <a:pt x="4351" y="34"/>
                    <a:pt x="4348" y="27"/>
                  </a:cubicBezTo>
                  <a:cubicBezTo>
                    <a:pt x="4308" y="6"/>
                    <a:pt x="4266" y="0"/>
                    <a:pt x="4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9"/>
            <p:cNvSpPr/>
            <p:nvPr/>
          </p:nvSpPr>
          <p:spPr>
            <a:xfrm>
              <a:off x="2771382" y="3775786"/>
              <a:ext cx="6287" cy="59938"/>
            </a:xfrm>
            <a:custGeom>
              <a:avLst/>
              <a:gdLst/>
              <a:ahLst/>
              <a:cxnLst/>
              <a:rect l="l" t="t" r="r" b="b"/>
              <a:pathLst>
                <a:path w="191" h="1821" extrusionOk="0">
                  <a:moveTo>
                    <a:pt x="103" y="0"/>
                  </a:moveTo>
                  <a:cubicBezTo>
                    <a:pt x="101" y="2"/>
                    <a:pt x="100" y="5"/>
                    <a:pt x="96" y="7"/>
                  </a:cubicBezTo>
                  <a:cubicBezTo>
                    <a:pt x="91" y="11"/>
                    <a:pt x="84" y="12"/>
                    <a:pt x="79" y="16"/>
                  </a:cubicBezTo>
                  <a:cubicBezTo>
                    <a:pt x="64" y="50"/>
                    <a:pt x="54" y="87"/>
                    <a:pt x="55" y="128"/>
                  </a:cubicBezTo>
                  <a:cubicBezTo>
                    <a:pt x="71" y="604"/>
                    <a:pt x="39" y="1081"/>
                    <a:pt x="18" y="1559"/>
                  </a:cubicBezTo>
                  <a:cubicBezTo>
                    <a:pt x="15" y="1642"/>
                    <a:pt x="0" y="1729"/>
                    <a:pt x="33" y="1811"/>
                  </a:cubicBezTo>
                  <a:cubicBezTo>
                    <a:pt x="39" y="1814"/>
                    <a:pt x="47" y="1816"/>
                    <a:pt x="52" y="1820"/>
                  </a:cubicBezTo>
                  <a:cubicBezTo>
                    <a:pt x="105" y="1720"/>
                    <a:pt x="154" y="1622"/>
                    <a:pt x="103" y="1498"/>
                  </a:cubicBezTo>
                  <a:cubicBezTo>
                    <a:pt x="82" y="1448"/>
                    <a:pt x="87" y="1378"/>
                    <a:pt x="101" y="1321"/>
                  </a:cubicBezTo>
                  <a:cubicBezTo>
                    <a:pt x="191" y="960"/>
                    <a:pt x="129" y="593"/>
                    <a:pt x="148" y="229"/>
                  </a:cubicBezTo>
                  <a:cubicBezTo>
                    <a:pt x="151" y="147"/>
                    <a:pt x="138" y="71"/>
                    <a:pt x="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9"/>
            <p:cNvSpPr/>
            <p:nvPr/>
          </p:nvSpPr>
          <p:spPr>
            <a:xfrm>
              <a:off x="2772468" y="3835329"/>
              <a:ext cx="658" cy="823"/>
            </a:xfrm>
            <a:custGeom>
              <a:avLst/>
              <a:gdLst/>
              <a:ahLst/>
              <a:cxnLst/>
              <a:rect l="l" t="t" r="r" b="b"/>
              <a:pathLst>
                <a:path w="20" h="25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8"/>
                    <a:pt x="6" y="17"/>
                    <a:pt x="11" y="24"/>
                  </a:cubicBezTo>
                  <a:cubicBezTo>
                    <a:pt x="14" y="19"/>
                    <a:pt x="16" y="14"/>
                    <a:pt x="19" y="9"/>
                  </a:cubicBezTo>
                  <a:cubicBezTo>
                    <a:pt x="14" y="6"/>
                    <a:pt x="6" y="3"/>
                    <a:pt x="0" y="1"/>
                  </a:cubicBezTo>
                  <a:close/>
                </a:path>
              </a:pathLst>
            </a:custGeom>
            <a:solidFill>
              <a:srgbClr val="C45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9"/>
            <p:cNvSpPr/>
            <p:nvPr/>
          </p:nvSpPr>
          <p:spPr>
            <a:xfrm>
              <a:off x="2773950" y="3775128"/>
              <a:ext cx="856" cy="1185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18" y="1"/>
                  </a:moveTo>
                  <a:cubicBezTo>
                    <a:pt x="11" y="13"/>
                    <a:pt x="6" y="23"/>
                    <a:pt x="1" y="36"/>
                  </a:cubicBezTo>
                  <a:cubicBezTo>
                    <a:pt x="6" y="32"/>
                    <a:pt x="13" y="31"/>
                    <a:pt x="18" y="26"/>
                  </a:cubicBezTo>
                  <a:lnTo>
                    <a:pt x="25" y="18"/>
                  </a:lnTo>
                  <a:cubicBezTo>
                    <a:pt x="23" y="13"/>
                    <a:pt x="21" y="6"/>
                    <a:pt x="18" y="1"/>
                  </a:cubicBezTo>
                  <a:close/>
                </a:path>
              </a:pathLst>
            </a:custGeom>
            <a:solidFill>
              <a:srgbClr val="C45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9"/>
            <p:cNvSpPr/>
            <p:nvPr/>
          </p:nvSpPr>
          <p:spPr>
            <a:xfrm>
              <a:off x="2629190" y="3838324"/>
              <a:ext cx="2304" cy="6748"/>
            </a:xfrm>
            <a:custGeom>
              <a:avLst/>
              <a:gdLst/>
              <a:ahLst/>
              <a:cxnLst/>
              <a:rect l="l" t="t" r="r" b="b"/>
              <a:pathLst>
                <a:path w="70" h="205" extrusionOk="0">
                  <a:moveTo>
                    <a:pt x="1" y="0"/>
                  </a:moveTo>
                  <a:cubicBezTo>
                    <a:pt x="2" y="68"/>
                    <a:pt x="5" y="135"/>
                    <a:pt x="7" y="204"/>
                  </a:cubicBezTo>
                  <a:cubicBezTo>
                    <a:pt x="18" y="199"/>
                    <a:pt x="28" y="197"/>
                    <a:pt x="39" y="193"/>
                  </a:cubicBezTo>
                  <a:cubicBezTo>
                    <a:pt x="65" y="138"/>
                    <a:pt x="67" y="76"/>
                    <a:pt x="70" y="15"/>
                  </a:cubicBezTo>
                  <a:cubicBezTo>
                    <a:pt x="45" y="11"/>
                    <a:pt x="23" y="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9"/>
            <p:cNvSpPr/>
            <p:nvPr/>
          </p:nvSpPr>
          <p:spPr>
            <a:xfrm>
              <a:off x="2567112" y="3840595"/>
              <a:ext cx="3785" cy="8031"/>
            </a:xfrm>
            <a:custGeom>
              <a:avLst/>
              <a:gdLst/>
              <a:ahLst/>
              <a:cxnLst/>
              <a:rect l="l" t="t" r="r" b="b"/>
              <a:pathLst>
                <a:path w="115" h="244" extrusionOk="0">
                  <a:moveTo>
                    <a:pt x="74" y="0"/>
                  </a:moveTo>
                  <a:cubicBezTo>
                    <a:pt x="56" y="1"/>
                    <a:pt x="35" y="2"/>
                    <a:pt x="15" y="2"/>
                  </a:cubicBezTo>
                  <a:lnTo>
                    <a:pt x="11" y="23"/>
                  </a:lnTo>
                  <a:cubicBezTo>
                    <a:pt x="0" y="90"/>
                    <a:pt x="31" y="143"/>
                    <a:pt x="62" y="197"/>
                  </a:cubicBezTo>
                  <a:cubicBezTo>
                    <a:pt x="80" y="210"/>
                    <a:pt x="98" y="226"/>
                    <a:pt x="114" y="244"/>
                  </a:cubicBezTo>
                  <a:cubicBezTo>
                    <a:pt x="106" y="161"/>
                    <a:pt x="78" y="81"/>
                    <a:pt x="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9"/>
            <p:cNvSpPr/>
            <p:nvPr/>
          </p:nvSpPr>
          <p:spPr>
            <a:xfrm>
              <a:off x="2569153" y="3847112"/>
              <a:ext cx="1843" cy="5464"/>
            </a:xfrm>
            <a:custGeom>
              <a:avLst/>
              <a:gdLst/>
              <a:ahLst/>
              <a:cxnLst/>
              <a:rect l="l" t="t" r="r" b="b"/>
              <a:pathLst>
                <a:path w="56" h="166" extrusionOk="0">
                  <a:moveTo>
                    <a:pt x="1" y="0"/>
                  </a:moveTo>
                  <a:cubicBezTo>
                    <a:pt x="29" y="52"/>
                    <a:pt x="55" y="103"/>
                    <a:pt x="45" y="165"/>
                  </a:cubicBezTo>
                  <a:cubicBezTo>
                    <a:pt x="55" y="126"/>
                    <a:pt x="55" y="85"/>
                    <a:pt x="53" y="47"/>
                  </a:cubicBezTo>
                  <a:cubicBezTo>
                    <a:pt x="37" y="28"/>
                    <a:pt x="20" y="1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9"/>
            <p:cNvSpPr/>
            <p:nvPr/>
          </p:nvSpPr>
          <p:spPr>
            <a:xfrm>
              <a:off x="2629354" y="3844611"/>
              <a:ext cx="1086" cy="1580"/>
            </a:xfrm>
            <a:custGeom>
              <a:avLst/>
              <a:gdLst/>
              <a:ahLst/>
              <a:cxnLst/>
              <a:rect l="l" t="t" r="r" b="b"/>
              <a:pathLst>
                <a:path w="33" h="48" extrusionOk="0">
                  <a:moveTo>
                    <a:pt x="33" y="1"/>
                  </a:moveTo>
                  <a:lnTo>
                    <a:pt x="33" y="1"/>
                  </a:lnTo>
                  <a:cubicBezTo>
                    <a:pt x="22" y="5"/>
                    <a:pt x="12" y="8"/>
                    <a:pt x="1" y="13"/>
                  </a:cubicBezTo>
                  <a:cubicBezTo>
                    <a:pt x="1" y="26"/>
                    <a:pt x="2" y="37"/>
                    <a:pt x="2" y="48"/>
                  </a:cubicBezTo>
                  <a:cubicBezTo>
                    <a:pt x="16" y="33"/>
                    <a:pt x="24" y="17"/>
                    <a:pt x="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9"/>
            <p:cNvSpPr/>
            <p:nvPr/>
          </p:nvSpPr>
          <p:spPr>
            <a:xfrm>
              <a:off x="1385697" y="4517062"/>
              <a:ext cx="894728" cy="306834"/>
            </a:xfrm>
            <a:custGeom>
              <a:avLst/>
              <a:gdLst/>
              <a:ahLst/>
              <a:cxnLst/>
              <a:rect l="l" t="t" r="r" b="b"/>
              <a:pathLst>
                <a:path w="27183" h="9322" extrusionOk="0">
                  <a:moveTo>
                    <a:pt x="3695" y="2940"/>
                  </a:moveTo>
                  <a:cubicBezTo>
                    <a:pt x="3710" y="2940"/>
                    <a:pt x="3724" y="2940"/>
                    <a:pt x="3739" y="2942"/>
                  </a:cubicBezTo>
                  <a:cubicBezTo>
                    <a:pt x="3788" y="2950"/>
                    <a:pt x="3840" y="2963"/>
                    <a:pt x="3884" y="2988"/>
                  </a:cubicBezTo>
                  <a:cubicBezTo>
                    <a:pt x="4118" y="3112"/>
                    <a:pt x="4233" y="3554"/>
                    <a:pt x="4092" y="3783"/>
                  </a:cubicBezTo>
                  <a:cubicBezTo>
                    <a:pt x="4017" y="3906"/>
                    <a:pt x="3896" y="3969"/>
                    <a:pt x="3773" y="3969"/>
                  </a:cubicBezTo>
                  <a:cubicBezTo>
                    <a:pt x="3664" y="3969"/>
                    <a:pt x="3552" y="3919"/>
                    <a:pt x="3470" y="3817"/>
                  </a:cubicBezTo>
                  <a:cubicBezTo>
                    <a:pt x="3383" y="3707"/>
                    <a:pt x="3330" y="3542"/>
                    <a:pt x="3332" y="3388"/>
                  </a:cubicBezTo>
                  <a:cubicBezTo>
                    <a:pt x="3336" y="3120"/>
                    <a:pt x="3484" y="2940"/>
                    <a:pt x="3695" y="2940"/>
                  </a:cubicBezTo>
                  <a:close/>
                  <a:moveTo>
                    <a:pt x="22301" y="5210"/>
                  </a:moveTo>
                  <a:cubicBezTo>
                    <a:pt x="22491" y="5210"/>
                    <a:pt x="22671" y="5357"/>
                    <a:pt x="22688" y="5557"/>
                  </a:cubicBezTo>
                  <a:cubicBezTo>
                    <a:pt x="22692" y="5600"/>
                    <a:pt x="22688" y="5642"/>
                    <a:pt x="22688" y="5706"/>
                  </a:cubicBezTo>
                  <a:cubicBezTo>
                    <a:pt x="22726" y="5945"/>
                    <a:pt x="22564" y="6100"/>
                    <a:pt x="22387" y="6239"/>
                  </a:cubicBezTo>
                  <a:cubicBezTo>
                    <a:pt x="22343" y="6274"/>
                    <a:pt x="22285" y="6290"/>
                    <a:pt x="22224" y="6290"/>
                  </a:cubicBezTo>
                  <a:cubicBezTo>
                    <a:pt x="22120" y="6290"/>
                    <a:pt x="22008" y="6245"/>
                    <a:pt x="21944" y="6171"/>
                  </a:cubicBezTo>
                  <a:cubicBezTo>
                    <a:pt x="21706" y="5900"/>
                    <a:pt x="21829" y="5375"/>
                    <a:pt x="22164" y="5237"/>
                  </a:cubicBezTo>
                  <a:cubicBezTo>
                    <a:pt x="22209" y="5218"/>
                    <a:pt x="22255" y="5210"/>
                    <a:pt x="22301" y="5210"/>
                  </a:cubicBezTo>
                  <a:close/>
                  <a:moveTo>
                    <a:pt x="9139" y="1"/>
                  </a:moveTo>
                  <a:cubicBezTo>
                    <a:pt x="8800" y="1"/>
                    <a:pt x="8458" y="38"/>
                    <a:pt x="8118" y="46"/>
                  </a:cubicBezTo>
                  <a:cubicBezTo>
                    <a:pt x="7305" y="67"/>
                    <a:pt x="6497" y="83"/>
                    <a:pt x="5691" y="205"/>
                  </a:cubicBezTo>
                  <a:cubicBezTo>
                    <a:pt x="5219" y="276"/>
                    <a:pt x="4747" y="344"/>
                    <a:pt x="4282" y="455"/>
                  </a:cubicBezTo>
                  <a:cubicBezTo>
                    <a:pt x="3354" y="673"/>
                    <a:pt x="2459" y="984"/>
                    <a:pt x="1579" y="1343"/>
                  </a:cubicBezTo>
                  <a:cubicBezTo>
                    <a:pt x="1103" y="1537"/>
                    <a:pt x="635" y="1747"/>
                    <a:pt x="171" y="1969"/>
                  </a:cubicBezTo>
                  <a:cubicBezTo>
                    <a:pt x="45" y="2027"/>
                    <a:pt x="0" y="2088"/>
                    <a:pt x="26" y="2243"/>
                  </a:cubicBezTo>
                  <a:cubicBezTo>
                    <a:pt x="69" y="2503"/>
                    <a:pt x="106" y="2764"/>
                    <a:pt x="140" y="3027"/>
                  </a:cubicBezTo>
                  <a:cubicBezTo>
                    <a:pt x="231" y="3747"/>
                    <a:pt x="430" y="4432"/>
                    <a:pt x="772" y="5074"/>
                  </a:cubicBezTo>
                  <a:cubicBezTo>
                    <a:pt x="1205" y="5892"/>
                    <a:pt x="1859" y="6447"/>
                    <a:pt x="2735" y="6746"/>
                  </a:cubicBezTo>
                  <a:cubicBezTo>
                    <a:pt x="3253" y="6923"/>
                    <a:pt x="3776" y="7083"/>
                    <a:pt x="4315" y="7186"/>
                  </a:cubicBezTo>
                  <a:cubicBezTo>
                    <a:pt x="4700" y="7260"/>
                    <a:pt x="5076" y="7393"/>
                    <a:pt x="5469" y="7410"/>
                  </a:cubicBezTo>
                  <a:cubicBezTo>
                    <a:pt x="5982" y="7432"/>
                    <a:pt x="6487" y="7501"/>
                    <a:pt x="6995" y="7574"/>
                  </a:cubicBezTo>
                  <a:cubicBezTo>
                    <a:pt x="7567" y="7657"/>
                    <a:pt x="8140" y="7756"/>
                    <a:pt x="8709" y="7865"/>
                  </a:cubicBezTo>
                  <a:cubicBezTo>
                    <a:pt x="9211" y="7961"/>
                    <a:pt x="9718" y="8036"/>
                    <a:pt x="10222" y="8120"/>
                  </a:cubicBezTo>
                  <a:cubicBezTo>
                    <a:pt x="10631" y="8189"/>
                    <a:pt x="11045" y="8260"/>
                    <a:pt x="11461" y="8304"/>
                  </a:cubicBezTo>
                  <a:cubicBezTo>
                    <a:pt x="12003" y="8365"/>
                    <a:pt x="12539" y="8478"/>
                    <a:pt x="13080" y="8542"/>
                  </a:cubicBezTo>
                  <a:cubicBezTo>
                    <a:pt x="13663" y="8611"/>
                    <a:pt x="14251" y="8658"/>
                    <a:pt x="14838" y="8697"/>
                  </a:cubicBezTo>
                  <a:cubicBezTo>
                    <a:pt x="15256" y="8725"/>
                    <a:pt x="15669" y="8782"/>
                    <a:pt x="16086" y="8815"/>
                  </a:cubicBezTo>
                  <a:cubicBezTo>
                    <a:pt x="16297" y="8833"/>
                    <a:pt x="16512" y="8842"/>
                    <a:pt x="16722" y="8868"/>
                  </a:cubicBezTo>
                  <a:cubicBezTo>
                    <a:pt x="17103" y="8915"/>
                    <a:pt x="17482" y="8985"/>
                    <a:pt x="17864" y="9003"/>
                  </a:cubicBezTo>
                  <a:cubicBezTo>
                    <a:pt x="18214" y="9019"/>
                    <a:pt x="18561" y="9068"/>
                    <a:pt x="18913" y="9072"/>
                  </a:cubicBezTo>
                  <a:cubicBezTo>
                    <a:pt x="19148" y="9075"/>
                    <a:pt x="19391" y="9097"/>
                    <a:pt x="19627" y="9122"/>
                  </a:cubicBezTo>
                  <a:cubicBezTo>
                    <a:pt x="20005" y="9164"/>
                    <a:pt x="20382" y="9216"/>
                    <a:pt x="20762" y="9216"/>
                  </a:cubicBezTo>
                  <a:cubicBezTo>
                    <a:pt x="20766" y="9216"/>
                    <a:pt x="20770" y="9216"/>
                    <a:pt x="20774" y="9216"/>
                  </a:cubicBezTo>
                  <a:cubicBezTo>
                    <a:pt x="20805" y="9216"/>
                    <a:pt x="20836" y="9214"/>
                    <a:pt x="20868" y="9214"/>
                  </a:cubicBezTo>
                  <a:cubicBezTo>
                    <a:pt x="20897" y="9214"/>
                    <a:pt x="20926" y="9216"/>
                    <a:pt x="20954" y="9222"/>
                  </a:cubicBezTo>
                  <a:cubicBezTo>
                    <a:pt x="21340" y="9309"/>
                    <a:pt x="21737" y="9287"/>
                    <a:pt x="22126" y="9307"/>
                  </a:cubicBezTo>
                  <a:cubicBezTo>
                    <a:pt x="22341" y="9316"/>
                    <a:pt x="22557" y="9321"/>
                    <a:pt x="22773" y="9321"/>
                  </a:cubicBezTo>
                  <a:cubicBezTo>
                    <a:pt x="23138" y="9321"/>
                    <a:pt x="23504" y="9307"/>
                    <a:pt x="23871" y="9280"/>
                  </a:cubicBezTo>
                  <a:cubicBezTo>
                    <a:pt x="24608" y="9224"/>
                    <a:pt x="25300" y="9033"/>
                    <a:pt x="25981" y="8776"/>
                  </a:cubicBezTo>
                  <a:cubicBezTo>
                    <a:pt x="26148" y="8712"/>
                    <a:pt x="26310" y="8632"/>
                    <a:pt x="26430" y="8485"/>
                  </a:cubicBezTo>
                  <a:cubicBezTo>
                    <a:pt x="26704" y="8150"/>
                    <a:pt x="26917" y="7786"/>
                    <a:pt x="27016" y="7357"/>
                  </a:cubicBezTo>
                  <a:cubicBezTo>
                    <a:pt x="27149" y="6787"/>
                    <a:pt x="27183" y="6208"/>
                    <a:pt x="27168" y="5722"/>
                  </a:cubicBezTo>
                  <a:cubicBezTo>
                    <a:pt x="27166" y="5398"/>
                    <a:pt x="27154" y="5165"/>
                    <a:pt x="27168" y="4935"/>
                  </a:cubicBezTo>
                  <a:cubicBezTo>
                    <a:pt x="27179" y="4749"/>
                    <a:pt x="27100" y="4638"/>
                    <a:pt x="26957" y="4529"/>
                  </a:cubicBezTo>
                  <a:cubicBezTo>
                    <a:pt x="26486" y="4167"/>
                    <a:pt x="25968" y="3884"/>
                    <a:pt x="25438" y="3626"/>
                  </a:cubicBezTo>
                  <a:cubicBezTo>
                    <a:pt x="24684" y="3260"/>
                    <a:pt x="23929" y="2892"/>
                    <a:pt x="23153" y="2570"/>
                  </a:cubicBezTo>
                  <a:cubicBezTo>
                    <a:pt x="22281" y="2208"/>
                    <a:pt x="21395" y="1899"/>
                    <a:pt x="20488" y="1646"/>
                  </a:cubicBezTo>
                  <a:cubicBezTo>
                    <a:pt x="19549" y="1383"/>
                    <a:pt x="18589" y="1213"/>
                    <a:pt x="17645" y="982"/>
                  </a:cubicBezTo>
                  <a:cubicBezTo>
                    <a:pt x="17097" y="848"/>
                    <a:pt x="16538" y="777"/>
                    <a:pt x="15985" y="673"/>
                  </a:cubicBezTo>
                  <a:cubicBezTo>
                    <a:pt x="15515" y="583"/>
                    <a:pt x="15050" y="461"/>
                    <a:pt x="14575" y="428"/>
                  </a:cubicBezTo>
                  <a:cubicBezTo>
                    <a:pt x="13960" y="385"/>
                    <a:pt x="13364" y="229"/>
                    <a:pt x="12747" y="195"/>
                  </a:cubicBezTo>
                  <a:cubicBezTo>
                    <a:pt x="12273" y="168"/>
                    <a:pt x="11796" y="109"/>
                    <a:pt x="11322" y="68"/>
                  </a:cubicBezTo>
                  <a:cubicBezTo>
                    <a:pt x="10693" y="15"/>
                    <a:pt x="10057" y="61"/>
                    <a:pt x="9424" y="11"/>
                  </a:cubicBezTo>
                  <a:cubicBezTo>
                    <a:pt x="9329" y="4"/>
                    <a:pt x="9234" y="1"/>
                    <a:pt x="9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9"/>
            <p:cNvSpPr/>
            <p:nvPr/>
          </p:nvSpPr>
          <p:spPr>
            <a:xfrm>
              <a:off x="2566158" y="4449225"/>
              <a:ext cx="143114" cy="144530"/>
            </a:xfrm>
            <a:custGeom>
              <a:avLst/>
              <a:gdLst/>
              <a:ahLst/>
              <a:cxnLst/>
              <a:rect l="l" t="t" r="r" b="b"/>
              <a:pathLst>
                <a:path w="4348" h="4391" extrusionOk="0">
                  <a:moveTo>
                    <a:pt x="2769" y="0"/>
                  </a:moveTo>
                  <a:cubicBezTo>
                    <a:pt x="2587" y="0"/>
                    <a:pt x="2405" y="12"/>
                    <a:pt x="2225" y="57"/>
                  </a:cubicBezTo>
                  <a:cubicBezTo>
                    <a:pt x="2160" y="74"/>
                    <a:pt x="2088" y="80"/>
                    <a:pt x="2032" y="110"/>
                  </a:cubicBezTo>
                  <a:cubicBezTo>
                    <a:pt x="1873" y="194"/>
                    <a:pt x="1708" y="219"/>
                    <a:pt x="1539" y="219"/>
                  </a:cubicBezTo>
                  <a:cubicBezTo>
                    <a:pt x="1472" y="219"/>
                    <a:pt x="1404" y="215"/>
                    <a:pt x="1336" y="209"/>
                  </a:cubicBezTo>
                  <a:cubicBezTo>
                    <a:pt x="1253" y="209"/>
                    <a:pt x="1169" y="208"/>
                    <a:pt x="1087" y="208"/>
                  </a:cubicBezTo>
                  <a:cubicBezTo>
                    <a:pt x="970" y="227"/>
                    <a:pt x="847" y="235"/>
                    <a:pt x="736" y="272"/>
                  </a:cubicBezTo>
                  <a:cubicBezTo>
                    <a:pt x="453" y="369"/>
                    <a:pt x="219" y="520"/>
                    <a:pt x="107" y="825"/>
                  </a:cubicBezTo>
                  <a:cubicBezTo>
                    <a:pt x="0" y="1110"/>
                    <a:pt x="75" y="1385"/>
                    <a:pt x="135" y="1656"/>
                  </a:cubicBezTo>
                  <a:cubicBezTo>
                    <a:pt x="273" y="2289"/>
                    <a:pt x="557" y="2864"/>
                    <a:pt x="873" y="3423"/>
                  </a:cubicBezTo>
                  <a:cubicBezTo>
                    <a:pt x="1007" y="3663"/>
                    <a:pt x="1167" y="3882"/>
                    <a:pt x="1363" y="4076"/>
                  </a:cubicBezTo>
                  <a:cubicBezTo>
                    <a:pt x="1573" y="4283"/>
                    <a:pt x="1837" y="4390"/>
                    <a:pt x="2108" y="4390"/>
                  </a:cubicBezTo>
                  <a:cubicBezTo>
                    <a:pt x="2268" y="4390"/>
                    <a:pt x="2431" y="4353"/>
                    <a:pt x="2586" y="4276"/>
                  </a:cubicBezTo>
                  <a:cubicBezTo>
                    <a:pt x="2793" y="4173"/>
                    <a:pt x="2941" y="4007"/>
                    <a:pt x="3076" y="3833"/>
                  </a:cubicBezTo>
                  <a:cubicBezTo>
                    <a:pt x="3539" y="3242"/>
                    <a:pt x="3869" y="2575"/>
                    <a:pt x="4147" y="1884"/>
                  </a:cubicBezTo>
                  <a:cubicBezTo>
                    <a:pt x="4257" y="1608"/>
                    <a:pt x="4348" y="1317"/>
                    <a:pt x="4321" y="1011"/>
                  </a:cubicBezTo>
                  <a:cubicBezTo>
                    <a:pt x="4295" y="695"/>
                    <a:pt x="4203" y="425"/>
                    <a:pt x="3918" y="221"/>
                  </a:cubicBezTo>
                  <a:cubicBezTo>
                    <a:pt x="3766" y="112"/>
                    <a:pt x="3591" y="92"/>
                    <a:pt x="3442" y="0"/>
                  </a:cubicBezTo>
                  <a:cubicBezTo>
                    <a:pt x="3402" y="26"/>
                    <a:pt x="3362" y="54"/>
                    <a:pt x="3321" y="54"/>
                  </a:cubicBezTo>
                  <a:cubicBezTo>
                    <a:pt x="3294" y="54"/>
                    <a:pt x="3267" y="43"/>
                    <a:pt x="3238" y="11"/>
                  </a:cubicBezTo>
                  <a:cubicBezTo>
                    <a:pt x="3082" y="9"/>
                    <a:pt x="2925" y="0"/>
                    <a:pt x="2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9"/>
            <p:cNvSpPr/>
            <p:nvPr/>
          </p:nvSpPr>
          <p:spPr>
            <a:xfrm>
              <a:off x="2585117" y="4382671"/>
              <a:ext cx="103254" cy="73400"/>
            </a:xfrm>
            <a:custGeom>
              <a:avLst/>
              <a:gdLst/>
              <a:ahLst/>
              <a:cxnLst/>
              <a:rect l="l" t="t" r="r" b="b"/>
              <a:pathLst>
                <a:path w="3137" h="2230" extrusionOk="0">
                  <a:moveTo>
                    <a:pt x="2019" y="1"/>
                  </a:moveTo>
                  <a:cubicBezTo>
                    <a:pt x="2012" y="1"/>
                    <a:pt x="2006" y="1"/>
                    <a:pt x="1999" y="2"/>
                  </a:cubicBezTo>
                  <a:cubicBezTo>
                    <a:pt x="1905" y="14"/>
                    <a:pt x="1884" y="99"/>
                    <a:pt x="1863" y="171"/>
                  </a:cubicBezTo>
                  <a:cubicBezTo>
                    <a:pt x="1802" y="367"/>
                    <a:pt x="1748" y="565"/>
                    <a:pt x="1691" y="762"/>
                  </a:cubicBezTo>
                  <a:cubicBezTo>
                    <a:pt x="1675" y="817"/>
                    <a:pt x="1685" y="884"/>
                    <a:pt x="1620" y="920"/>
                  </a:cubicBezTo>
                  <a:cubicBezTo>
                    <a:pt x="1542" y="889"/>
                    <a:pt x="1509" y="816"/>
                    <a:pt x="1471" y="751"/>
                  </a:cubicBezTo>
                  <a:cubicBezTo>
                    <a:pt x="1354" y="545"/>
                    <a:pt x="1170" y="401"/>
                    <a:pt x="1000" y="247"/>
                  </a:cubicBezTo>
                  <a:cubicBezTo>
                    <a:pt x="949" y="201"/>
                    <a:pt x="889" y="162"/>
                    <a:pt x="821" y="162"/>
                  </a:cubicBezTo>
                  <a:cubicBezTo>
                    <a:pt x="795" y="162"/>
                    <a:pt x="768" y="168"/>
                    <a:pt x="741" y="181"/>
                  </a:cubicBezTo>
                  <a:cubicBezTo>
                    <a:pt x="647" y="224"/>
                    <a:pt x="661" y="321"/>
                    <a:pt x="660" y="406"/>
                  </a:cubicBezTo>
                  <a:cubicBezTo>
                    <a:pt x="652" y="748"/>
                    <a:pt x="686" y="1087"/>
                    <a:pt x="755" y="1429"/>
                  </a:cubicBezTo>
                  <a:cubicBezTo>
                    <a:pt x="715" y="1445"/>
                    <a:pt x="676" y="1451"/>
                    <a:pt x="637" y="1451"/>
                  </a:cubicBezTo>
                  <a:cubicBezTo>
                    <a:pt x="535" y="1451"/>
                    <a:pt x="439" y="1410"/>
                    <a:pt x="340" y="1410"/>
                  </a:cubicBezTo>
                  <a:cubicBezTo>
                    <a:pt x="333" y="1410"/>
                    <a:pt x="326" y="1410"/>
                    <a:pt x="318" y="1411"/>
                  </a:cubicBezTo>
                  <a:cubicBezTo>
                    <a:pt x="47" y="1428"/>
                    <a:pt x="0" y="1502"/>
                    <a:pt x="127" y="1748"/>
                  </a:cubicBezTo>
                  <a:cubicBezTo>
                    <a:pt x="222" y="1934"/>
                    <a:pt x="382" y="2067"/>
                    <a:pt x="507" y="2230"/>
                  </a:cubicBezTo>
                  <a:cubicBezTo>
                    <a:pt x="558" y="2173"/>
                    <a:pt x="618" y="2166"/>
                    <a:pt x="681" y="2161"/>
                  </a:cubicBezTo>
                  <a:cubicBezTo>
                    <a:pt x="532" y="2021"/>
                    <a:pt x="410" y="1858"/>
                    <a:pt x="293" y="1689"/>
                  </a:cubicBezTo>
                  <a:cubicBezTo>
                    <a:pt x="267" y="1654"/>
                    <a:pt x="239" y="1618"/>
                    <a:pt x="256" y="1572"/>
                  </a:cubicBezTo>
                  <a:cubicBezTo>
                    <a:pt x="274" y="1529"/>
                    <a:pt x="309" y="1518"/>
                    <a:pt x="345" y="1518"/>
                  </a:cubicBezTo>
                  <a:cubicBezTo>
                    <a:pt x="360" y="1518"/>
                    <a:pt x="374" y="1520"/>
                    <a:pt x="388" y="1522"/>
                  </a:cubicBezTo>
                  <a:cubicBezTo>
                    <a:pt x="522" y="1544"/>
                    <a:pt x="655" y="1577"/>
                    <a:pt x="791" y="1601"/>
                  </a:cubicBezTo>
                  <a:cubicBezTo>
                    <a:pt x="811" y="1604"/>
                    <a:pt x="829" y="1606"/>
                    <a:pt x="845" y="1606"/>
                  </a:cubicBezTo>
                  <a:cubicBezTo>
                    <a:pt x="935" y="1606"/>
                    <a:pt x="969" y="1556"/>
                    <a:pt x="935" y="1448"/>
                  </a:cubicBezTo>
                  <a:cubicBezTo>
                    <a:pt x="844" y="1149"/>
                    <a:pt x="894" y="833"/>
                    <a:pt x="822" y="533"/>
                  </a:cubicBezTo>
                  <a:cubicBezTo>
                    <a:pt x="809" y="480"/>
                    <a:pt x="799" y="415"/>
                    <a:pt x="857" y="341"/>
                  </a:cubicBezTo>
                  <a:cubicBezTo>
                    <a:pt x="1036" y="454"/>
                    <a:pt x="1185" y="602"/>
                    <a:pt x="1312" y="769"/>
                  </a:cubicBezTo>
                  <a:cubicBezTo>
                    <a:pt x="1399" y="885"/>
                    <a:pt x="1469" y="1013"/>
                    <a:pt x="1548" y="1135"/>
                  </a:cubicBezTo>
                  <a:cubicBezTo>
                    <a:pt x="1577" y="1181"/>
                    <a:pt x="1595" y="1249"/>
                    <a:pt x="1660" y="1249"/>
                  </a:cubicBezTo>
                  <a:cubicBezTo>
                    <a:pt x="1664" y="1249"/>
                    <a:pt x="1667" y="1248"/>
                    <a:pt x="1672" y="1248"/>
                  </a:cubicBezTo>
                  <a:cubicBezTo>
                    <a:pt x="1757" y="1239"/>
                    <a:pt x="1767" y="1160"/>
                    <a:pt x="1783" y="1096"/>
                  </a:cubicBezTo>
                  <a:cubicBezTo>
                    <a:pt x="1825" y="938"/>
                    <a:pt x="1856" y="779"/>
                    <a:pt x="1899" y="622"/>
                  </a:cubicBezTo>
                  <a:cubicBezTo>
                    <a:pt x="1929" y="517"/>
                    <a:pt x="1942" y="404"/>
                    <a:pt x="2035" y="289"/>
                  </a:cubicBezTo>
                  <a:cubicBezTo>
                    <a:pt x="2174" y="511"/>
                    <a:pt x="2308" y="713"/>
                    <a:pt x="2308" y="975"/>
                  </a:cubicBezTo>
                  <a:cubicBezTo>
                    <a:pt x="2308" y="1043"/>
                    <a:pt x="2301" y="1113"/>
                    <a:pt x="2310" y="1179"/>
                  </a:cubicBezTo>
                  <a:cubicBezTo>
                    <a:pt x="2322" y="1274"/>
                    <a:pt x="2369" y="1325"/>
                    <a:pt x="2435" y="1325"/>
                  </a:cubicBezTo>
                  <a:cubicBezTo>
                    <a:pt x="2469" y="1325"/>
                    <a:pt x="2507" y="1312"/>
                    <a:pt x="2547" y="1285"/>
                  </a:cubicBezTo>
                  <a:cubicBezTo>
                    <a:pt x="2647" y="1220"/>
                    <a:pt x="2739" y="1142"/>
                    <a:pt x="2840" y="1077"/>
                  </a:cubicBezTo>
                  <a:cubicBezTo>
                    <a:pt x="2861" y="1063"/>
                    <a:pt x="2883" y="1056"/>
                    <a:pt x="2903" y="1056"/>
                  </a:cubicBezTo>
                  <a:cubicBezTo>
                    <a:pt x="2942" y="1056"/>
                    <a:pt x="2970" y="1084"/>
                    <a:pt x="2957" y="1139"/>
                  </a:cubicBezTo>
                  <a:cubicBezTo>
                    <a:pt x="2889" y="1423"/>
                    <a:pt x="2856" y="1721"/>
                    <a:pt x="2696" y="1976"/>
                  </a:cubicBezTo>
                  <a:cubicBezTo>
                    <a:pt x="2754" y="1987"/>
                    <a:pt x="2809" y="1998"/>
                    <a:pt x="2863" y="2019"/>
                  </a:cubicBezTo>
                  <a:cubicBezTo>
                    <a:pt x="2879" y="1934"/>
                    <a:pt x="2926" y="1862"/>
                    <a:pt x="2962" y="1784"/>
                  </a:cubicBezTo>
                  <a:cubicBezTo>
                    <a:pt x="3070" y="1549"/>
                    <a:pt x="3137" y="1301"/>
                    <a:pt x="3133" y="1040"/>
                  </a:cubicBezTo>
                  <a:cubicBezTo>
                    <a:pt x="3132" y="900"/>
                    <a:pt x="3106" y="839"/>
                    <a:pt x="3025" y="839"/>
                  </a:cubicBezTo>
                  <a:cubicBezTo>
                    <a:pt x="2989" y="839"/>
                    <a:pt x="2941" y="852"/>
                    <a:pt x="2879" y="875"/>
                  </a:cubicBezTo>
                  <a:cubicBezTo>
                    <a:pt x="2799" y="904"/>
                    <a:pt x="2722" y="938"/>
                    <a:pt x="2643" y="975"/>
                  </a:cubicBezTo>
                  <a:cubicBezTo>
                    <a:pt x="2617" y="986"/>
                    <a:pt x="2594" y="992"/>
                    <a:pt x="2574" y="992"/>
                  </a:cubicBezTo>
                  <a:cubicBezTo>
                    <a:pt x="2522" y="992"/>
                    <a:pt x="2491" y="953"/>
                    <a:pt x="2473" y="888"/>
                  </a:cubicBezTo>
                  <a:cubicBezTo>
                    <a:pt x="2463" y="854"/>
                    <a:pt x="2464" y="820"/>
                    <a:pt x="2457" y="787"/>
                  </a:cubicBezTo>
                  <a:cubicBezTo>
                    <a:pt x="2402" y="551"/>
                    <a:pt x="2293" y="337"/>
                    <a:pt x="2176" y="129"/>
                  </a:cubicBezTo>
                  <a:cubicBezTo>
                    <a:pt x="2141" y="68"/>
                    <a:pt x="2100" y="1"/>
                    <a:pt x="2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9"/>
            <p:cNvSpPr/>
            <p:nvPr/>
          </p:nvSpPr>
          <p:spPr>
            <a:xfrm>
              <a:off x="2601903" y="4453767"/>
              <a:ext cx="8229" cy="2403"/>
            </a:xfrm>
            <a:custGeom>
              <a:avLst/>
              <a:gdLst/>
              <a:ahLst/>
              <a:cxnLst/>
              <a:rect l="l" t="t" r="r" b="b"/>
              <a:pathLst>
                <a:path w="250" h="73" extrusionOk="0">
                  <a:moveTo>
                    <a:pt x="171" y="1"/>
                  </a:moveTo>
                  <a:cubicBezTo>
                    <a:pt x="108" y="6"/>
                    <a:pt x="47" y="13"/>
                    <a:pt x="1" y="71"/>
                  </a:cubicBezTo>
                  <a:cubicBezTo>
                    <a:pt x="83" y="71"/>
                    <a:pt x="167" y="72"/>
                    <a:pt x="250" y="72"/>
                  </a:cubicBezTo>
                  <a:cubicBezTo>
                    <a:pt x="223" y="50"/>
                    <a:pt x="198" y="24"/>
                    <a:pt x="171" y="1"/>
                  </a:cubicBezTo>
                  <a:close/>
                </a:path>
              </a:pathLst>
            </a:custGeom>
            <a:solidFill>
              <a:srgbClr val="73B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9"/>
            <p:cNvSpPr/>
            <p:nvPr/>
          </p:nvSpPr>
          <p:spPr>
            <a:xfrm>
              <a:off x="2672769" y="4447809"/>
              <a:ext cx="6715" cy="3259"/>
            </a:xfrm>
            <a:custGeom>
              <a:avLst/>
              <a:gdLst/>
              <a:ahLst/>
              <a:cxnLst/>
              <a:rect l="l" t="t" r="r" b="b"/>
              <a:pathLst>
                <a:path w="204" h="99" extrusionOk="0">
                  <a:moveTo>
                    <a:pt x="35" y="1"/>
                  </a:moveTo>
                  <a:cubicBezTo>
                    <a:pt x="23" y="18"/>
                    <a:pt x="13" y="37"/>
                    <a:pt x="0" y="55"/>
                  </a:cubicBezTo>
                  <a:cubicBezTo>
                    <a:pt x="28" y="87"/>
                    <a:pt x="55" y="98"/>
                    <a:pt x="81" y="98"/>
                  </a:cubicBezTo>
                  <a:cubicBezTo>
                    <a:pt x="122" y="98"/>
                    <a:pt x="162" y="70"/>
                    <a:pt x="203" y="45"/>
                  </a:cubicBezTo>
                  <a:cubicBezTo>
                    <a:pt x="149" y="23"/>
                    <a:pt x="92" y="12"/>
                    <a:pt x="35" y="1"/>
                  </a:cubicBezTo>
                  <a:close/>
                </a:path>
              </a:pathLst>
            </a:custGeom>
            <a:solidFill>
              <a:srgbClr val="73B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9"/>
            <p:cNvSpPr/>
            <p:nvPr/>
          </p:nvSpPr>
          <p:spPr>
            <a:xfrm>
              <a:off x="2511552" y="3783060"/>
              <a:ext cx="255091" cy="56647"/>
            </a:xfrm>
            <a:custGeom>
              <a:avLst/>
              <a:gdLst/>
              <a:ahLst/>
              <a:cxnLst/>
              <a:rect l="l" t="t" r="r" b="b"/>
              <a:pathLst>
                <a:path w="7750" h="1721" extrusionOk="0">
                  <a:moveTo>
                    <a:pt x="5282" y="0"/>
                  </a:moveTo>
                  <a:cubicBezTo>
                    <a:pt x="4841" y="0"/>
                    <a:pt x="4399" y="5"/>
                    <a:pt x="3958" y="19"/>
                  </a:cubicBezTo>
                  <a:cubicBezTo>
                    <a:pt x="2724" y="60"/>
                    <a:pt x="1491" y="96"/>
                    <a:pt x="260" y="165"/>
                  </a:cubicBezTo>
                  <a:cubicBezTo>
                    <a:pt x="70" y="176"/>
                    <a:pt x="5" y="256"/>
                    <a:pt x="6" y="435"/>
                  </a:cubicBezTo>
                  <a:cubicBezTo>
                    <a:pt x="7" y="778"/>
                    <a:pt x="13" y="1122"/>
                    <a:pt x="5" y="1464"/>
                  </a:cubicBezTo>
                  <a:cubicBezTo>
                    <a:pt x="1" y="1648"/>
                    <a:pt x="77" y="1720"/>
                    <a:pt x="216" y="1720"/>
                  </a:cubicBezTo>
                  <a:cubicBezTo>
                    <a:pt x="240" y="1720"/>
                    <a:pt x="265" y="1718"/>
                    <a:pt x="291" y="1714"/>
                  </a:cubicBezTo>
                  <a:cubicBezTo>
                    <a:pt x="557" y="1676"/>
                    <a:pt x="824" y="1669"/>
                    <a:pt x="1092" y="1669"/>
                  </a:cubicBezTo>
                  <a:cubicBezTo>
                    <a:pt x="1201" y="1669"/>
                    <a:pt x="1311" y="1670"/>
                    <a:pt x="1420" y="1671"/>
                  </a:cubicBezTo>
                  <a:cubicBezTo>
                    <a:pt x="1430" y="1671"/>
                    <a:pt x="1440" y="1671"/>
                    <a:pt x="1450" y="1671"/>
                  </a:cubicBezTo>
                  <a:cubicBezTo>
                    <a:pt x="1456" y="1671"/>
                    <a:pt x="1462" y="1671"/>
                    <a:pt x="1467" y="1671"/>
                  </a:cubicBezTo>
                  <a:cubicBezTo>
                    <a:pt x="1551" y="1671"/>
                    <a:pt x="1635" y="1672"/>
                    <a:pt x="1709" y="1713"/>
                  </a:cubicBezTo>
                  <a:cubicBezTo>
                    <a:pt x="1722" y="1642"/>
                    <a:pt x="1739" y="1570"/>
                    <a:pt x="1754" y="1498"/>
                  </a:cubicBezTo>
                  <a:cubicBezTo>
                    <a:pt x="1800" y="1371"/>
                    <a:pt x="1791" y="1239"/>
                    <a:pt x="1787" y="1107"/>
                  </a:cubicBezTo>
                  <a:cubicBezTo>
                    <a:pt x="1781" y="1054"/>
                    <a:pt x="1788" y="1003"/>
                    <a:pt x="1799" y="951"/>
                  </a:cubicBezTo>
                  <a:lnTo>
                    <a:pt x="1799" y="951"/>
                  </a:lnTo>
                  <a:lnTo>
                    <a:pt x="574" y="992"/>
                  </a:lnTo>
                  <a:cubicBezTo>
                    <a:pt x="552" y="992"/>
                    <a:pt x="530" y="993"/>
                    <a:pt x="508" y="993"/>
                  </a:cubicBezTo>
                  <a:cubicBezTo>
                    <a:pt x="470" y="993"/>
                    <a:pt x="431" y="992"/>
                    <a:pt x="393" y="990"/>
                  </a:cubicBezTo>
                  <a:cubicBezTo>
                    <a:pt x="341" y="988"/>
                    <a:pt x="279" y="981"/>
                    <a:pt x="283" y="914"/>
                  </a:cubicBezTo>
                  <a:cubicBezTo>
                    <a:pt x="287" y="851"/>
                    <a:pt x="350" y="844"/>
                    <a:pt x="401" y="844"/>
                  </a:cubicBezTo>
                  <a:cubicBezTo>
                    <a:pt x="407" y="844"/>
                    <a:pt x="414" y="844"/>
                    <a:pt x="420" y="844"/>
                  </a:cubicBezTo>
                  <a:cubicBezTo>
                    <a:pt x="913" y="844"/>
                    <a:pt x="1399" y="765"/>
                    <a:pt x="1888" y="740"/>
                  </a:cubicBezTo>
                  <a:cubicBezTo>
                    <a:pt x="1901" y="718"/>
                    <a:pt x="1915" y="699"/>
                    <a:pt x="1928" y="679"/>
                  </a:cubicBezTo>
                  <a:cubicBezTo>
                    <a:pt x="2073" y="508"/>
                    <a:pt x="2395" y="418"/>
                    <a:pt x="2712" y="418"/>
                  </a:cubicBezTo>
                  <a:cubicBezTo>
                    <a:pt x="3028" y="418"/>
                    <a:pt x="3339" y="508"/>
                    <a:pt x="3464" y="695"/>
                  </a:cubicBezTo>
                  <a:cubicBezTo>
                    <a:pt x="3472" y="707"/>
                    <a:pt x="3480" y="721"/>
                    <a:pt x="3485" y="733"/>
                  </a:cubicBezTo>
                  <a:cubicBezTo>
                    <a:pt x="4153" y="705"/>
                    <a:pt x="4821" y="668"/>
                    <a:pt x="5490" y="651"/>
                  </a:cubicBezTo>
                  <a:cubicBezTo>
                    <a:pt x="6107" y="635"/>
                    <a:pt x="6725" y="641"/>
                    <a:pt x="7342" y="638"/>
                  </a:cubicBezTo>
                  <a:cubicBezTo>
                    <a:pt x="7377" y="638"/>
                    <a:pt x="7411" y="642"/>
                    <a:pt x="7444" y="649"/>
                  </a:cubicBezTo>
                  <a:cubicBezTo>
                    <a:pt x="7479" y="659"/>
                    <a:pt x="7507" y="683"/>
                    <a:pt x="7507" y="720"/>
                  </a:cubicBezTo>
                  <a:cubicBezTo>
                    <a:pt x="7507" y="759"/>
                    <a:pt x="7479" y="781"/>
                    <a:pt x="7441" y="785"/>
                  </a:cubicBezTo>
                  <a:cubicBezTo>
                    <a:pt x="7253" y="803"/>
                    <a:pt x="7065" y="823"/>
                    <a:pt x="6876" y="831"/>
                  </a:cubicBezTo>
                  <a:cubicBezTo>
                    <a:pt x="6705" y="840"/>
                    <a:pt x="6533" y="835"/>
                    <a:pt x="6362" y="840"/>
                  </a:cubicBezTo>
                  <a:cubicBezTo>
                    <a:pt x="5745" y="856"/>
                    <a:pt x="5129" y="889"/>
                    <a:pt x="4515" y="937"/>
                  </a:cubicBezTo>
                  <a:cubicBezTo>
                    <a:pt x="4344" y="950"/>
                    <a:pt x="4171" y="953"/>
                    <a:pt x="3999" y="953"/>
                  </a:cubicBezTo>
                  <a:cubicBezTo>
                    <a:pt x="3888" y="953"/>
                    <a:pt x="3777" y="952"/>
                    <a:pt x="3666" y="951"/>
                  </a:cubicBezTo>
                  <a:cubicBezTo>
                    <a:pt x="3613" y="951"/>
                    <a:pt x="3572" y="959"/>
                    <a:pt x="3545" y="982"/>
                  </a:cubicBezTo>
                  <a:cubicBezTo>
                    <a:pt x="3551" y="1023"/>
                    <a:pt x="3561" y="1064"/>
                    <a:pt x="3578" y="1103"/>
                  </a:cubicBezTo>
                  <a:cubicBezTo>
                    <a:pt x="3624" y="1281"/>
                    <a:pt x="3661" y="1461"/>
                    <a:pt x="3644" y="1645"/>
                  </a:cubicBezTo>
                  <a:cubicBezTo>
                    <a:pt x="3950" y="1517"/>
                    <a:pt x="4284" y="1554"/>
                    <a:pt x="4606" y="1522"/>
                  </a:cubicBezTo>
                  <a:cubicBezTo>
                    <a:pt x="5543" y="1430"/>
                    <a:pt x="6485" y="1414"/>
                    <a:pt x="7427" y="1360"/>
                  </a:cubicBezTo>
                  <a:cubicBezTo>
                    <a:pt x="7612" y="1349"/>
                    <a:pt x="7692" y="1282"/>
                    <a:pt x="7686" y="1097"/>
                  </a:cubicBezTo>
                  <a:cubicBezTo>
                    <a:pt x="7676" y="840"/>
                    <a:pt x="7749" y="587"/>
                    <a:pt x="7736" y="329"/>
                  </a:cubicBezTo>
                  <a:cubicBezTo>
                    <a:pt x="7724" y="83"/>
                    <a:pt x="7681" y="35"/>
                    <a:pt x="7431" y="15"/>
                  </a:cubicBezTo>
                  <a:cubicBezTo>
                    <a:pt x="7379" y="11"/>
                    <a:pt x="7329" y="11"/>
                    <a:pt x="7277" y="11"/>
                  </a:cubicBezTo>
                  <a:cubicBezTo>
                    <a:pt x="6612" y="10"/>
                    <a:pt x="5947" y="0"/>
                    <a:pt x="5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9"/>
            <p:cNvSpPr/>
            <p:nvPr/>
          </p:nvSpPr>
          <p:spPr>
            <a:xfrm>
              <a:off x="2567803" y="3814230"/>
              <a:ext cx="4937" cy="26398"/>
            </a:xfrm>
            <a:custGeom>
              <a:avLst/>
              <a:gdLst/>
              <a:ahLst/>
              <a:cxnLst/>
              <a:rect l="l" t="t" r="r" b="b"/>
              <a:pathLst>
                <a:path w="150" h="802" extrusionOk="0">
                  <a:moveTo>
                    <a:pt x="149" y="0"/>
                  </a:moveTo>
                  <a:lnTo>
                    <a:pt x="149" y="0"/>
                  </a:lnTo>
                  <a:cubicBezTo>
                    <a:pt x="130" y="2"/>
                    <a:pt x="110" y="2"/>
                    <a:pt x="90" y="2"/>
                  </a:cubicBezTo>
                  <a:cubicBezTo>
                    <a:pt x="79" y="57"/>
                    <a:pt x="72" y="109"/>
                    <a:pt x="78" y="160"/>
                  </a:cubicBezTo>
                  <a:cubicBezTo>
                    <a:pt x="82" y="292"/>
                    <a:pt x="91" y="424"/>
                    <a:pt x="45" y="550"/>
                  </a:cubicBezTo>
                  <a:cubicBezTo>
                    <a:pt x="30" y="622"/>
                    <a:pt x="13" y="694"/>
                    <a:pt x="0" y="765"/>
                  </a:cubicBezTo>
                  <a:cubicBezTo>
                    <a:pt x="20" y="775"/>
                    <a:pt x="37" y="786"/>
                    <a:pt x="54" y="801"/>
                  </a:cubicBezTo>
                  <a:cubicBezTo>
                    <a:pt x="128" y="734"/>
                    <a:pt x="99" y="643"/>
                    <a:pt x="112" y="562"/>
                  </a:cubicBezTo>
                  <a:cubicBezTo>
                    <a:pt x="111" y="423"/>
                    <a:pt x="85" y="281"/>
                    <a:pt x="146" y="147"/>
                  </a:cubicBezTo>
                  <a:cubicBezTo>
                    <a:pt x="147" y="98"/>
                    <a:pt x="148" y="5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9"/>
            <p:cNvSpPr/>
            <p:nvPr/>
          </p:nvSpPr>
          <p:spPr>
            <a:xfrm>
              <a:off x="2573728" y="3796851"/>
              <a:ext cx="52631" cy="10632"/>
            </a:xfrm>
            <a:custGeom>
              <a:avLst/>
              <a:gdLst/>
              <a:ahLst/>
              <a:cxnLst/>
              <a:rect l="l" t="t" r="r" b="b"/>
              <a:pathLst>
                <a:path w="1599" h="323" extrusionOk="0">
                  <a:moveTo>
                    <a:pt x="823" y="0"/>
                  </a:moveTo>
                  <a:cubicBezTo>
                    <a:pt x="506" y="0"/>
                    <a:pt x="185" y="90"/>
                    <a:pt x="41" y="261"/>
                  </a:cubicBezTo>
                  <a:cubicBezTo>
                    <a:pt x="27" y="281"/>
                    <a:pt x="14" y="301"/>
                    <a:pt x="0" y="323"/>
                  </a:cubicBezTo>
                  <a:lnTo>
                    <a:pt x="76" y="319"/>
                  </a:lnTo>
                  <a:cubicBezTo>
                    <a:pt x="282" y="128"/>
                    <a:pt x="544" y="81"/>
                    <a:pt x="801" y="81"/>
                  </a:cubicBezTo>
                  <a:cubicBezTo>
                    <a:pt x="815" y="81"/>
                    <a:pt x="830" y="81"/>
                    <a:pt x="844" y="81"/>
                  </a:cubicBezTo>
                  <a:cubicBezTo>
                    <a:pt x="1083" y="86"/>
                    <a:pt x="1347" y="96"/>
                    <a:pt x="1523" y="320"/>
                  </a:cubicBezTo>
                  <a:cubicBezTo>
                    <a:pt x="1548" y="319"/>
                    <a:pt x="1574" y="318"/>
                    <a:pt x="1598" y="318"/>
                  </a:cubicBezTo>
                  <a:cubicBezTo>
                    <a:pt x="1591" y="303"/>
                    <a:pt x="1584" y="289"/>
                    <a:pt x="1576" y="277"/>
                  </a:cubicBezTo>
                  <a:cubicBezTo>
                    <a:pt x="1451" y="90"/>
                    <a:pt x="1139" y="0"/>
                    <a:pt x="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9"/>
            <p:cNvSpPr/>
            <p:nvPr/>
          </p:nvSpPr>
          <p:spPr>
            <a:xfrm>
              <a:off x="2626886" y="3815448"/>
              <a:ext cx="5201" cy="22942"/>
            </a:xfrm>
            <a:custGeom>
              <a:avLst/>
              <a:gdLst/>
              <a:ahLst/>
              <a:cxnLst/>
              <a:rect l="l" t="t" r="r" b="b"/>
              <a:pathLst>
                <a:path w="158" h="697" extrusionOk="0">
                  <a:moveTo>
                    <a:pt x="43" y="0"/>
                  </a:moveTo>
                  <a:cubicBezTo>
                    <a:pt x="14" y="22"/>
                    <a:pt x="0" y="58"/>
                    <a:pt x="0" y="114"/>
                  </a:cubicBezTo>
                  <a:cubicBezTo>
                    <a:pt x="24" y="308"/>
                    <a:pt x="46" y="503"/>
                    <a:pt x="71" y="696"/>
                  </a:cubicBezTo>
                  <a:cubicBezTo>
                    <a:pt x="93" y="685"/>
                    <a:pt x="118" y="675"/>
                    <a:pt x="142" y="665"/>
                  </a:cubicBezTo>
                  <a:cubicBezTo>
                    <a:pt x="158" y="478"/>
                    <a:pt x="121" y="300"/>
                    <a:pt x="76" y="122"/>
                  </a:cubicBezTo>
                  <a:cubicBezTo>
                    <a:pt x="59" y="83"/>
                    <a:pt x="49" y="42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9"/>
            <p:cNvSpPr/>
            <p:nvPr/>
          </p:nvSpPr>
          <p:spPr>
            <a:xfrm>
              <a:off x="2508227" y="3780394"/>
              <a:ext cx="261115" cy="62374"/>
            </a:xfrm>
            <a:custGeom>
              <a:avLst/>
              <a:gdLst/>
              <a:ahLst/>
              <a:cxnLst/>
              <a:rect l="l" t="t" r="r" b="b"/>
              <a:pathLst>
                <a:path w="7933" h="1895" extrusionOk="0">
                  <a:moveTo>
                    <a:pt x="5692" y="0"/>
                  </a:moveTo>
                  <a:cubicBezTo>
                    <a:pt x="4768" y="0"/>
                    <a:pt x="3843" y="7"/>
                    <a:pt x="2918" y="39"/>
                  </a:cubicBezTo>
                  <a:cubicBezTo>
                    <a:pt x="2328" y="59"/>
                    <a:pt x="1737" y="100"/>
                    <a:pt x="1147" y="111"/>
                  </a:cubicBezTo>
                  <a:cubicBezTo>
                    <a:pt x="840" y="117"/>
                    <a:pt x="532" y="138"/>
                    <a:pt x="224" y="154"/>
                  </a:cubicBezTo>
                  <a:cubicBezTo>
                    <a:pt x="29" y="163"/>
                    <a:pt x="11" y="177"/>
                    <a:pt x="8" y="360"/>
                  </a:cubicBezTo>
                  <a:cubicBezTo>
                    <a:pt x="2" y="805"/>
                    <a:pt x="1" y="1251"/>
                    <a:pt x="6" y="1697"/>
                  </a:cubicBezTo>
                  <a:cubicBezTo>
                    <a:pt x="8" y="1867"/>
                    <a:pt x="23" y="1894"/>
                    <a:pt x="163" y="1894"/>
                  </a:cubicBezTo>
                  <a:cubicBezTo>
                    <a:pt x="179" y="1894"/>
                    <a:pt x="198" y="1894"/>
                    <a:pt x="219" y="1893"/>
                  </a:cubicBezTo>
                  <a:cubicBezTo>
                    <a:pt x="537" y="1885"/>
                    <a:pt x="854" y="1838"/>
                    <a:pt x="1173" y="1838"/>
                  </a:cubicBezTo>
                  <a:cubicBezTo>
                    <a:pt x="1205" y="1838"/>
                    <a:pt x="1238" y="1839"/>
                    <a:pt x="1271" y="1840"/>
                  </a:cubicBezTo>
                  <a:cubicBezTo>
                    <a:pt x="1307" y="1841"/>
                    <a:pt x="1343" y="1842"/>
                    <a:pt x="1380" y="1842"/>
                  </a:cubicBezTo>
                  <a:cubicBezTo>
                    <a:pt x="1520" y="1842"/>
                    <a:pt x="1662" y="1834"/>
                    <a:pt x="1803" y="1829"/>
                  </a:cubicBezTo>
                  <a:cubicBezTo>
                    <a:pt x="1804" y="1816"/>
                    <a:pt x="1807" y="1804"/>
                    <a:pt x="1809" y="1791"/>
                  </a:cubicBezTo>
                  <a:cubicBezTo>
                    <a:pt x="1722" y="1745"/>
                    <a:pt x="1619" y="1754"/>
                    <a:pt x="1521" y="1752"/>
                  </a:cubicBezTo>
                  <a:cubicBezTo>
                    <a:pt x="1412" y="1751"/>
                    <a:pt x="1302" y="1749"/>
                    <a:pt x="1192" y="1749"/>
                  </a:cubicBezTo>
                  <a:cubicBezTo>
                    <a:pt x="925" y="1749"/>
                    <a:pt x="658" y="1757"/>
                    <a:pt x="392" y="1796"/>
                  </a:cubicBezTo>
                  <a:cubicBezTo>
                    <a:pt x="366" y="1800"/>
                    <a:pt x="341" y="1802"/>
                    <a:pt x="318" y="1802"/>
                  </a:cubicBezTo>
                  <a:cubicBezTo>
                    <a:pt x="178" y="1802"/>
                    <a:pt x="102" y="1730"/>
                    <a:pt x="106" y="1546"/>
                  </a:cubicBezTo>
                  <a:cubicBezTo>
                    <a:pt x="115" y="1203"/>
                    <a:pt x="110" y="860"/>
                    <a:pt x="107" y="516"/>
                  </a:cubicBezTo>
                  <a:cubicBezTo>
                    <a:pt x="107" y="337"/>
                    <a:pt x="172" y="257"/>
                    <a:pt x="361" y="246"/>
                  </a:cubicBezTo>
                  <a:cubicBezTo>
                    <a:pt x="1592" y="177"/>
                    <a:pt x="2827" y="142"/>
                    <a:pt x="4059" y="100"/>
                  </a:cubicBezTo>
                  <a:cubicBezTo>
                    <a:pt x="4499" y="86"/>
                    <a:pt x="4941" y="81"/>
                    <a:pt x="5383" y="81"/>
                  </a:cubicBezTo>
                  <a:cubicBezTo>
                    <a:pt x="6048" y="81"/>
                    <a:pt x="6713" y="91"/>
                    <a:pt x="7378" y="92"/>
                  </a:cubicBezTo>
                  <a:cubicBezTo>
                    <a:pt x="7429" y="92"/>
                    <a:pt x="7480" y="92"/>
                    <a:pt x="7532" y="96"/>
                  </a:cubicBezTo>
                  <a:cubicBezTo>
                    <a:pt x="7782" y="116"/>
                    <a:pt x="7825" y="164"/>
                    <a:pt x="7837" y="410"/>
                  </a:cubicBezTo>
                  <a:cubicBezTo>
                    <a:pt x="7848" y="670"/>
                    <a:pt x="7777" y="922"/>
                    <a:pt x="7786" y="1179"/>
                  </a:cubicBezTo>
                  <a:cubicBezTo>
                    <a:pt x="7793" y="1365"/>
                    <a:pt x="7713" y="1430"/>
                    <a:pt x="7528" y="1441"/>
                  </a:cubicBezTo>
                  <a:cubicBezTo>
                    <a:pt x="6588" y="1495"/>
                    <a:pt x="5644" y="1511"/>
                    <a:pt x="4705" y="1603"/>
                  </a:cubicBezTo>
                  <a:cubicBezTo>
                    <a:pt x="4385" y="1635"/>
                    <a:pt x="4051" y="1600"/>
                    <a:pt x="3745" y="1727"/>
                  </a:cubicBezTo>
                  <a:lnTo>
                    <a:pt x="3745" y="1743"/>
                  </a:lnTo>
                  <a:cubicBezTo>
                    <a:pt x="3745" y="1752"/>
                    <a:pt x="3743" y="1761"/>
                    <a:pt x="3742" y="1771"/>
                  </a:cubicBezTo>
                  <a:cubicBezTo>
                    <a:pt x="3770" y="1774"/>
                    <a:pt x="3800" y="1776"/>
                    <a:pt x="3829" y="1776"/>
                  </a:cubicBezTo>
                  <a:cubicBezTo>
                    <a:pt x="3861" y="1776"/>
                    <a:pt x="3894" y="1774"/>
                    <a:pt x="3927" y="1770"/>
                  </a:cubicBezTo>
                  <a:cubicBezTo>
                    <a:pt x="4164" y="1734"/>
                    <a:pt x="4404" y="1718"/>
                    <a:pt x="4643" y="1702"/>
                  </a:cubicBezTo>
                  <a:cubicBezTo>
                    <a:pt x="5402" y="1650"/>
                    <a:pt x="6162" y="1590"/>
                    <a:pt x="6924" y="1575"/>
                  </a:cubicBezTo>
                  <a:cubicBezTo>
                    <a:pt x="7176" y="1570"/>
                    <a:pt x="7428" y="1541"/>
                    <a:pt x="7682" y="1541"/>
                  </a:cubicBezTo>
                  <a:cubicBezTo>
                    <a:pt x="7694" y="1541"/>
                    <a:pt x="7707" y="1541"/>
                    <a:pt x="7720" y="1541"/>
                  </a:cubicBezTo>
                  <a:cubicBezTo>
                    <a:pt x="7721" y="1541"/>
                    <a:pt x="7722" y="1541"/>
                    <a:pt x="7723" y="1541"/>
                  </a:cubicBezTo>
                  <a:cubicBezTo>
                    <a:pt x="7838" y="1541"/>
                    <a:pt x="7896" y="1493"/>
                    <a:pt x="7888" y="1373"/>
                  </a:cubicBezTo>
                  <a:cubicBezTo>
                    <a:pt x="7866" y="1080"/>
                    <a:pt x="7928" y="793"/>
                    <a:pt x="7929" y="500"/>
                  </a:cubicBezTo>
                  <a:cubicBezTo>
                    <a:pt x="7931" y="10"/>
                    <a:pt x="7932" y="6"/>
                    <a:pt x="7444" y="5"/>
                  </a:cubicBezTo>
                  <a:cubicBezTo>
                    <a:pt x="6860" y="3"/>
                    <a:pt x="6276" y="0"/>
                    <a:pt x="5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9"/>
            <p:cNvSpPr/>
            <p:nvPr/>
          </p:nvSpPr>
          <p:spPr>
            <a:xfrm>
              <a:off x="2567606" y="3839443"/>
              <a:ext cx="1942" cy="1317"/>
            </a:xfrm>
            <a:custGeom>
              <a:avLst/>
              <a:gdLst/>
              <a:ahLst/>
              <a:cxnLst/>
              <a:rect l="l" t="t" r="r" b="b"/>
              <a:pathLst>
                <a:path w="59" h="40" extrusionOk="0">
                  <a:moveTo>
                    <a:pt x="6" y="0"/>
                  </a:moveTo>
                  <a:cubicBezTo>
                    <a:pt x="4" y="14"/>
                    <a:pt x="1" y="26"/>
                    <a:pt x="0" y="40"/>
                  </a:cubicBezTo>
                  <a:cubicBezTo>
                    <a:pt x="20" y="40"/>
                    <a:pt x="38" y="37"/>
                    <a:pt x="59" y="36"/>
                  </a:cubicBezTo>
                  <a:cubicBezTo>
                    <a:pt x="43" y="22"/>
                    <a:pt x="25" y="10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9"/>
            <p:cNvSpPr/>
            <p:nvPr/>
          </p:nvSpPr>
          <p:spPr>
            <a:xfrm>
              <a:off x="2629157" y="3837304"/>
              <a:ext cx="2370" cy="1448"/>
            </a:xfrm>
            <a:custGeom>
              <a:avLst/>
              <a:gdLst/>
              <a:ahLst/>
              <a:cxnLst/>
              <a:rect l="l" t="t" r="r" b="b"/>
              <a:pathLst>
                <a:path w="72" h="44" extrusionOk="0">
                  <a:moveTo>
                    <a:pt x="72" y="0"/>
                  </a:moveTo>
                  <a:cubicBezTo>
                    <a:pt x="48" y="10"/>
                    <a:pt x="24" y="19"/>
                    <a:pt x="0" y="31"/>
                  </a:cubicBezTo>
                  <a:cubicBezTo>
                    <a:pt x="23" y="37"/>
                    <a:pt x="45" y="42"/>
                    <a:pt x="70" y="44"/>
                  </a:cubicBezTo>
                  <a:cubicBezTo>
                    <a:pt x="71" y="34"/>
                    <a:pt x="71" y="26"/>
                    <a:pt x="72" y="16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9"/>
            <p:cNvSpPr/>
            <p:nvPr/>
          </p:nvSpPr>
          <p:spPr>
            <a:xfrm>
              <a:off x="2572642" y="3867026"/>
              <a:ext cx="63625" cy="173627"/>
            </a:xfrm>
            <a:custGeom>
              <a:avLst/>
              <a:gdLst/>
              <a:ahLst/>
              <a:cxnLst/>
              <a:rect l="l" t="t" r="r" b="b"/>
              <a:pathLst>
                <a:path w="1933" h="5275" extrusionOk="0">
                  <a:moveTo>
                    <a:pt x="940" y="1"/>
                  </a:moveTo>
                  <a:cubicBezTo>
                    <a:pt x="759" y="1"/>
                    <a:pt x="579" y="27"/>
                    <a:pt x="401" y="85"/>
                  </a:cubicBezTo>
                  <a:cubicBezTo>
                    <a:pt x="283" y="123"/>
                    <a:pt x="213" y="200"/>
                    <a:pt x="187" y="316"/>
                  </a:cubicBezTo>
                  <a:cubicBezTo>
                    <a:pt x="169" y="390"/>
                    <a:pt x="164" y="468"/>
                    <a:pt x="157" y="544"/>
                  </a:cubicBezTo>
                  <a:cubicBezTo>
                    <a:pt x="81" y="1458"/>
                    <a:pt x="64" y="2374"/>
                    <a:pt x="64" y="3289"/>
                  </a:cubicBezTo>
                  <a:cubicBezTo>
                    <a:pt x="68" y="3692"/>
                    <a:pt x="43" y="4094"/>
                    <a:pt x="18" y="4496"/>
                  </a:cubicBezTo>
                  <a:cubicBezTo>
                    <a:pt x="10" y="4657"/>
                    <a:pt x="0" y="4821"/>
                    <a:pt x="15" y="4982"/>
                  </a:cubicBezTo>
                  <a:cubicBezTo>
                    <a:pt x="34" y="5201"/>
                    <a:pt x="114" y="5275"/>
                    <a:pt x="325" y="5275"/>
                  </a:cubicBezTo>
                  <a:cubicBezTo>
                    <a:pt x="333" y="5275"/>
                    <a:pt x="340" y="5275"/>
                    <a:pt x="348" y="5275"/>
                  </a:cubicBezTo>
                  <a:cubicBezTo>
                    <a:pt x="561" y="5271"/>
                    <a:pt x="774" y="5251"/>
                    <a:pt x="987" y="5232"/>
                  </a:cubicBezTo>
                  <a:cubicBezTo>
                    <a:pt x="1199" y="5214"/>
                    <a:pt x="1414" y="5197"/>
                    <a:pt x="1624" y="5161"/>
                  </a:cubicBezTo>
                  <a:cubicBezTo>
                    <a:pt x="1859" y="5120"/>
                    <a:pt x="1932" y="5034"/>
                    <a:pt x="1931" y="4796"/>
                  </a:cubicBezTo>
                  <a:cubicBezTo>
                    <a:pt x="1927" y="4453"/>
                    <a:pt x="1918" y="4110"/>
                    <a:pt x="1890" y="3769"/>
                  </a:cubicBezTo>
                  <a:cubicBezTo>
                    <a:pt x="1831" y="3045"/>
                    <a:pt x="1768" y="2320"/>
                    <a:pt x="1693" y="1597"/>
                  </a:cubicBezTo>
                  <a:cubicBezTo>
                    <a:pt x="1652" y="1188"/>
                    <a:pt x="1636" y="777"/>
                    <a:pt x="1561" y="373"/>
                  </a:cubicBezTo>
                  <a:cubicBezTo>
                    <a:pt x="1522" y="152"/>
                    <a:pt x="1393" y="42"/>
                    <a:pt x="1188" y="17"/>
                  </a:cubicBezTo>
                  <a:cubicBezTo>
                    <a:pt x="1105" y="6"/>
                    <a:pt x="1022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9"/>
            <p:cNvSpPr/>
            <p:nvPr/>
          </p:nvSpPr>
          <p:spPr>
            <a:xfrm>
              <a:off x="2577777" y="3805870"/>
              <a:ext cx="44764" cy="53619"/>
            </a:xfrm>
            <a:custGeom>
              <a:avLst/>
              <a:gdLst/>
              <a:ahLst/>
              <a:cxnLst/>
              <a:rect l="l" t="t" r="r" b="b"/>
              <a:pathLst>
                <a:path w="1360" h="1629" extrusionOk="0">
                  <a:moveTo>
                    <a:pt x="827" y="1"/>
                  </a:moveTo>
                  <a:cubicBezTo>
                    <a:pt x="608" y="1"/>
                    <a:pt x="398" y="61"/>
                    <a:pt x="189" y="129"/>
                  </a:cubicBezTo>
                  <a:cubicBezTo>
                    <a:pt x="95" y="157"/>
                    <a:pt x="57" y="225"/>
                    <a:pt x="52" y="322"/>
                  </a:cubicBezTo>
                  <a:cubicBezTo>
                    <a:pt x="29" y="689"/>
                    <a:pt x="1" y="1055"/>
                    <a:pt x="61" y="1422"/>
                  </a:cubicBezTo>
                  <a:cubicBezTo>
                    <a:pt x="82" y="1542"/>
                    <a:pt x="135" y="1595"/>
                    <a:pt x="251" y="1595"/>
                  </a:cubicBezTo>
                  <a:cubicBezTo>
                    <a:pt x="255" y="1595"/>
                    <a:pt x="260" y="1595"/>
                    <a:pt x="265" y="1595"/>
                  </a:cubicBezTo>
                  <a:cubicBezTo>
                    <a:pt x="319" y="1593"/>
                    <a:pt x="373" y="1593"/>
                    <a:pt x="427" y="1593"/>
                  </a:cubicBezTo>
                  <a:cubicBezTo>
                    <a:pt x="509" y="1593"/>
                    <a:pt x="592" y="1594"/>
                    <a:pt x="675" y="1597"/>
                  </a:cubicBezTo>
                  <a:cubicBezTo>
                    <a:pt x="782" y="1599"/>
                    <a:pt x="889" y="1628"/>
                    <a:pt x="996" y="1628"/>
                  </a:cubicBezTo>
                  <a:cubicBezTo>
                    <a:pt x="1017" y="1628"/>
                    <a:pt x="1038" y="1627"/>
                    <a:pt x="1058" y="1625"/>
                  </a:cubicBezTo>
                  <a:cubicBezTo>
                    <a:pt x="1264" y="1599"/>
                    <a:pt x="1330" y="1534"/>
                    <a:pt x="1341" y="1332"/>
                  </a:cubicBezTo>
                  <a:cubicBezTo>
                    <a:pt x="1347" y="1230"/>
                    <a:pt x="1343" y="1127"/>
                    <a:pt x="1343" y="982"/>
                  </a:cubicBezTo>
                  <a:cubicBezTo>
                    <a:pt x="1359" y="790"/>
                    <a:pt x="1318" y="562"/>
                    <a:pt x="1298" y="333"/>
                  </a:cubicBezTo>
                  <a:cubicBezTo>
                    <a:pt x="1277" y="115"/>
                    <a:pt x="1191" y="38"/>
                    <a:pt x="969" y="9"/>
                  </a:cubicBezTo>
                  <a:cubicBezTo>
                    <a:pt x="921" y="4"/>
                    <a:pt x="874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9"/>
            <p:cNvSpPr/>
            <p:nvPr/>
          </p:nvSpPr>
          <p:spPr>
            <a:xfrm>
              <a:off x="2627083" y="3806298"/>
              <a:ext cx="119514" cy="6649"/>
            </a:xfrm>
            <a:custGeom>
              <a:avLst/>
              <a:gdLst/>
              <a:ahLst/>
              <a:cxnLst/>
              <a:rect l="l" t="t" r="r" b="b"/>
              <a:pathLst>
                <a:path w="3631" h="202" extrusionOk="0">
                  <a:moveTo>
                    <a:pt x="3631" y="1"/>
                  </a:moveTo>
                  <a:lnTo>
                    <a:pt x="3631" y="1"/>
                  </a:lnTo>
                  <a:cubicBezTo>
                    <a:pt x="3557" y="23"/>
                    <a:pt x="3487" y="26"/>
                    <a:pt x="3419" y="26"/>
                  </a:cubicBezTo>
                  <a:cubicBezTo>
                    <a:pt x="3383" y="26"/>
                    <a:pt x="3349" y="25"/>
                    <a:pt x="3314" y="25"/>
                  </a:cubicBezTo>
                  <a:cubicBezTo>
                    <a:pt x="3236" y="25"/>
                    <a:pt x="3159" y="24"/>
                    <a:pt x="3081" y="24"/>
                  </a:cubicBezTo>
                  <a:cubicBezTo>
                    <a:pt x="2201" y="24"/>
                    <a:pt x="1322" y="67"/>
                    <a:pt x="444" y="121"/>
                  </a:cubicBezTo>
                  <a:cubicBezTo>
                    <a:pt x="381" y="125"/>
                    <a:pt x="317" y="129"/>
                    <a:pt x="254" y="129"/>
                  </a:cubicBezTo>
                  <a:cubicBezTo>
                    <a:pt x="167" y="129"/>
                    <a:pt x="82" y="120"/>
                    <a:pt x="1" y="86"/>
                  </a:cubicBezTo>
                  <a:lnTo>
                    <a:pt x="1" y="86"/>
                  </a:lnTo>
                  <a:cubicBezTo>
                    <a:pt x="12" y="123"/>
                    <a:pt x="19" y="164"/>
                    <a:pt x="24" y="202"/>
                  </a:cubicBezTo>
                  <a:cubicBezTo>
                    <a:pt x="76" y="154"/>
                    <a:pt x="170" y="151"/>
                    <a:pt x="251" y="148"/>
                  </a:cubicBezTo>
                  <a:cubicBezTo>
                    <a:pt x="668" y="132"/>
                    <a:pt x="1087" y="124"/>
                    <a:pt x="1505" y="98"/>
                  </a:cubicBezTo>
                  <a:cubicBezTo>
                    <a:pt x="2024" y="66"/>
                    <a:pt x="2543" y="28"/>
                    <a:pt x="3063" y="28"/>
                  </a:cubicBezTo>
                  <a:cubicBezTo>
                    <a:pt x="3167" y="28"/>
                    <a:pt x="3271" y="29"/>
                    <a:pt x="3374" y="33"/>
                  </a:cubicBezTo>
                  <a:cubicBezTo>
                    <a:pt x="3396" y="34"/>
                    <a:pt x="3417" y="34"/>
                    <a:pt x="3439" y="34"/>
                  </a:cubicBezTo>
                  <a:cubicBezTo>
                    <a:pt x="3500" y="34"/>
                    <a:pt x="3564" y="28"/>
                    <a:pt x="36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9"/>
            <p:cNvSpPr/>
            <p:nvPr/>
          </p:nvSpPr>
          <p:spPr>
            <a:xfrm>
              <a:off x="2623792" y="3807318"/>
              <a:ext cx="4114" cy="11849"/>
            </a:xfrm>
            <a:custGeom>
              <a:avLst/>
              <a:gdLst/>
              <a:ahLst/>
              <a:cxnLst/>
              <a:rect l="l" t="t" r="r" b="b"/>
              <a:pathLst>
                <a:path w="125" h="360" extrusionOk="0">
                  <a:moveTo>
                    <a:pt x="1" y="1"/>
                  </a:moveTo>
                  <a:cubicBezTo>
                    <a:pt x="83" y="107"/>
                    <a:pt x="11" y="253"/>
                    <a:pt x="94" y="359"/>
                  </a:cubicBezTo>
                  <a:cubicBezTo>
                    <a:pt x="69" y="262"/>
                    <a:pt x="87" y="207"/>
                    <a:pt x="124" y="172"/>
                  </a:cubicBezTo>
                  <a:cubicBezTo>
                    <a:pt x="119" y="133"/>
                    <a:pt x="112" y="93"/>
                    <a:pt x="101" y="56"/>
                  </a:cubicBezTo>
                  <a:cubicBezTo>
                    <a:pt x="68" y="41"/>
                    <a:pt x="33" y="2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9"/>
            <p:cNvSpPr/>
            <p:nvPr/>
          </p:nvSpPr>
          <p:spPr>
            <a:xfrm>
              <a:off x="2626293" y="3804027"/>
              <a:ext cx="132384" cy="11520"/>
            </a:xfrm>
            <a:custGeom>
              <a:avLst/>
              <a:gdLst/>
              <a:ahLst/>
              <a:cxnLst/>
              <a:rect l="l" t="t" r="r" b="b"/>
              <a:pathLst>
                <a:path w="4022" h="350" extrusionOk="0">
                  <a:moveTo>
                    <a:pt x="3857" y="4"/>
                  </a:moveTo>
                  <a:cubicBezTo>
                    <a:pt x="3240" y="6"/>
                    <a:pt x="2622" y="1"/>
                    <a:pt x="2005" y="17"/>
                  </a:cubicBezTo>
                  <a:cubicBezTo>
                    <a:pt x="1338" y="34"/>
                    <a:pt x="668" y="70"/>
                    <a:pt x="0" y="100"/>
                  </a:cubicBezTo>
                  <a:cubicBezTo>
                    <a:pt x="10" y="118"/>
                    <a:pt x="18" y="138"/>
                    <a:pt x="25" y="158"/>
                  </a:cubicBezTo>
                  <a:cubicBezTo>
                    <a:pt x="106" y="192"/>
                    <a:pt x="191" y="201"/>
                    <a:pt x="278" y="201"/>
                  </a:cubicBezTo>
                  <a:cubicBezTo>
                    <a:pt x="341" y="201"/>
                    <a:pt x="405" y="196"/>
                    <a:pt x="468" y="192"/>
                  </a:cubicBezTo>
                  <a:cubicBezTo>
                    <a:pt x="1352" y="137"/>
                    <a:pt x="2237" y="96"/>
                    <a:pt x="3123" y="96"/>
                  </a:cubicBezTo>
                  <a:cubicBezTo>
                    <a:pt x="3194" y="96"/>
                    <a:pt x="3266" y="96"/>
                    <a:pt x="3338" y="96"/>
                  </a:cubicBezTo>
                  <a:cubicBezTo>
                    <a:pt x="3375" y="97"/>
                    <a:pt x="3412" y="98"/>
                    <a:pt x="3450" y="98"/>
                  </a:cubicBezTo>
                  <a:cubicBezTo>
                    <a:pt x="3516" y="98"/>
                    <a:pt x="3583" y="94"/>
                    <a:pt x="3655" y="73"/>
                  </a:cubicBezTo>
                  <a:lnTo>
                    <a:pt x="3655" y="73"/>
                  </a:lnTo>
                  <a:cubicBezTo>
                    <a:pt x="3589" y="101"/>
                    <a:pt x="3527" y="106"/>
                    <a:pt x="3466" y="106"/>
                  </a:cubicBezTo>
                  <a:cubicBezTo>
                    <a:pt x="3443" y="106"/>
                    <a:pt x="3421" y="105"/>
                    <a:pt x="3398" y="105"/>
                  </a:cubicBezTo>
                  <a:cubicBezTo>
                    <a:pt x="3295" y="101"/>
                    <a:pt x="3191" y="100"/>
                    <a:pt x="3087" y="100"/>
                  </a:cubicBezTo>
                  <a:cubicBezTo>
                    <a:pt x="2567" y="100"/>
                    <a:pt x="2048" y="138"/>
                    <a:pt x="1529" y="170"/>
                  </a:cubicBezTo>
                  <a:cubicBezTo>
                    <a:pt x="1110" y="195"/>
                    <a:pt x="692" y="203"/>
                    <a:pt x="275" y="220"/>
                  </a:cubicBezTo>
                  <a:cubicBezTo>
                    <a:pt x="194" y="224"/>
                    <a:pt x="100" y="227"/>
                    <a:pt x="48" y="275"/>
                  </a:cubicBezTo>
                  <a:cubicBezTo>
                    <a:pt x="52" y="300"/>
                    <a:pt x="57" y="325"/>
                    <a:pt x="61" y="350"/>
                  </a:cubicBezTo>
                  <a:cubicBezTo>
                    <a:pt x="89" y="325"/>
                    <a:pt x="130" y="318"/>
                    <a:pt x="181" y="318"/>
                  </a:cubicBezTo>
                  <a:cubicBezTo>
                    <a:pt x="286" y="318"/>
                    <a:pt x="391" y="319"/>
                    <a:pt x="495" y="319"/>
                  </a:cubicBezTo>
                  <a:cubicBezTo>
                    <a:pt x="674" y="319"/>
                    <a:pt x="852" y="316"/>
                    <a:pt x="1030" y="303"/>
                  </a:cubicBezTo>
                  <a:cubicBezTo>
                    <a:pt x="1644" y="255"/>
                    <a:pt x="2260" y="220"/>
                    <a:pt x="2877" y="206"/>
                  </a:cubicBezTo>
                  <a:cubicBezTo>
                    <a:pt x="3048" y="202"/>
                    <a:pt x="3221" y="206"/>
                    <a:pt x="3392" y="197"/>
                  </a:cubicBezTo>
                  <a:cubicBezTo>
                    <a:pt x="3579" y="188"/>
                    <a:pt x="3769" y="169"/>
                    <a:pt x="3956" y="151"/>
                  </a:cubicBezTo>
                  <a:cubicBezTo>
                    <a:pt x="3993" y="147"/>
                    <a:pt x="4021" y="124"/>
                    <a:pt x="4022" y="86"/>
                  </a:cubicBezTo>
                  <a:cubicBezTo>
                    <a:pt x="4022" y="48"/>
                    <a:pt x="3994" y="25"/>
                    <a:pt x="3960" y="15"/>
                  </a:cubicBezTo>
                  <a:cubicBezTo>
                    <a:pt x="3926" y="6"/>
                    <a:pt x="3892" y="4"/>
                    <a:pt x="3857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9"/>
            <p:cNvSpPr/>
            <p:nvPr/>
          </p:nvSpPr>
          <p:spPr>
            <a:xfrm>
              <a:off x="2626030" y="3812947"/>
              <a:ext cx="2238" cy="6221"/>
            </a:xfrm>
            <a:custGeom>
              <a:avLst/>
              <a:gdLst/>
              <a:ahLst/>
              <a:cxnLst/>
              <a:rect l="l" t="t" r="r" b="b"/>
              <a:pathLst>
                <a:path w="68" h="189" extrusionOk="0">
                  <a:moveTo>
                    <a:pt x="56" y="1"/>
                  </a:moveTo>
                  <a:cubicBezTo>
                    <a:pt x="19" y="36"/>
                    <a:pt x="1" y="91"/>
                    <a:pt x="26" y="188"/>
                  </a:cubicBezTo>
                  <a:cubicBezTo>
                    <a:pt x="26" y="134"/>
                    <a:pt x="40" y="98"/>
                    <a:pt x="68" y="75"/>
                  </a:cubicBezTo>
                  <a:cubicBezTo>
                    <a:pt x="65" y="52"/>
                    <a:pt x="60" y="26"/>
                    <a:pt x="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9"/>
            <p:cNvSpPr/>
            <p:nvPr/>
          </p:nvSpPr>
          <p:spPr>
            <a:xfrm>
              <a:off x="2623792" y="3807220"/>
              <a:ext cx="3324" cy="1942"/>
            </a:xfrm>
            <a:custGeom>
              <a:avLst/>
              <a:gdLst/>
              <a:ahLst/>
              <a:cxnLst/>
              <a:rect l="l" t="t" r="r" b="b"/>
              <a:pathLst>
                <a:path w="101" h="59" extrusionOk="0">
                  <a:moveTo>
                    <a:pt x="76" y="0"/>
                  </a:moveTo>
                  <a:cubicBezTo>
                    <a:pt x="52" y="3"/>
                    <a:pt x="26" y="4"/>
                    <a:pt x="1" y="4"/>
                  </a:cubicBezTo>
                  <a:cubicBezTo>
                    <a:pt x="33" y="27"/>
                    <a:pt x="66" y="45"/>
                    <a:pt x="101" y="59"/>
                  </a:cubicBezTo>
                  <a:cubicBezTo>
                    <a:pt x="94" y="40"/>
                    <a:pt x="86" y="20"/>
                    <a:pt x="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9"/>
            <p:cNvSpPr/>
            <p:nvPr/>
          </p:nvSpPr>
          <p:spPr>
            <a:xfrm>
              <a:off x="2531795" y="3809458"/>
              <a:ext cx="40782" cy="3884"/>
            </a:xfrm>
            <a:custGeom>
              <a:avLst/>
              <a:gdLst/>
              <a:ahLst/>
              <a:cxnLst/>
              <a:rect l="l" t="t" r="r" b="b"/>
              <a:pathLst>
                <a:path w="1239" h="118" extrusionOk="0">
                  <a:moveTo>
                    <a:pt x="1238" y="1"/>
                  </a:moveTo>
                  <a:lnTo>
                    <a:pt x="1238" y="1"/>
                  </a:lnTo>
                  <a:cubicBezTo>
                    <a:pt x="1152" y="37"/>
                    <a:pt x="1057" y="48"/>
                    <a:pt x="966" y="55"/>
                  </a:cubicBezTo>
                  <a:cubicBezTo>
                    <a:pt x="704" y="74"/>
                    <a:pt x="443" y="106"/>
                    <a:pt x="180" y="115"/>
                  </a:cubicBezTo>
                  <a:lnTo>
                    <a:pt x="180" y="115"/>
                  </a:lnTo>
                  <a:cubicBezTo>
                    <a:pt x="416" y="111"/>
                    <a:pt x="652" y="100"/>
                    <a:pt x="887" y="71"/>
                  </a:cubicBezTo>
                  <a:cubicBezTo>
                    <a:pt x="935" y="65"/>
                    <a:pt x="983" y="58"/>
                    <a:pt x="1031" y="58"/>
                  </a:cubicBezTo>
                  <a:cubicBezTo>
                    <a:pt x="1089" y="58"/>
                    <a:pt x="1145" y="68"/>
                    <a:pt x="1196" y="106"/>
                  </a:cubicBezTo>
                  <a:cubicBezTo>
                    <a:pt x="1206" y="70"/>
                    <a:pt x="1221" y="33"/>
                    <a:pt x="1238" y="1"/>
                  </a:cubicBezTo>
                  <a:close/>
                  <a:moveTo>
                    <a:pt x="180" y="115"/>
                  </a:moveTo>
                  <a:lnTo>
                    <a:pt x="180" y="115"/>
                  </a:lnTo>
                  <a:cubicBezTo>
                    <a:pt x="120" y="116"/>
                    <a:pt x="61" y="117"/>
                    <a:pt x="1" y="118"/>
                  </a:cubicBezTo>
                  <a:cubicBezTo>
                    <a:pt x="16" y="118"/>
                    <a:pt x="30" y="118"/>
                    <a:pt x="45" y="118"/>
                  </a:cubicBezTo>
                  <a:cubicBezTo>
                    <a:pt x="90" y="118"/>
                    <a:pt x="135" y="117"/>
                    <a:pt x="180" y="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9"/>
            <p:cNvSpPr/>
            <p:nvPr/>
          </p:nvSpPr>
          <p:spPr>
            <a:xfrm>
              <a:off x="2571128" y="3807318"/>
              <a:ext cx="5069" cy="7044"/>
            </a:xfrm>
            <a:custGeom>
              <a:avLst/>
              <a:gdLst/>
              <a:ahLst/>
              <a:cxnLst/>
              <a:rect l="l" t="t" r="r" b="b"/>
              <a:pathLst>
                <a:path w="154" h="214" extrusionOk="0">
                  <a:moveTo>
                    <a:pt x="154" y="1"/>
                  </a:moveTo>
                  <a:cubicBezTo>
                    <a:pt x="120" y="28"/>
                    <a:pt x="82" y="50"/>
                    <a:pt x="43" y="66"/>
                  </a:cubicBezTo>
                  <a:cubicBezTo>
                    <a:pt x="26" y="98"/>
                    <a:pt x="13" y="134"/>
                    <a:pt x="1" y="171"/>
                  </a:cubicBezTo>
                  <a:cubicBezTo>
                    <a:pt x="17" y="183"/>
                    <a:pt x="32" y="196"/>
                    <a:pt x="47" y="213"/>
                  </a:cubicBezTo>
                  <a:cubicBezTo>
                    <a:pt x="84" y="143"/>
                    <a:pt x="118" y="71"/>
                    <a:pt x="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9"/>
            <p:cNvSpPr/>
            <p:nvPr/>
          </p:nvSpPr>
          <p:spPr>
            <a:xfrm>
              <a:off x="2520702" y="3807450"/>
              <a:ext cx="53026" cy="8295"/>
            </a:xfrm>
            <a:custGeom>
              <a:avLst/>
              <a:gdLst/>
              <a:ahLst/>
              <a:cxnLst/>
              <a:rect l="l" t="t" r="r" b="b"/>
              <a:pathLst>
                <a:path w="1611" h="252" extrusionOk="0">
                  <a:moveTo>
                    <a:pt x="1610" y="1"/>
                  </a:moveTo>
                  <a:cubicBezTo>
                    <a:pt x="1118" y="24"/>
                    <a:pt x="628" y="104"/>
                    <a:pt x="133" y="104"/>
                  </a:cubicBezTo>
                  <a:cubicBezTo>
                    <a:pt x="129" y="104"/>
                    <a:pt x="126" y="104"/>
                    <a:pt x="123" y="104"/>
                  </a:cubicBezTo>
                  <a:cubicBezTo>
                    <a:pt x="120" y="104"/>
                    <a:pt x="117" y="104"/>
                    <a:pt x="114" y="104"/>
                  </a:cubicBezTo>
                  <a:cubicBezTo>
                    <a:pt x="65" y="104"/>
                    <a:pt x="9" y="114"/>
                    <a:pt x="5" y="173"/>
                  </a:cubicBezTo>
                  <a:cubicBezTo>
                    <a:pt x="1" y="240"/>
                    <a:pt x="63" y="247"/>
                    <a:pt x="115" y="249"/>
                  </a:cubicBezTo>
                  <a:cubicBezTo>
                    <a:pt x="154" y="251"/>
                    <a:pt x="192" y="252"/>
                    <a:pt x="231" y="252"/>
                  </a:cubicBezTo>
                  <a:cubicBezTo>
                    <a:pt x="253" y="252"/>
                    <a:pt x="274" y="252"/>
                    <a:pt x="296" y="251"/>
                  </a:cubicBezTo>
                  <a:lnTo>
                    <a:pt x="1521" y="210"/>
                  </a:lnTo>
                  <a:cubicBezTo>
                    <a:pt x="1522" y="208"/>
                    <a:pt x="1522" y="205"/>
                    <a:pt x="1522" y="204"/>
                  </a:cubicBezTo>
                  <a:cubicBezTo>
                    <a:pt x="1525" y="190"/>
                    <a:pt x="1529" y="179"/>
                    <a:pt x="1533" y="167"/>
                  </a:cubicBezTo>
                  <a:cubicBezTo>
                    <a:pt x="1482" y="130"/>
                    <a:pt x="1425" y="119"/>
                    <a:pt x="1367" y="119"/>
                  </a:cubicBezTo>
                  <a:cubicBezTo>
                    <a:pt x="1320" y="119"/>
                    <a:pt x="1271" y="126"/>
                    <a:pt x="1224" y="132"/>
                  </a:cubicBezTo>
                  <a:cubicBezTo>
                    <a:pt x="989" y="161"/>
                    <a:pt x="753" y="172"/>
                    <a:pt x="517" y="176"/>
                  </a:cubicBezTo>
                  <a:lnTo>
                    <a:pt x="517" y="176"/>
                  </a:lnTo>
                  <a:cubicBezTo>
                    <a:pt x="780" y="167"/>
                    <a:pt x="1041" y="135"/>
                    <a:pt x="1303" y="116"/>
                  </a:cubicBezTo>
                  <a:cubicBezTo>
                    <a:pt x="1396" y="109"/>
                    <a:pt x="1489" y="98"/>
                    <a:pt x="1575" y="62"/>
                  </a:cubicBezTo>
                  <a:cubicBezTo>
                    <a:pt x="1586" y="40"/>
                    <a:pt x="1599" y="20"/>
                    <a:pt x="1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9"/>
            <p:cNvSpPr/>
            <p:nvPr/>
          </p:nvSpPr>
          <p:spPr>
            <a:xfrm>
              <a:off x="2570733" y="3812914"/>
              <a:ext cx="2008" cy="1481"/>
            </a:xfrm>
            <a:custGeom>
              <a:avLst/>
              <a:gdLst/>
              <a:ahLst/>
              <a:cxnLst/>
              <a:rect l="l" t="t" r="r" b="b"/>
              <a:pathLst>
                <a:path w="61" h="45" extrusionOk="0">
                  <a:moveTo>
                    <a:pt x="15" y="1"/>
                  </a:moveTo>
                  <a:cubicBezTo>
                    <a:pt x="9" y="13"/>
                    <a:pt x="5" y="24"/>
                    <a:pt x="2" y="38"/>
                  </a:cubicBezTo>
                  <a:cubicBezTo>
                    <a:pt x="2" y="40"/>
                    <a:pt x="1" y="43"/>
                    <a:pt x="1" y="44"/>
                  </a:cubicBezTo>
                  <a:cubicBezTo>
                    <a:pt x="21" y="44"/>
                    <a:pt x="41" y="43"/>
                    <a:pt x="60" y="43"/>
                  </a:cubicBezTo>
                  <a:cubicBezTo>
                    <a:pt x="47" y="26"/>
                    <a:pt x="31" y="13"/>
                    <a:pt x="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9"/>
            <p:cNvSpPr/>
            <p:nvPr/>
          </p:nvSpPr>
          <p:spPr>
            <a:xfrm>
              <a:off x="2572543" y="3807285"/>
              <a:ext cx="3654" cy="2172"/>
            </a:xfrm>
            <a:custGeom>
              <a:avLst/>
              <a:gdLst/>
              <a:ahLst/>
              <a:cxnLst/>
              <a:rect l="l" t="t" r="r" b="b"/>
              <a:pathLst>
                <a:path w="111" h="66" extrusionOk="0">
                  <a:moveTo>
                    <a:pt x="111" y="1"/>
                  </a:moveTo>
                  <a:lnTo>
                    <a:pt x="35" y="4"/>
                  </a:lnTo>
                  <a:cubicBezTo>
                    <a:pt x="24" y="24"/>
                    <a:pt x="11" y="45"/>
                    <a:pt x="0" y="65"/>
                  </a:cubicBezTo>
                  <a:cubicBezTo>
                    <a:pt x="39" y="49"/>
                    <a:pt x="77" y="28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9"/>
            <p:cNvSpPr/>
            <p:nvPr/>
          </p:nvSpPr>
          <p:spPr>
            <a:xfrm>
              <a:off x="2571194" y="3819102"/>
              <a:ext cx="2831" cy="13693"/>
            </a:xfrm>
            <a:custGeom>
              <a:avLst/>
              <a:gdLst/>
              <a:ahLst/>
              <a:cxnLst/>
              <a:rect l="l" t="t" r="r" b="b"/>
              <a:pathLst>
                <a:path w="86" h="416" extrusionOk="0">
                  <a:moveTo>
                    <a:pt x="43" y="0"/>
                  </a:moveTo>
                  <a:lnTo>
                    <a:pt x="43" y="0"/>
                  </a:lnTo>
                  <a:cubicBezTo>
                    <a:pt x="1" y="136"/>
                    <a:pt x="55" y="280"/>
                    <a:pt x="9" y="415"/>
                  </a:cubicBezTo>
                  <a:cubicBezTo>
                    <a:pt x="86" y="282"/>
                    <a:pt x="56" y="142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9"/>
            <p:cNvSpPr/>
            <p:nvPr/>
          </p:nvSpPr>
          <p:spPr>
            <a:xfrm>
              <a:off x="2570568" y="3819102"/>
              <a:ext cx="2502" cy="13693"/>
            </a:xfrm>
            <a:custGeom>
              <a:avLst/>
              <a:gdLst/>
              <a:ahLst/>
              <a:cxnLst/>
              <a:rect l="l" t="t" r="r" b="b"/>
              <a:pathLst>
                <a:path w="76" h="416" extrusionOk="0">
                  <a:moveTo>
                    <a:pt x="62" y="0"/>
                  </a:moveTo>
                  <a:cubicBezTo>
                    <a:pt x="1" y="134"/>
                    <a:pt x="27" y="276"/>
                    <a:pt x="28" y="415"/>
                  </a:cubicBezTo>
                  <a:cubicBezTo>
                    <a:pt x="75" y="280"/>
                    <a:pt x="20" y="136"/>
                    <a:pt x="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9"/>
            <p:cNvSpPr/>
            <p:nvPr/>
          </p:nvSpPr>
          <p:spPr>
            <a:xfrm>
              <a:off x="2100082" y="4688516"/>
              <a:ext cx="33606" cy="35581"/>
            </a:xfrm>
            <a:custGeom>
              <a:avLst/>
              <a:gdLst/>
              <a:ahLst/>
              <a:cxnLst/>
              <a:rect l="l" t="t" r="r" b="b"/>
              <a:pathLst>
                <a:path w="1021" h="1081" extrusionOk="0">
                  <a:moveTo>
                    <a:pt x="597" y="1"/>
                  </a:moveTo>
                  <a:cubicBezTo>
                    <a:pt x="551" y="1"/>
                    <a:pt x="504" y="9"/>
                    <a:pt x="459" y="28"/>
                  </a:cubicBezTo>
                  <a:cubicBezTo>
                    <a:pt x="124" y="166"/>
                    <a:pt x="1" y="691"/>
                    <a:pt x="239" y="962"/>
                  </a:cubicBezTo>
                  <a:cubicBezTo>
                    <a:pt x="303" y="1036"/>
                    <a:pt x="415" y="1081"/>
                    <a:pt x="519" y="1081"/>
                  </a:cubicBezTo>
                  <a:cubicBezTo>
                    <a:pt x="580" y="1081"/>
                    <a:pt x="638" y="1065"/>
                    <a:pt x="682" y="1030"/>
                  </a:cubicBezTo>
                  <a:cubicBezTo>
                    <a:pt x="858" y="891"/>
                    <a:pt x="1021" y="736"/>
                    <a:pt x="982" y="496"/>
                  </a:cubicBezTo>
                  <a:cubicBezTo>
                    <a:pt x="982" y="432"/>
                    <a:pt x="985" y="390"/>
                    <a:pt x="982" y="348"/>
                  </a:cubicBezTo>
                  <a:cubicBezTo>
                    <a:pt x="967" y="148"/>
                    <a:pt x="786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9"/>
            <p:cNvSpPr/>
            <p:nvPr/>
          </p:nvSpPr>
          <p:spPr>
            <a:xfrm>
              <a:off x="1495271" y="4613766"/>
              <a:ext cx="29755" cy="33902"/>
            </a:xfrm>
            <a:custGeom>
              <a:avLst/>
              <a:gdLst/>
              <a:ahLst/>
              <a:cxnLst/>
              <a:rect l="l" t="t" r="r" b="b"/>
              <a:pathLst>
                <a:path w="904" h="1030" extrusionOk="0">
                  <a:moveTo>
                    <a:pt x="366" y="1"/>
                  </a:moveTo>
                  <a:cubicBezTo>
                    <a:pt x="155" y="1"/>
                    <a:pt x="7" y="181"/>
                    <a:pt x="3" y="449"/>
                  </a:cubicBezTo>
                  <a:cubicBezTo>
                    <a:pt x="1" y="604"/>
                    <a:pt x="54" y="768"/>
                    <a:pt x="141" y="877"/>
                  </a:cubicBezTo>
                  <a:cubicBezTo>
                    <a:pt x="223" y="979"/>
                    <a:pt x="335" y="1029"/>
                    <a:pt x="444" y="1029"/>
                  </a:cubicBezTo>
                  <a:cubicBezTo>
                    <a:pt x="567" y="1029"/>
                    <a:pt x="688" y="967"/>
                    <a:pt x="763" y="844"/>
                  </a:cubicBezTo>
                  <a:cubicBezTo>
                    <a:pt x="904" y="616"/>
                    <a:pt x="789" y="174"/>
                    <a:pt x="555" y="49"/>
                  </a:cubicBezTo>
                  <a:cubicBezTo>
                    <a:pt x="511" y="25"/>
                    <a:pt x="459" y="9"/>
                    <a:pt x="410" y="3"/>
                  </a:cubicBezTo>
                  <a:cubicBezTo>
                    <a:pt x="395" y="1"/>
                    <a:pt x="381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9"/>
            <p:cNvSpPr/>
            <p:nvPr/>
          </p:nvSpPr>
          <p:spPr>
            <a:xfrm>
              <a:off x="2598085" y="4395474"/>
              <a:ext cx="80576" cy="58029"/>
            </a:xfrm>
            <a:custGeom>
              <a:avLst/>
              <a:gdLst/>
              <a:ahLst/>
              <a:cxnLst/>
              <a:rect l="l" t="t" r="r" b="b"/>
              <a:pathLst>
                <a:path w="2448" h="1763" extrusionOk="0">
                  <a:moveTo>
                    <a:pt x="1622" y="0"/>
                  </a:moveTo>
                  <a:cubicBezTo>
                    <a:pt x="1607" y="258"/>
                    <a:pt x="1530" y="505"/>
                    <a:pt x="1447" y="744"/>
                  </a:cubicBezTo>
                  <a:cubicBezTo>
                    <a:pt x="1409" y="854"/>
                    <a:pt x="1349" y="909"/>
                    <a:pt x="1281" y="909"/>
                  </a:cubicBezTo>
                  <a:cubicBezTo>
                    <a:pt x="1220" y="909"/>
                    <a:pt x="1153" y="865"/>
                    <a:pt x="1089" y="777"/>
                  </a:cubicBezTo>
                  <a:cubicBezTo>
                    <a:pt x="950" y="581"/>
                    <a:pt x="831" y="372"/>
                    <a:pt x="650" y="209"/>
                  </a:cubicBezTo>
                  <a:cubicBezTo>
                    <a:pt x="620" y="181"/>
                    <a:pt x="594" y="144"/>
                    <a:pt x="525" y="144"/>
                  </a:cubicBezTo>
                  <a:cubicBezTo>
                    <a:pt x="548" y="405"/>
                    <a:pt x="551" y="665"/>
                    <a:pt x="597" y="926"/>
                  </a:cubicBezTo>
                  <a:cubicBezTo>
                    <a:pt x="643" y="1178"/>
                    <a:pt x="593" y="1274"/>
                    <a:pt x="402" y="1274"/>
                  </a:cubicBezTo>
                  <a:cubicBezTo>
                    <a:pt x="365" y="1274"/>
                    <a:pt x="321" y="1270"/>
                    <a:pt x="272" y="1263"/>
                  </a:cubicBezTo>
                  <a:cubicBezTo>
                    <a:pt x="213" y="1256"/>
                    <a:pt x="153" y="1238"/>
                    <a:pt x="84" y="1238"/>
                  </a:cubicBezTo>
                  <a:cubicBezTo>
                    <a:pt x="58" y="1238"/>
                    <a:pt x="30" y="1240"/>
                    <a:pt x="1" y="1247"/>
                  </a:cubicBezTo>
                  <a:cubicBezTo>
                    <a:pt x="42" y="1412"/>
                    <a:pt x="165" y="1512"/>
                    <a:pt x="251" y="1633"/>
                  </a:cubicBezTo>
                  <a:cubicBezTo>
                    <a:pt x="283" y="1678"/>
                    <a:pt x="338" y="1712"/>
                    <a:pt x="360" y="1762"/>
                  </a:cubicBezTo>
                  <a:cubicBezTo>
                    <a:pt x="365" y="1762"/>
                    <a:pt x="368" y="1761"/>
                    <a:pt x="372" y="1760"/>
                  </a:cubicBezTo>
                  <a:cubicBezTo>
                    <a:pt x="386" y="1760"/>
                    <a:pt x="400" y="1761"/>
                    <a:pt x="413" y="1761"/>
                  </a:cubicBezTo>
                  <a:cubicBezTo>
                    <a:pt x="655" y="1761"/>
                    <a:pt x="886" y="1716"/>
                    <a:pt x="1120" y="1640"/>
                  </a:cubicBezTo>
                  <a:cubicBezTo>
                    <a:pt x="1335" y="1568"/>
                    <a:pt x="1556" y="1544"/>
                    <a:pt x="1778" y="1544"/>
                  </a:cubicBezTo>
                  <a:cubicBezTo>
                    <a:pt x="1919" y="1544"/>
                    <a:pt x="2061" y="1553"/>
                    <a:pt x="2203" y="1566"/>
                  </a:cubicBezTo>
                  <a:cubicBezTo>
                    <a:pt x="2228" y="1574"/>
                    <a:pt x="2251" y="1579"/>
                    <a:pt x="2275" y="1583"/>
                  </a:cubicBezTo>
                  <a:cubicBezTo>
                    <a:pt x="2298" y="1332"/>
                    <a:pt x="2448" y="1108"/>
                    <a:pt x="2447" y="848"/>
                  </a:cubicBezTo>
                  <a:cubicBezTo>
                    <a:pt x="2427" y="837"/>
                    <a:pt x="2410" y="833"/>
                    <a:pt x="2395" y="833"/>
                  </a:cubicBezTo>
                  <a:cubicBezTo>
                    <a:pt x="2342" y="833"/>
                    <a:pt x="2307" y="884"/>
                    <a:pt x="2266" y="907"/>
                  </a:cubicBezTo>
                  <a:cubicBezTo>
                    <a:pt x="2179" y="958"/>
                    <a:pt x="2103" y="983"/>
                    <a:pt x="2040" y="983"/>
                  </a:cubicBezTo>
                  <a:cubicBezTo>
                    <a:pt x="1923" y="983"/>
                    <a:pt x="1852" y="893"/>
                    <a:pt x="1845" y="710"/>
                  </a:cubicBezTo>
                  <a:cubicBezTo>
                    <a:pt x="1834" y="447"/>
                    <a:pt x="1740" y="223"/>
                    <a:pt x="1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9"/>
            <p:cNvSpPr/>
            <p:nvPr/>
          </p:nvSpPr>
          <p:spPr>
            <a:xfrm>
              <a:off x="2650255" y="4394586"/>
              <a:ext cx="987" cy="428"/>
            </a:xfrm>
            <a:custGeom>
              <a:avLst/>
              <a:gdLst/>
              <a:ahLst/>
              <a:cxnLst/>
              <a:rect l="l" t="t" r="r" b="b"/>
              <a:pathLst>
                <a:path w="30" h="13" extrusionOk="0">
                  <a:moveTo>
                    <a:pt x="21" y="0"/>
                  </a:moveTo>
                  <a:cubicBezTo>
                    <a:pt x="12" y="0"/>
                    <a:pt x="1" y="13"/>
                    <a:pt x="8" y="13"/>
                  </a:cubicBezTo>
                  <a:cubicBezTo>
                    <a:pt x="10" y="13"/>
                    <a:pt x="13" y="12"/>
                    <a:pt x="17" y="10"/>
                  </a:cubicBezTo>
                  <a:cubicBezTo>
                    <a:pt x="20" y="8"/>
                    <a:pt x="23" y="8"/>
                    <a:pt x="25" y="8"/>
                  </a:cubicBezTo>
                  <a:cubicBezTo>
                    <a:pt x="27" y="8"/>
                    <a:pt x="28" y="8"/>
                    <a:pt x="30" y="8"/>
                  </a:cubicBezTo>
                  <a:cubicBezTo>
                    <a:pt x="28" y="2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CEE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9"/>
            <p:cNvSpPr/>
            <p:nvPr/>
          </p:nvSpPr>
          <p:spPr>
            <a:xfrm>
              <a:off x="2651210" y="4394915"/>
              <a:ext cx="329" cy="592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" y="0"/>
                  </a:moveTo>
                  <a:cubicBezTo>
                    <a:pt x="1" y="1"/>
                    <a:pt x="1" y="2"/>
                    <a:pt x="2" y="4"/>
                  </a:cubicBezTo>
                  <a:cubicBezTo>
                    <a:pt x="4" y="8"/>
                    <a:pt x="6" y="13"/>
                    <a:pt x="8" y="17"/>
                  </a:cubicBezTo>
                  <a:lnTo>
                    <a:pt x="8" y="16"/>
                  </a:lnTo>
                  <a:cubicBezTo>
                    <a:pt x="9" y="6"/>
                    <a:pt x="6" y="1"/>
                    <a:pt x="1" y="0"/>
                  </a:cubicBezTo>
                  <a:close/>
                </a:path>
              </a:pathLst>
            </a:custGeom>
            <a:solidFill>
              <a:srgbClr val="CEE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9"/>
            <p:cNvSpPr/>
            <p:nvPr/>
          </p:nvSpPr>
          <p:spPr>
            <a:xfrm>
              <a:off x="2609902" y="4446229"/>
              <a:ext cx="63065" cy="10237"/>
            </a:xfrm>
            <a:custGeom>
              <a:avLst/>
              <a:gdLst/>
              <a:ahLst/>
              <a:cxnLst/>
              <a:rect l="l" t="t" r="r" b="b"/>
              <a:pathLst>
                <a:path w="1916" h="311" extrusionOk="0">
                  <a:moveTo>
                    <a:pt x="1418" y="0"/>
                  </a:moveTo>
                  <a:cubicBezTo>
                    <a:pt x="1195" y="0"/>
                    <a:pt x="974" y="25"/>
                    <a:pt x="759" y="97"/>
                  </a:cubicBezTo>
                  <a:cubicBezTo>
                    <a:pt x="531" y="173"/>
                    <a:pt x="304" y="217"/>
                    <a:pt x="67" y="217"/>
                  </a:cubicBezTo>
                  <a:cubicBezTo>
                    <a:pt x="49" y="217"/>
                    <a:pt x="31" y="217"/>
                    <a:pt x="12" y="216"/>
                  </a:cubicBezTo>
                  <a:cubicBezTo>
                    <a:pt x="8" y="218"/>
                    <a:pt x="4" y="218"/>
                    <a:pt x="0" y="219"/>
                  </a:cubicBezTo>
                  <a:cubicBezTo>
                    <a:pt x="11" y="243"/>
                    <a:pt x="14" y="268"/>
                    <a:pt x="7" y="301"/>
                  </a:cubicBezTo>
                  <a:cubicBezTo>
                    <a:pt x="76" y="307"/>
                    <a:pt x="145" y="311"/>
                    <a:pt x="213" y="311"/>
                  </a:cubicBezTo>
                  <a:cubicBezTo>
                    <a:pt x="380" y="311"/>
                    <a:pt x="544" y="286"/>
                    <a:pt x="703" y="203"/>
                  </a:cubicBezTo>
                  <a:cubicBezTo>
                    <a:pt x="759" y="172"/>
                    <a:pt x="831" y="166"/>
                    <a:pt x="896" y="150"/>
                  </a:cubicBezTo>
                  <a:cubicBezTo>
                    <a:pt x="1077" y="104"/>
                    <a:pt x="1259" y="92"/>
                    <a:pt x="1443" y="92"/>
                  </a:cubicBezTo>
                  <a:cubicBezTo>
                    <a:pt x="1598" y="92"/>
                    <a:pt x="1754" y="101"/>
                    <a:pt x="1910" y="103"/>
                  </a:cubicBezTo>
                  <a:cubicBezTo>
                    <a:pt x="1910" y="82"/>
                    <a:pt x="1912" y="62"/>
                    <a:pt x="1915" y="40"/>
                  </a:cubicBezTo>
                  <a:cubicBezTo>
                    <a:pt x="1891" y="35"/>
                    <a:pt x="1868" y="30"/>
                    <a:pt x="1843" y="23"/>
                  </a:cubicBezTo>
                  <a:cubicBezTo>
                    <a:pt x="1702" y="10"/>
                    <a:pt x="1560" y="0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9"/>
            <p:cNvSpPr/>
            <p:nvPr/>
          </p:nvSpPr>
          <p:spPr>
            <a:xfrm>
              <a:off x="2592983" y="4392183"/>
              <a:ext cx="89924" cy="61617"/>
            </a:xfrm>
            <a:custGeom>
              <a:avLst/>
              <a:gdLst/>
              <a:ahLst/>
              <a:cxnLst/>
              <a:rect l="l" t="t" r="r" b="b"/>
              <a:pathLst>
                <a:path w="2732" h="1872" extrusionOk="0">
                  <a:moveTo>
                    <a:pt x="1759" y="73"/>
                  </a:moveTo>
                  <a:cubicBezTo>
                    <a:pt x="1763" y="73"/>
                    <a:pt x="1766" y="75"/>
                    <a:pt x="1768" y="81"/>
                  </a:cubicBezTo>
                  <a:cubicBezTo>
                    <a:pt x="1766" y="81"/>
                    <a:pt x="1765" y="81"/>
                    <a:pt x="1764" y="81"/>
                  </a:cubicBezTo>
                  <a:cubicBezTo>
                    <a:pt x="1762" y="81"/>
                    <a:pt x="1759" y="81"/>
                    <a:pt x="1756" y="83"/>
                  </a:cubicBezTo>
                  <a:cubicBezTo>
                    <a:pt x="1752" y="85"/>
                    <a:pt x="1749" y="86"/>
                    <a:pt x="1747" y="86"/>
                  </a:cubicBezTo>
                  <a:cubicBezTo>
                    <a:pt x="1740" y="86"/>
                    <a:pt x="1750" y="73"/>
                    <a:pt x="1759" y="73"/>
                  </a:cubicBezTo>
                  <a:close/>
                  <a:moveTo>
                    <a:pt x="1795" y="0"/>
                  </a:moveTo>
                  <a:cubicBezTo>
                    <a:pt x="1703" y="113"/>
                    <a:pt x="1689" y="228"/>
                    <a:pt x="1660" y="333"/>
                  </a:cubicBezTo>
                  <a:cubicBezTo>
                    <a:pt x="1617" y="490"/>
                    <a:pt x="1585" y="649"/>
                    <a:pt x="1544" y="807"/>
                  </a:cubicBezTo>
                  <a:cubicBezTo>
                    <a:pt x="1528" y="871"/>
                    <a:pt x="1518" y="950"/>
                    <a:pt x="1433" y="959"/>
                  </a:cubicBezTo>
                  <a:cubicBezTo>
                    <a:pt x="1428" y="959"/>
                    <a:pt x="1425" y="960"/>
                    <a:pt x="1421" y="960"/>
                  </a:cubicBezTo>
                  <a:cubicBezTo>
                    <a:pt x="1356" y="960"/>
                    <a:pt x="1338" y="892"/>
                    <a:pt x="1309" y="846"/>
                  </a:cubicBezTo>
                  <a:cubicBezTo>
                    <a:pt x="1230" y="724"/>
                    <a:pt x="1160" y="596"/>
                    <a:pt x="1072" y="480"/>
                  </a:cubicBezTo>
                  <a:cubicBezTo>
                    <a:pt x="944" y="313"/>
                    <a:pt x="797" y="165"/>
                    <a:pt x="618" y="52"/>
                  </a:cubicBezTo>
                  <a:cubicBezTo>
                    <a:pt x="559" y="126"/>
                    <a:pt x="570" y="191"/>
                    <a:pt x="583" y="244"/>
                  </a:cubicBezTo>
                  <a:cubicBezTo>
                    <a:pt x="656" y="544"/>
                    <a:pt x="606" y="860"/>
                    <a:pt x="696" y="1159"/>
                  </a:cubicBezTo>
                  <a:cubicBezTo>
                    <a:pt x="729" y="1267"/>
                    <a:pt x="696" y="1317"/>
                    <a:pt x="606" y="1317"/>
                  </a:cubicBezTo>
                  <a:cubicBezTo>
                    <a:pt x="590" y="1317"/>
                    <a:pt x="572" y="1315"/>
                    <a:pt x="552" y="1312"/>
                  </a:cubicBezTo>
                  <a:cubicBezTo>
                    <a:pt x="416" y="1289"/>
                    <a:pt x="283" y="1256"/>
                    <a:pt x="149" y="1233"/>
                  </a:cubicBezTo>
                  <a:cubicBezTo>
                    <a:pt x="135" y="1231"/>
                    <a:pt x="121" y="1229"/>
                    <a:pt x="106" y="1229"/>
                  </a:cubicBezTo>
                  <a:cubicBezTo>
                    <a:pt x="70" y="1229"/>
                    <a:pt x="35" y="1240"/>
                    <a:pt x="17" y="1283"/>
                  </a:cubicBezTo>
                  <a:cubicBezTo>
                    <a:pt x="0" y="1328"/>
                    <a:pt x="28" y="1365"/>
                    <a:pt x="54" y="1400"/>
                  </a:cubicBezTo>
                  <a:cubicBezTo>
                    <a:pt x="172" y="1569"/>
                    <a:pt x="293" y="1730"/>
                    <a:pt x="442" y="1872"/>
                  </a:cubicBezTo>
                  <a:cubicBezTo>
                    <a:pt x="465" y="1869"/>
                    <a:pt x="491" y="1866"/>
                    <a:pt x="513" y="1861"/>
                  </a:cubicBezTo>
                  <a:cubicBezTo>
                    <a:pt x="491" y="1810"/>
                    <a:pt x="438" y="1777"/>
                    <a:pt x="405" y="1732"/>
                  </a:cubicBezTo>
                  <a:cubicBezTo>
                    <a:pt x="319" y="1611"/>
                    <a:pt x="196" y="1511"/>
                    <a:pt x="155" y="1346"/>
                  </a:cubicBezTo>
                  <a:cubicBezTo>
                    <a:pt x="184" y="1339"/>
                    <a:pt x="212" y="1336"/>
                    <a:pt x="238" y="1336"/>
                  </a:cubicBezTo>
                  <a:cubicBezTo>
                    <a:pt x="306" y="1336"/>
                    <a:pt x="365" y="1355"/>
                    <a:pt x="426" y="1362"/>
                  </a:cubicBezTo>
                  <a:cubicBezTo>
                    <a:pt x="475" y="1369"/>
                    <a:pt x="518" y="1373"/>
                    <a:pt x="556" y="1373"/>
                  </a:cubicBezTo>
                  <a:cubicBezTo>
                    <a:pt x="747" y="1373"/>
                    <a:pt x="796" y="1277"/>
                    <a:pt x="751" y="1025"/>
                  </a:cubicBezTo>
                  <a:cubicBezTo>
                    <a:pt x="704" y="765"/>
                    <a:pt x="702" y="505"/>
                    <a:pt x="679" y="243"/>
                  </a:cubicBezTo>
                  <a:cubicBezTo>
                    <a:pt x="746" y="243"/>
                    <a:pt x="773" y="280"/>
                    <a:pt x="804" y="308"/>
                  </a:cubicBezTo>
                  <a:cubicBezTo>
                    <a:pt x="985" y="472"/>
                    <a:pt x="1103" y="681"/>
                    <a:pt x="1243" y="876"/>
                  </a:cubicBezTo>
                  <a:cubicBezTo>
                    <a:pt x="1306" y="964"/>
                    <a:pt x="1373" y="1009"/>
                    <a:pt x="1434" y="1009"/>
                  </a:cubicBezTo>
                  <a:cubicBezTo>
                    <a:pt x="1502" y="1009"/>
                    <a:pt x="1562" y="953"/>
                    <a:pt x="1601" y="842"/>
                  </a:cubicBezTo>
                  <a:cubicBezTo>
                    <a:pt x="1683" y="601"/>
                    <a:pt x="1761" y="357"/>
                    <a:pt x="1776" y="99"/>
                  </a:cubicBezTo>
                  <a:cubicBezTo>
                    <a:pt x="1773" y="95"/>
                    <a:pt x="1772" y="90"/>
                    <a:pt x="1770" y="85"/>
                  </a:cubicBezTo>
                  <a:cubicBezTo>
                    <a:pt x="1770" y="84"/>
                    <a:pt x="1770" y="83"/>
                    <a:pt x="1768" y="81"/>
                  </a:cubicBezTo>
                  <a:lnTo>
                    <a:pt x="1768" y="81"/>
                  </a:lnTo>
                  <a:cubicBezTo>
                    <a:pt x="1773" y="83"/>
                    <a:pt x="1777" y="87"/>
                    <a:pt x="1776" y="96"/>
                  </a:cubicBezTo>
                  <a:lnTo>
                    <a:pt x="1776" y="97"/>
                  </a:lnTo>
                  <a:cubicBezTo>
                    <a:pt x="1894" y="320"/>
                    <a:pt x="1988" y="544"/>
                    <a:pt x="1999" y="808"/>
                  </a:cubicBezTo>
                  <a:cubicBezTo>
                    <a:pt x="2006" y="991"/>
                    <a:pt x="2077" y="1081"/>
                    <a:pt x="2194" y="1081"/>
                  </a:cubicBezTo>
                  <a:cubicBezTo>
                    <a:pt x="2257" y="1081"/>
                    <a:pt x="2333" y="1055"/>
                    <a:pt x="2420" y="1005"/>
                  </a:cubicBezTo>
                  <a:cubicBezTo>
                    <a:pt x="2461" y="981"/>
                    <a:pt x="2495" y="930"/>
                    <a:pt x="2547" y="930"/>
                  </a:cubicBezTo>
                  <a:cubicBezTo>
                    <a:pt x="2562" y="930"/>
                    <a:pt x="2578" y="935"/>
                    <a:pt x="2598" y="945"/>
                  </a:cubicBezTo>
                  <a:cubicBezTo>
                    <a:pt x="2600" y="1204"/>
                    <a:pt x="2449" y="1429"/>
                    <a:pt x="2426" y="1680"/>
                  </a:cubicBezTo>
                  <a:cubicBezTo>
                    <a:pt x="2437" y="1682"/>
                    <a:pt x="2446" y="1685"/>
                    <a:pt x="2457" y="1687"/>
                  </a:cubicBezTo>
                  <a:cubicBezTo>
                    <a:pt x="2617" y="1432"/>
                    <a:pt x="2650" y="1134"/>
                    <a:pt x="2718" y="850"/>
                  </a:cubicBezTo>
                  <a:cubicBezTo>
                    <a:pt x="2731" y="795"/>
                    <a:pt x="2703" y="768"/>
                    <a:pt x="2664" y="768"/>
                  </a:cubicBezTo>
                  <a:cubicBezTo>
                    <a:pt x="2644" y="768"/>
                    <a:pt x="2622" y="775"/>
                    <a:pt x="2601" y="788"/>
                  </a:cubicBezTo>
                  <a:cubicBezTo>
                    <a:pt x="2500" y="853"/>
                    <a:pt x="2407" y="930"/>
                    <a:pt x="2308" y="996"/>
                  </a:cubicBezTo>
                  <a:cubicBezTo>
                    <a:pt x="2268" y="1023"/>
                    <a:pt x="2230" y="1036"/>
                    <a:pt x="2197" y="1036"/>
                  </a:cubicBezTo>
                  <a:cubicBezTo>
                    <a:pt x="2130" y="1036"/>
                    <a:pt x="2082" y="984"/>
                    <a:pt x="2071" y="890"/>
                  </a:cubicBezTo>
                  <a:cubicBezTo>
                    <a:pt x="2063" y="823"/>
                    <a:pt x="2069" y="754"/>
                    <a:pt x="2069" y="686"/>
                  </a:cubicBezTo>
                  <a:cubicBezTo>
                    <a:pt x="2069" y="424"/>
                    <a:pt x="1935" y="222"/>
                    <a:pt x="17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9"/>
            <p:cNvSpPr/>
            <p:nvPr/>
          </p:nvSpPr>
          <p:spPr>
            <a:xfrm>
              <a:off x="2607565" y="4453438"/>
              <a:ext cx="2897" cy="2732"/>
            </a:xfrm>
            <a:custGeom>
              <a:avLst/>
              <a:gdLst/>
              <a:ahLst/>
              <a:cxnLst/>
              <a:rect l="l" t="t" r="r" b="b"/>
              <a:pathLst>
                <a:path w="88" h="83" extrusionOk="0">
                  <a:moveTo>
                    <a:pt x="72" y="0"/>
                  </a:moveTo>
                  <a:cubicBezTo>
                    <a:pt x="50" y="5"/>
                    <a:pt x="25" y="8"/>
                    <a:pt x="0" y="11"/>
                  </a:cubicBezTo>
                  <a:cubicBezTo>
                    <a:pt x="26" y="34"/>
                    <a:pt x="51" y="60"/>
                    <a:pt x="79" y="82"/>
                  </a:cubicBezTo>
                  <a:cubicBezTo>
                    <a:pt x="87" y="50"/>
                    <a:pt x="82" y="24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9"/>
            <p:cNvSpPr/>
            <p:nvPr/>
          </p:nvSpPr>
          <p:spPr>
            <a:xfrm>
              <a:off x="2672769" y="4447546"/>
              <a:ext cx="1185" cy="2107"/>
            </a:xfrm>
            <a:custGeom>
              <a:avLst/>
              <a:gdLst/>
              <a:ahLst/>
              <a:cxnLst/>
              <a:rect l="l" t="t" r="r" b="b"/>
              <a:pathLst>
                <a:path w="36" h="64" extrusionOk="0">
                  <a:moveTo>
                    <a:pt x="5" y="0"/>
                  </a:moveTo>
                  <a:cubicBezTo>
                    <a:pt x="2" y="21"/>
                    <a:pt x="0" y="42"/>
                    <a:pt x="0" y="63"/>
                  </a:cubicBezTo>
                  <a:cubicBezTo>
                    <a:pt x="13" y="46"/>
                    <a:pt x="23" y="26"/>
                    <a:pt x="35" y="8"/>
                  </a:cubicBezTo>
                  <a:cubicBezTo>
                    <a:pt x="25" y="6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CEE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9"/>
            <p:cNvSpPr/>
            <p:nvPr/>
          </p:nvSpPr>
          <p:spPr>
            <a:xfrm>
              <a:off x="2624318" y="4521473"/>
              <a:ext cx="25476" cy="17017"/>
            </a:xfrm>
            <a:custGeom>
              <a:avLst/>
              <a:gdLst/>
              <a:ahLst/>
              <a:cxnLst/>
              <a:rect l="l" t="t" r="r" b="b"/>
              <a:pathLst>
                <a:path w="774" h="517" extrusionOk="0">
                  <a:moveTo>
                    <a:pt x="707" y="0"/>
                  </a:moveTo>
                  <a:cubicBezTo>
                    <a:pt x="694" y="0"/>
                    <a:pt x="681" y="5"/>
                    <a:pt x="670" y="14"/>
                  </a:cubicBezTo>
                  <a:cubicBezTo>
                    <a:pt x="612" y="65"/>
                    <a:pt x="558" y="120"/>
                    <a:pt x="501" y="172"/>
                  </a:cubicBezTo>
                  <a:cubicBezTo>
                    <a:pt x="466" y="203"/>
                    <a:pt x="432" y="222"/>
                    <a:pt x="397" y="222"/>
                  </a:cubicBezTo>
                  <a:cubicBezTo>
                    <a:pt x="366" y="222"/>
                    <a:pt x="334" y="206"/>
                    <a:pt x="303" y="168"/>
                  </a:cubicBezTo>
                  <a:cubicBezTo>
                    <a:pt x="261" y="118"/>
                    <a:pt x="221" y="25"/>
                    <a:pt x="162" y="25"/>
                  </a:cubicBezTo>
                  <a:cubicBezTo>
                    <a:pt x="148" y="25"/>
                    <a:pt x="132" y="31"/>
                    <a:pt x="116" y="43"/>
                  </a:cubicBezTo>
                  <a:cubicBezTo>
                    <a:pt x="1" y="126"/>
                    <a:pt x="132" y="221"/>
                    <a:pt x="160" y="309"/>
                  </a:cubicBezTo>
                  <a:cubicBezTo>
                    <a:pt x="166" y="326"/>
                    <a:pt x="176" y="340"/>
                    <a:pt x="186" y="354"/>
                  </a:cubicBezTo>
                  <a:cubicBezTo>
                    <a:pt x="260" y="463"/>
                    <a:pt x="311" y="516"/>
                    <a:pt x="367" y="516"/>
                  </a:cubicBezTo>
                  <a:cubicBezTo>
                    <a:pt x="418" y="516"/>
                    <a:pt x="473" y="473"/>
                    <a:pt x="553" y="388"/>
                  </a:cubicBezTo>
                  <a:cubicBezTo>
                    <a:pt x="639" y="295"/>
                    <a:pt x="741" y="212"/>
                    <a:pt x="773" y="73"/>
                  </a:cubicBezTo>
                  <a:cubicBezTo>
                    <a:pt x="765" y="56"/>
                    <a:pt x="755" y="30"/>
                    <a:pt x="739" y="13"/>
                  </a:cubicBezTo>
                  <a:cubicBezTo>
                    <a:pt x="730" y="4"/>
                    <a:pt x="718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9"/>
            <p:cNvSpPr/>
            <p:nvPr/>
          </p:nvSpPr>
          <p:spPr>
            <a:xfrm>
              <a:off x="2651210" y="4501362"/>
              <a:ext cx="16754" cy="20177"/>
            </a:xfrm>
            <a:custGeom>
              <a:avLst/>
              <a:gdLst/>
              <a:ahLst/>
              <a:cxnLst/>
              <a:rect l="l" t="t" r="r" b="b"/>
              <a:pathLst>
                <a:path w="509" h="613" extrusionOk="0">
                  <a:moveTo>
                    <a:pt x="387" y="1"/>
                  </a:moveTo>
                  <a:cubicBezTo>
                    <a:pt x="333" y="1"/>
                    <a:pt x="277" y="62"/>
                    <a:pt x="222" y="80"/>
                  </a:cubicBezTo>
                  <a:cubicBezTo>
                    <a:pt x="209" y="86"/>
                    <a:pt x="195" y="93"/>
                    <a:pt x="184" y="102"/>
                  </a:cubicBezTo>
                  <a:cubicBezTo>
                    <a:pt x="6" y="225"/>
                    <a:pt x="1" y="274"/>
                    <a:pt x="156" y="421"/>
                  </a:cubicBezTo>
                  <a:cubicBezTo>
                    <a:pt x="236" y="495"/>
                    <a:pt x="307" y="584"/>
                    <a:pt x="428" y="612"/>
                  </a:cubicBezTo>
                  <a:cubicBezTo>
                    <a:pt x="443" y="603"/>
                    <a:pt x="466" y="596"/>
                    <a:pt x="480" y="582"/>
                  </a:cubicBezTo>
                  <a:cubicBezTo>
                    <a:pt x="496" y="565"/>
                    <a:pt x="493" y="539"/>
                    <a:pt x="477" y="522"/>
                  </a:cubicBezTo>
                  <a:cubicBezTo>
                    <a:pt x="434" y="471"/>
                    <a:pt x="387" y="424"/>
                    <a:pt x="342" y="375"/>
                  </a:cubicBezTo>
                  <a:cubicBezTo>
                    <a:pt x="289" y="318"/>
                    <a:pt x="277" y="261"/>
                    <a:pt x="344" y="204"/>
                  </a:cubicBezTo>
                  <a:cubicBezTo>
                    <a:pt x="400" y="160"/>
                    <a:pt x="508" y="118"/>
                    <a:pt x="453" y="40"/>
                  </a:cubicBezTo>
                  <a:cubicBezTo>
                    <a:pt x="432" y="11"/>
                    <a:pt x="41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9"/>
            <p:cNvSpPr/>
            <p:nvPr/>
          </p:nvSpPr>
          <p:spPr>
            <a:xfrm>
              <a:off x="2608750" y="4507550"/>
              <a:ext cx="12244" cy="12146"/>
            </a:xfrm>
            <a:custGeom>
              <a:avLst/>
              <a:gdLst/>
              <a:ahLst/>
              <a:cxnLst/>
              <a:rect l="l" t="t" r="r" b="b"/>
              <a:pathLst>
                <a:path w="372" h="369" extrusionOk="0">
                  <a:moveTo>
                    <a:pt x="188" y="1"/>
                  </a:moveTo>
                  <a:cubicBezTo>
                    <a:pt x="187" y="1"/>
                    <a:pt x="186" y="1"/>
                    <a:pt x="185" y="1"/>
                  </a:cubicBezTo>
                  <a:cubicBezTo>
                    <a:pt x="64" y="2"/>
                    <a:pt x="0" y="69"/>
                    <a:pt x="6" y="193"/>
                  </a:cubicBezTo>
                  <a:cubicBezTo>
                    <a:pt x="10" y="304"/>
                    <a:pt x="67" y="363"/>
                    <a:pt x="179" y="368"/>
                  </a:cubicBezTo>
                  <a:cubicBezTo>
                    <a:pt x="184" y="368"/>
                    <a:pt x="188" y="368"/>
                    <a:pt x="193" y="368"/>
                  </a:cubicBezTo>
                  <a:cubicBezTo>
                    <a:pt x="307" y="368"/>
                    <a:pt x="371" y="306"/>
                    <a:pt x="372" y="188"/>
                  </a:cubicBezTo>
                  <a:cubicBezTo>
                    <a:pt x="372" y="67"/>
                    <a:pt x="309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9"/>
            <p:cNvSpPr/>
            <p:nvPr/>
          </p:nvSpPr>
          <p:spPr>
            <a:xfrm>
              <a:off x="1512485" y="4033345"/>
              <a:ext cx="215165" cy="117474"/>
            </a:xfrm>
            <a:custGeom>
              <a:avLst/>
              <a:gdLst/>
              <a:ahLst/>
              <a:cxnLst/>
              <a:rect l="l" t="t" r="r" b="b"/>
              <a:pathLst>
                <a:path w="6537" h="3569" extrusionOk="0">
                  <a:moveTo>
                    <a:pt x="2955" y="0"/>
                  </a:moveTo>
                  <a:cubicBezTo>
                    <a:pt x="2039" y="0"/>
                    <a:pt x="1129" y="271"/>
                    <a:pt x="565" y="902"/>
                  </a:cubicBezTo>
                  <a:cubicBezTo>
                    <a:pt x="1" y="1534"/>
                    <a:pt x="166" y="2496"/>
                    <a:pt x="1262" y="3092"/>
                  </a:cubicBezTo>
                  <a:cubicBezTo>
                    <a:pt x="1876" y="3426"/>
                    <a:pt x="2567" y="3568"/>
                    <a:pt x="3225" y="3568"/>
                  </a:cubicBezTo>
                  <a:cubicBezTo>
                    <a:pt x="4440" y="3568"/>
                    <a:pt x="5545" y="3083"/>
                    <a:pt x="5865" y="2417"/>
                  </a:cubicBezTo>
                  <a:cubicBezTo>
                    <a:pt x="6536" y="1023"/>
                    <a:pt x="4734" y="0"/>
                    <a:pt x="2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9"/>
            <p:cNvSpPr/>
            <p:nvPr/>
          </p:nvSpPr>
          <p:spPr>
            <a:xfrm>
              <a:off x="1965790" y="4068827"/>
              <a:ext cx="207825" cy="118395"/>
            </a:xfrm>
            <a:custGeom>
              <a:avLst/>
              <a:gdLst/>
              <a:ahLst/>
              <a:cxnLst/>
              <a:rect l="l" t="t" r="r" b="b"/>
              <a:pathLst>
                <a:path w="6314" h="3597" extrusionOk="0">
                  <a:moveTo>
                    <a:pt x="2890" y="1"/>
                  </a:moveTo>
                  <a:cubicBezTo>
                    <a:pt x="1379" y="1"/>
                    <a:pt x="1" y="718"/>
                    <a:pt x="383" y="1992"/>
                  </a:cubicBezTo>
                  <a:cubicBezTo>
                    <a:pt x="635" y="2833"/>
                    <a:pt x="2024" y="3596"/>
                    <a:pt x="3507" y="3596"/>
                  </a:cubicBezTo>
                  <a:cubicBezTo>
                    <a:pt x="3947" y="3596"/>
                    <a:pt x="4395" y="3529"/>
                    <a:pt x="4824" y="3377"/>
                  </a:cubicBezTo>
                  <a:cubicBezTo>
                    <a:pt x="6000" y="2960"/>
                    <a:pt x="6314" y="2036"/>
                    <a:pt x="5855" y="1324"/>
                  </a:cubicBezTo>
                  <a:cubicBezTo>
                    <a:pt x="5272" y="418"/>
                    <a:pt x="4042" y="1"/>
                    <a:pt x="2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9"/>
            <p:cNvSpPr/>
            <p:nvPr/>
          </p:nvSpPr>
          <p:spPr>
            <a:xfrm>
              <a:off x="1747465" y="3964520"/>
              <a:ext cx="207727" cy="139889"/>
            </a:xfrm>
            <a:custGeom>
              <a:avLst/>
              <a:gdLst/>
              <a:ahLst/>
              <a:cxnLst/>
              <a:rect l="l" t="t" r="r" b="b"/>
              <a:pathLst>
                <a:path w="6311" h="4250" extrusionOk="0">
                  <a:moveTo>
                    <a:pt x="509" y="1"/>
                  </a:moveTo>
                  <a:cubicBezTo>
                    <a:pt x="312" y="1"/>
                    <a:pt x="140" y="149"/>
                    <a:pt x="117" y="350"/>
                  </a:cubicBezTo>
                  <a:cubicBezTo>
                    <a:pt x="1" y="1433"/>
                    <a:pt x="362" y="2576"/>
                    <a:pt x="1057" y="3334"/>
                  </a:cubicBezTo>
                  <a:cubicBezTo>
                    <a:pt x="1608" y="3934"/>
                    <a:pt x="2314" y="4249"/>
                    <a:pt x="3101" y="4249"/>
                  </a:cubicBezTo>
                  <a:cubicBezTo>
                    <a:pt x="3121" y="4249"/>
                    <a:pt x="3140" y="4249"/>
                    <a:pt x="3160" y="4249"/>
                  </a:cubicBezTo>
                  <a:cubicBezTo>
                    <a:pt x="3429" y="4244"/>
                    <a:pt x="3681" y="4202"/>
                    <a:pt x="3919" y="4133"/>
                  </a:cubicBezTo>
                  <a:cubicBezTo>
                    <a:pt x="5347" y="3715"/>
                    <a:pt x="6197" y="2234"/>
                    <a:pt x="6296" y="844"/>
                  </a:cubicBezTo>
                  <a:cubicBezTo>
                    <a:pt x="6310" y="628"/>
                    <a:pt x="6148" y="440"/>
                    <a:pt x="5932" y="426"/>
                  </a:cubicBezTo>
                  <a:cubicBezTo>
                    <a:pt x="5923" y="426"/>
                    <a:pt x="5914" y="425"/>
                    <a:pt x="5905" y="425"/>
                  </a:cubicBezTo>
                  <a:cubicBezTo>
                    <a:pt x="5702" y="425"/>
                    <a:pt x="5530" y="582"/>
                    <a:pt x="5515" y="789"/>
                  </a:cubicBezTo>
                  <a:cubicBezTo>
                    <a:pt x="5426" y="2065"/>
                    <a:pt x="4565" y="3438"/>
                    <a:pt x="3144" y="3466"/>
                  </a:cubicBezTo>
                  <a:cubicBezTo>
                    <a:pt x="3128" y="3466"/>
                    <a:pt x="3113" y="3466"/>
                    <a:pt x="3098" y="3466"/>
                  </a:cubicBezTo>
                  <a:cubicBezTo>
                    <a:pt x="2389" y="3466"/>
                    <a:pt x="1912" y="3108"/>
                    <a:pt x="1633" y="2806"/>
                  </a:cubicBezTo>
                  <a:cubicBezTo>
                    <a:pt x="1094" y="2218"/>
                    <a:pt x="803" y="1286"/>
                    <a:pt x="895" y="434"/>
                  </a:cubicBezTo>
                  <a:cubicBezTo>
                    <a:pt x="918" y="220"/>
                    <a:pt x="762" y="26"/>
                    <a:pt x="548" y="3"/>
                  </a:cubicBezTo>
                  <a:cubicBezTo>
                    <a:pt x="535" y="1"/>
                    <a:pt x="522" y="1"/>
                    <a:pt x="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9"/>
            <p:cNvSpPr/>
            <p:nvPr/>
          </p:nvSpPr>
          <p:spPr>
            <a:xfrm>
              <a:off x="1989982" y="3903594"/>
              <a:ext cx="152791" cy="114445"/>
            </a:xfrm>
            <a:custGeom>
              <a:avLst/>
              <a:gdLst/>
              <a:ahLst/>
              <a:cxnLst/>
              <a:rect l="l" t="t" r="r" b="b"/>
              <a:pathLst>
                <a:path w="4642" h="3477" extrusionOk="0">
                  <a:moveTo>
                    <a:pt x="485" y="0"/>
                  </a:moveTo>
                  <a:cubicBezTo>
                    <a:pt x="288" y="0"/>
                    <a:pt x="118" y="149"/>
                    <a:pt x="96" y="351"/>
                  </a:cubicBezTo>
                  <a:cubicBezTo>
                    <a:pt x="1" y="1274"/>
                    <a:pt x="297" y="2254"/>
                    <a:pt x="852" y="2849"/>
                  </a:cubicBezTo>
                  <a:cubicBezTo>
                    <a:pt x="1237" y="3261"/>
                    <a:pt x="1719" y="3476"/>
                    <a:pt x="2250" y="3476"/>
                  </a:cubicBezTo>
                  <a:cubicBezTo>
                    <a:pt x="2272" y="3476"/>
                    <a:pt x="2293" y="3476"/>
                    <a:pt x="2315" y="3475"/>
                  </a:cubicBezTo>
                  <a:cubicBezTo>
                    <a:pt x="2488" y="3470"/>
                    <a:pt x="2650" y="3443"/>
                    <a:pt x="2806" y="3396"/>
                  </a:cubicBezTo>
                  <a:cubicBezTo>
                    <a:pt x="3891" y="3078"/>
                    <a:pt x="4547" y="1854"/>
                    <a:pt x="4628" y="711"/>
                  </a:cubicBezTo>
                  <a:cubicBezTo>
                    <a:pt x="4642" y="500"/>
                    <a:pt x="4479" y="312"/>
                    <a:pt x="4264" y="296"/>
                  </a:cubicBezTo>
                  <a:cubicBezTo>
                    <a:pt x="4255" y="296"/>
                    <a:pt x="4247" y="295"/>
                    <a:pt x="4238" y="295"/>
                  </a:cubicBezTo>
                  <a:cubicBezTo>
                    <a:pt x="4033" y="295"/>
                    <a:pt x="3860" y="453"/>
                    <a:pt x="3846" y="660"/>
                  </a:cubicBezTo>
                  <a:cubicBezTo>
                    <a:pt x="3778" y="1624"/>
                    <a:pt x="3209" y="2667"/>
                    <a:pt x="2288" y="2695"/>
                  </a:cubicBezTo>
                  <a:cubicBezTo>
                    <a:pt x="2275" y="2696"/>
                    <a:pt x="2263" y="2696"/>
                    <a:pt x="2250" y="2696"/>
                  </a:cubicBezTo>
                  <a:cubicBezTo>
                    <a:pt x="1938" y="2696"/>
                    <a:pt x="1659" y="2570"/>
                    <a:pt x="1424" y="2317"/>
                  </a:cubicBezTo>
                  <a:cubicBezTo>
                    <a:pt x="1024" y="1887"/>
                    <a:pt x="802" y="1129"/>
                    <a:pt x="875" y="432"/>
                  </a:cubicBezTo>
                  <a:cubicBezTo>
                    <a:pt x="898" y="216"/>
                    <a:pt x="740" y="25"/>
                    <a:pt x="526" y="2"/>
                  </a:cubicBezTo>
                  <a:cubicBezTo>
                    <a:pt x="512" y="1"/>
                    <a:pt x="499" y="0"/>
                    <a:pt x="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9"/>
            <p:cNvSpPr/>
            <p:nvPr/>
          </p:nvSpPr>
          <p:spPr>
            <a:xfrm>
              <a:off x="1573082" y="3870811"/>
              <a:ext cx="152791" cy="114478"/>
            </a:xfrm>
            <a:custGeom>
              <a:avLst/>
              <a:gdLst/>
              <a:ahLst/>
              <a:cxnLst/>
              <a:rect l="l" t="t" r="r" b="b"/>
              <a:pathLst>
                <a:path w="4642" h="3478" extrusionOk="0">
                  <a:moveTo>
                    <a:pt x="482" y="0"/>
                  </a:moveTo>
                  <a:cubicBezTo>
                    <a:pt x="287" y="0"/>
                    <a:pt x="118" y="150"/>
                    <a:pt x="96" y="351"/>
                  </a:cubicBezTo>
                  <a:cubicBezTo>
                    <a:pt x="1" y="1274"/>
                    <a:pt x="297" y="2254"/>
                    <a:pt x="852" y="2850"/>
                  </a:cubicBezTo>
                  <a:cubicBezTo>
                    <a:pt x="1236" y="3262"/>
                    <a:pt x="1718" y="3477"/>
                    <a:pt x="2250" y="3477"/>
                  </a:cubicBezTo>
                  <a:cubicBezTo>
                    <a:pt x="2272" y="3477"/>
                    <a:pt x="2293" y="3477"/>
                    <a:pt x="2315" y="3476"/>
                  </a:cubicBezTo>
                  <a:cubicBezTo>
                    <a:pt x="2488" y="3471"/>
                    <a:pt x="2650" y="3444"/>
                    <a:pt x="2806" y="3398"/>
                  </a:cubicBezTo>
                  <a:cubicBezTo>
                    <a:pt x="3891" y="3080"/>
                    <a:pt x="4547" y="1855"/>
                    <a:pt x="4628" y="712"/>
                  </a:cubicBezTo>
                  <a:cubicBezTo>
                    <a:pt x="4641" y="499"/>
                    <a:pt x="4479" y="312"/>
                    <a:pt x="4264" y="296"/>
                  </a:cubicBezTo>
                  <a:cubicBezTo>
                    <a:pt x="4255" y="296"/>
                    <a:pt x="4245" y="295"/>
                    <a:pt x="4236" y="295"/>
                  </a:cubicBezTo>
                  <a:cubicBezTo>
                    <a:pt x="4032" y="295"/>
                    <a:pt x="3860" y="453"/>
                    <a:pt x="3846" y="659"/>
                  </a:cubicBezTo>
                  <a:cubicBezTo>
                    <a:pt x="3778" y="1624"/>
                    <a:pt x="3211" y="2669"/>
                    <a:pt x="2288" y="2695"/>
                  </a:cubicBezTo>
                  <a:cubicBezTo>
                    <a:pt x="2275" y="2696"/>
                    <a:pt x="2263" y="2696"/>
                    <a:pt x="2250" y="2696"/>
                  </a:cubicBezTo>
                  <a:cubicBezTo>
                    <a:pt x="1938" y="2696"/>
                    <a:pt x="1659" y="2569"/>
                    <a:pt x="1424" y="2317"/>
                  </a:cubicBezTo>
                  <a:cubicBezTo>
                    <a:pt x="1024" y="1887"/>
                    <a:pt x="802" y="1129"/>
                    <a:pt x="875" y="432"/>
                  </a:cubicBezTo>
                  <a:cubicBezTo>
                    <a:pt x="897" y="216"/>
                    <a:pt x="740" y="25"/>
                    <a:pt x="526" y="3"/>
                  </a:cubicBezTo>
                  <a:cubicBezTo>
                    <a:pt x="511" y="1"/>
                    <a:pt x="497" y="0"/>
                    <a:pt x="4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9"/>
            <p:cNvSpPr/>
            <p:nvPr/>
          </p:nvSpPr>
          <p:spPr>
            <a:xfrm>
              <a:off x="1296300" y="3053732"/>
              <a:ext cx="1825499" cy="1849724"/>
            </a:xfrm>
            <a:custGeom>
              <a:avLst/>
              <a:gdLst/>
              <a:ahLst/>
              <a:cxnLst/>
              <a:rect l="l" t="t" r="r" b="b"/>
              <a:pathLst>
                <a:path w="55461" h="56197" extrusionOk="0">
                  <a:moveTo>
                    <a:pt x="27895" y="308"/>
                  </a:moveTo>
                  <a:cubicBezTo>
                    <a:pt x="28110" y="308"/>
                    <a:pt x="28314" y="361"/>
                    <a:pt x="28520" y="422"/>
                  </a:cubicBezTo>
                  <a:cubicBezTo>
                    <a:pt x="28630" y="456"/>
                    <a:pt x="28700" y="549"/>
                    <a:pt x="28768" y="638"/>
                  </a:cubicBezTo>
                  <a:cubicBezTo>
                    <a:pt x="28929" y="851"/>
                    <a:pt x="29056" y="1085"/>
                    <a:pt x="29147" y="1335"/>
                  </a:cubicBezTo>
                  <a:cubicBezTo>
                    <a:pt x="29338" y="1866"/>
                    <a:pt x="29519" y="2399"/>
                    <a:pt x="29709" y="2943"/>
                  </a:cubicBezTo>
                  <a:cubicBezTo>
                    <a:pt x="29590" y="3018"/>
                    <a:pt x="29453" y="3037"/>
                    <a:pt x="29324" y="3075"/>
                  </a:cubicBezTo>
                  <a:cubicBezTo>
                    <a:pt x="28977" y="3175"/>
                    <a:pt x="28641" y="3299"/>
                    <a:pt x="28321" y="3467"/>
                  </a:cubicBezTo>
                  <a:cubicBezTo>
                    <a:pt x="27836" y="3720"/>
                    <a:pt x="27328" y="3929"/>
                    <a:pt x="26872" y="4240"/>
                  </a:cubicBezTo>
                  <a:cubicBezTo>
                    <a:pt x="26106" y="4758"/>
                    <a:pt x="25432" y="5372"/>
                    <a:pt x="24889" y="6123"/>
                  </a:cubicBezTo>
                  <a:cubicBezTo>
                    <a:pt x="24874" y="6143"/>
                    <a:pt x="24850" y="6156"/>
                    <a:pt x="24831" y="6173"/>
                  </a:cubicBezTo>
                  <a:cubicBezTo>
                    <a:pt x="24796" y="6253"/>
                    <a:pt x="24739" y="6273"/>
                    <a:pt x="24675" y="6273"/>
                  </a:cubicBezTo>
                  <a:cubicBezTo>
                    <a:pt x="24643" y="6273"/>
                    <a:pt x="24610" y="6268"/>
                    <a:pt x="24576" y="6263"/>
                  </a:cubicBezTo>
                  <a:cubicBezTo>
                    <a:pt x="24519" y="6265"/>
                    <a:pt x="24463" y="6266"/>
                    <a:pt x="24406" y="6266"/>
                  </a:cubicBezTo>
                  <a:cubicBezTo>
                    <a:pt x="23908" y="6266"/>
                    <a:pt x="23412" y="6205"/>
                    <a:pt x="22915" y="6205"/>
                  </a:cubicBezTo>
                  <a:cubicBezTo>
                    <a:pt x="22853" y="6205"/>
                    <a:pt x="22790" y="6206"/>
                    <a:pt x="22728" y="6208"/>
                  </a:cubicBezTo>
                  <a:cubicBezTo>
                    <a:pt x="22725" y="6208"/>
                    <a:pt x="22722" y="6208"/>
                    <a:pt x="22719" y="6208"/>
                  </a:cubicBezTo>
                  <a:cubicBezTo>
                    <a:pt x="22601" y="6208"/>
                    <a:pt x="22573" y="6147"/>
                    <a:pt x="22565" y="6035"/>
                  </a:cubicBezTo>
                  <a:cubicBezTo>
                    <a:pt x="22533" y="5511"/>
                    <a:pt x="22419" y="5002"/>
                    <a:pt x="22262" y="4502"/>
                  </a:cubicBezTo>
                  <a:cubicBezTo>
                    <a:pt x="22120" y="4053"/>
                    <a:pt x="21994" y="3601"/>
                    <a:pt x="21929" y="3133"/>
                  </a:cubicBezTo>
                  <a:cubicBezTo>
                    <a:pt x="21895" y="2885"/>
                    <a:pt x="21884" y="2637"/>
                    <a:pt x="21898" y="2389"/>
                  </a:cubicBezTo>
                  <a:cubicBezTo>
                    <a:pt x="21915" y="2058"/>
                    <a:pt x="22094" y="1814"/>
                    <a:pt x="22356" y="1623"/>
                  </a:cubicBezTo>
                  <a:cubicBezTo>
                    <a:pt x="22394" y="1557"/>
                    <a:pt x="22450" y="1511"/>
                    <a:pt x="22520" y="1484"/>
                  </a:cubicBezTo>
                  <a:cubicBezTo>
                    <a:pt x="22727" y="1336"/>
                    <a:pt x="22973" y="1292"/>
                    <a:pt x="23211" y="1234"/>
                  </a:cubicBezTo>
                  <a:cubicBezTo>
                    <a:pt x="24149" y="1002"/>
                    <a:pt x="25100" y="823"/>
                    <a:pt x="26052" y="645"/>
                  </a:cubicBezTo>
                  <a:cubicBezTo>
                    <a:pt x="26597" y="542"/>
                    <a:pt x="27139" y="416"/>
                    <a:pt x="27688" y="325"/>
                  </a:cubicBezTo>
                  <a:cubicBezTo>
                    <a:pt x="27758" y="314"/>
                    <a:pt x="27827" y="308"/>
                    <a:pt x="27895" y="308"/>
                  </a:cubicBezTo>
                  <a:close/>
                  <a:moveTo>
                    <a:pt x="30338" y="4822"/>
                  </a:moveTo>
                  <a:cubicBezTo>
                    <a:pt x="30396" y="4822"/>
                    <a:pt x="30438" y="4853"/>
                    <a:pt x="30453" y="4936"/>
                  </a:cubicBezTo>
                  <a:cubicBezTo>
                    <a:pt x="30465" y="5002"/>
                    <a:pt x="30482" y="5069"/>
                    <a:pt x="30497" y="5135"/>
                  </a:cubicBezTo>
                  <a:cubicBezTo>
                    <a:pt x="30670" y="5580"/>
                    <a:pt x="30840" y="6024"/>
                    <a:pt x="31021" y="6497"/>
                  </a:cubicBezTo>
                  <a:cubicBezTo>
                    <a:pt x="30958" y="6510"/>
                    <a:pt x="30895" y="6514"/>
                    <a:pt x="30833" y="6514"/>
                  </a:cubicBezTo>
                  <a:cubicBezTo>
                    <a:pt x="30664" y="6514"/>
                    <a:pt x="30501" y="6480"/>
                    <a:pt x="30340" y="6480"/>
                  </a:cubicBezTo>
                  <a:cubicBezTo>
                    <a:pt x="30339" y="6480"/>
                    <a:pt x="30337" y="6480"/>
                    <a:pt x="30335" y="6480"/>
                  </a:cubicBezTo>
                  <a:cubicBezTo>
                    <a:pt x="30307" y="6481"/>
                    <a:pt x="30278" y="6481"/>
                    <a:pt x="30250" y="6481"/>
                  </a:cubicBezTo>
                  <a:cubicBezTo>
                    <a:pt x="30048" y="6481"/>
                    <a:pt x="29846" y="6471"/>
                    <a:pt x="29645" y="6462"/>
                  </a:cubicBezTo>
                  <a:cubicBezTo>
                    <a:pt x="29415" y="6451"/>
                    <a:pt x="29186" y="6431"/>
                    <a:pt x="28955" y="6415"/>
                  </a:cubicBezTo>
                  <a:lnTo>
                    <a:pt x="28225" y="6415"/>
                  </a:lnTo>
                  <a:cubicBezTo>
                    <a:pt x="28192" y="6318"/>
                    <a:pt x="28248" y="6279"/>
                    <a:pt x="28282" y="6235"/>
                  </a:cubicBezTo>
                  <a:cubicBezTo>
                    <a:pt x="28755" y="5613"/>
                    <a:pt x="29369" y="5178"/>
                    <a:pt x="30091" y="4890"/>
                  </a:cubicBezTo>
                  <a:cubicBezTo>
                    <a:pt x="30147" y="4867"/>
                    <a:pt x="30205" y="4852"/>
                    <a:pt x="30263" y="4835"/>
                  </a:cubicBezTo>
                  <a:cubicBezTo>
                    <a:pt x="30290" y="4827"/>
                    <a:pt x="30315" y="4822"/>
                    <a:pt x="30338" y="4822"/>
                  </a:cubicBezTo>
                  <a:close/>
                  <a:moveTo>
                    <a:pt x="31568" y="4666"/>
                  </a:moveTo>
                  <a:cubicBezTo>
                    <a:pt x="32271" y="4666"/>
                    <a:pt x="32945" y="4801"/>
                    <a:pt x="33606" y="5072"/>
                  </a:cubicBezTo>
                  <a:cubicBezTo>
                    <a:pt x="33835" y="5166"/>
                    <a:pt x="34059" y="5274"/>
                    <a:pt x="34268" y="5406"/>
                  </a:cubicBezTo>
                  <a:cubicBezTo>
                    <a:pt x="34398" y="5485"/>
                    <a:pt x="34399" y="5507"/>
                    <a:pt x="34283" y="5613"/>
                  </a:cubicBezTo>
                  <a:cubicBezTo>
                    <a:pt x="34018" y="5857"/>
                    <a:pt x="33730" y="6076"/>
                    <a:pt x="33486" y="6338"/>
                  </a:cubicBezTo>
                  <a:cubicBezTo>
                    <a:pt x="33317" y="6522"/>
                    <a:pt x="33137" y="6590"/>
                    <a:pt x="32909" y="6590"/>
                  </a:cubicBezTo>
                  <a:cubicBezTo>
                    <a:pt x="32884" y="6590"/>
                    <a:pt x="32858" y="6589"/>
                    <a:pt x="32832" y="6588"/>
                  </a:cubicBezTo>
                  <a:cubicBezTo>
                    <a:pt x="32538" y="6571"/>
                    <a:pt x="32242" y="6563"/>
                    <a:pt x="31948" y="6563"/>
                  </a:cubicBezTo>
                  <a:cubicBezTo>
                    <a:pt x="31849" y="6563"/>
                    <a:pt x="31751" y="6563"/>
                    <a:pt x="31653" y="6565"/>
                  </a:cubicBezTo>
                  <a:cubicBezTo>
                    <a:pt x="31649" y="6565"/>
                    <a:pt x="31644" y="6565"/>
                    <a:pt x="31640" y="6565"/>
                  </a:cubicBezTo>
                  <a:cubicBezTo>
                    <a:pt x="31411" y="6565"/>
                    <a:pt x="31298" y="6460"/>
                    <a:pt x="31230" y="6251"/>
                  </a:cubicBezTo>
                  <a:cubicBezTo>
                    <a:pt x="31133" y="5950"/>
                    <a:pt x="31022" y="5655"/>
                    <a:pt x="30911" y="5358"/>
                  </a:cubicBezTo>
                  <a:cubicBezTo>
                    <a:pt x="30836" y="5160"/>
                    <a:pt x="30750" y="4964"/>
                    <a:pt x="30655" y="4740"/>
                  </a:cubicBezTo>
                  <a:cubicBezTo>
                    <a:pt x="30965" y="4690"/>
                    <a:pt x="31269" y="4666"/>
                    <a:pt x="31568" y="4666"/>
                  </a:cubicBezTo>
                  <a:close/>
                  <a:moveTo>
                    <a:pt x="34640" y="5686"/>
                  </a:moveTo>
                  <a:cubicBezTo>
                    <a:pt x="34663" y="5686"/>
                    <a:pt x="34687" y="5695"/>
                    <a:pt x="34715" y="5716"/>
                  </a:cubicBezTo>
                  <a:cubicBezTo>
                    <a:pt x="35042" y="5965"/>
                    <a:pt x="35331" y="6247"/>
                    <a:pt x="35592" y="6638"/>
                  </a:cubicBezTo>
                  <a:cubicBezTo>
                    <a:pt x="34907" y="6628"/>
                    <a:pt x="34284" y="6640"/>
                    <a:pt x="33670" y="6594"/>
                  </a:cubicBezTo>
                  <a:cubicBezTo>
                    <a:pt x="33649" y="6496"/>
                    <a:pt x="33715" y="6473"/>
                    <a:pt x="33756" y="6437"/>
                  </a:cubicBezTo>
                  <a:cubicBezTo>
                    <a:pt x="34016" y="6203"/>
                    <a:pt x="34279" y="5973"/>
                    <a:pt x="34539" y="5738"/>
                  </a:cubicBezTo>
                  <a:cubicBezTo>
                    <a:pt x="34574" y="5707"/>
                    <a:pt x="34605" y="5686"/>
                    <a:pt x="34640" y="5686"/>
                  </a:cubicBezTo>
                  <a:close/>
                  <a:moveTo>
                    <a:pt x="31610" y="3000"/>
                  </a:moveTo>
                  <a:cubicBezTo>
                    <a:pt x="32230" y="3000"/>
                    <a:pt x="32854" y="3081"/>
                    <a:pt x="33479" y="3249"/>
                  </a:cubicBezTo>
                  <a:cubicBezTo>
                    <a:pt x="34513" y="3527"/>
                    <a:pt x="35428" y="4040"/>
                    <a:pt x="36202" y="4792"/>
                  </a:cubicBezTo>
                  <a:cubicBezTo>
                    <a:pt x="36651" y="5228"/>
                    <a:pt x="37076" y="5685"/>
                    <a:pt x="37422" y="6210"/>
                  </a:cubicBezTo>
                  <a:cubicBezTo>
                    <a:pt x="37517" y="6354"/>
                    <a:pt x="37603" y="6497"/>
                    <a:pt x="37656" y="6705"/>
                  </a:cubicBezTo>
                  <a:cubicBezTo>
                    <a:pt x="37228" y="6691"/>
                    <a:pt x="36814" y="6676"/>
                    <a:pt x="36400" y="6661"/>
                  </a:cubicBezTo>
                  <a:cubicBezTo>
                    <a:pt x="36366" y="6668"/>
                    <a:pt x="36332" y="6671"/>
                    <a:pt x="36299" y="6671"/>
                  </a:cubicBezTo>
                  <a:cubicBezTo>
                    <a:pt x="36247" y="6671"/>
                    <a:pt x="36195" y="6663"/>
                    <a:pt x="36144" y="6644"/>
                  </a:cubicBezTo>
                  <a:cubicBezTo>
                    <a:pt x="36106" y="6652"/>
                    <a:pt x="36071" y="6656"/>
                    <a:pt x="36038" y="6656"/>
                  </a:cubicBezTo>
                  <a:cubicBezTo>
                    <a:pt x="35896" y="6656"/>
                    <a:pt x="35793" y="6582"/>
                    <a:pt x="35704" y="6437"/>
                  </a:cubicBezTo>
                  <a:cubicBezTo>
                    <a:pt x="35390" y="5930"/>
                    <a:pt x="34934" y="5566"/>
                    <a:pt x="34427" y="5268"/>
                  </a:cubicBezTo>
                  <a:cubicBezTo>
                    <a:pt x="33508" y="4731"/>
                    <a:pt x="32522" y="4416"/>
                    <a:pt x="31450" y="4415"/>
                  </a:cubicBezTo>
                  <a:cubicBezTo>
                    <a:pt x="31449" y="4415"/>
                    <a:pt x="31447" y="4415"/>
                    <a:pt x="31445" y="4415"/>
                  </a:cubicBezTo>
                  <a:cubicBezTo>
                    <a:pt x="30403" y="4415"/>
                    <a:pt x="29489" y="4779"/>
                    <a:pt x="28704" y="5460"/>
                  </a:cubicBezTo>
                  <a:cubicBezTo>
                    <a:pt x="28426" y="5701"/>
                    <a:pt x="28159" y="5959"/>
                    <a:pt x="27949" y="6263"/>
                  </a:cubicBezTo>
                  <a:cubicBezTo>
                    <a:pt x="27875" y="6370"/>
                    <a:pt x="27784" y="6384"/>
                    <a:pt x="27674" y="6384"/>
                  </a:cubicBezTo>
                  <a:cubicBezTo>
                    <a:pt x="27670" y="6384"/>
                    <a:pt x="27666" y="6384"/>
                    <a:pt x="27661" y="6384"/>
                  </a:cubicBezTo>
                  <a:cubicBezTo>
                    <a:pt x="27146" y="6380"/>
                    <a:pt x="26635" y="6345"/>
                    <a:pt x="26122" y="6316"/>
                  </a:cubicBezTo>
                  <a:cubicBezTo>
                    <a:pt x="26082" y="6322"/>
                    <a:pt x="26042" y="6326"/>
                    <a:pt x="26003" y="6326"/>
                  </a:cubicBezTo>
                  <a:cubicBezTo>
                    <a:pt x="25957" y="6326"/>
                    <a:pt x="25912" y="6321"/>
                    <a:pt x="25867" y="6311"/>
                  </a:cubicBezTo>
                  <a:cubicBezTo>
                    <a:pt x="25773" y="6313"/>
                    <a:pt x="25680" y="6315"/>
                    <a:pt x="25585" y="6315"/>
                  </a:cubicBezTo>
                  <a:cubicBezTo>
                    <a:pt x="25412" y="6315"/>
                    <a:pt x="25233" y="6307"/>
                    <a:pt x="25037" y="6273"/>
                  </a:cubicBezTo>
                  <a:cubicBezTo>
                    <a:pt x="25152" y="6144"/>
                    <a:pt x="25245" y="6045"/>
                    <a:pt x="25331" y="5943"/>
                  </a:cubicBezTo>
                  <a:cubicBezTo>
                    <a:pt x="26292" y="4808"/>
                    <a:pt x="27508" y="4031"/>
                    <a:pt x="28880" y="3515"/>
                  </a:cubicBezTo>
                  <a:cubicBezTo>
                    <a:pt x="29774" y="3179"/>
                    <a:pt x="30688" y="3000"/>
                    <a:pt x="31610" y="3000"/>
                  </a:cubicBezTo>
                  <a:close/>
                  <a:moveTo>
                    <a:pt x="44634" y="543"/>
                  </a:moveTo>
                  <a:cubicBezTo>
                    <a:pt x="44906" y="543"/>
                    <a:pt x="45181" y="559"/>
                    <a:pt x="45458" y="588"/>
                  </a:cubicBezTo>
                  <a:cubicBezTo>
                    <a:pt x="46614" y="713"/>
                    <a:pt x="47732" y="992"/>
                    <a:pt x="48827" y="1379"/>
                  </a:cubicBezTo>
                  <a:cubicBezTo>
                    <a:pt x="49492" y="1613"/>
                    <a:pt x="50134" y="1897"/>
                    <a:pt x="50726" y="2280"/>
                  </a:cubicBezTo>
                  <a:cubicBezTo>
                    <a:pt x="50961" y="2432"/>
                    <a:pt x="51194" y="2593"/>
                    <a:pt x="51396" y="2870"/>
                  </a:cubicBezTo>
                  <a:cubicBezTo>
                    <a:pt x="51104" y="2787"/>
                    <a:pt x="50870" y="2687"/>
                    <a:pt x="50618" y="2645"/>
                  </a:cubicBezTo>
                  <a:cubicBezTo>
                    <a:pt x="50229" y="2581"/>
                    <a:pt x="49839" y="2553"/>
                    <a:pt x="49450" y="2553"/>
                  </a:cubicBezTo>
                  <a:cubicBezTo>
                    <a:pt x="49198" y="2553"/>
                    <a:pt x="48946" y="2565"/>
                    <a:pt x="48694" y="2585"/>
                  </a:cubicBezTo>
                  <a:cubicBezTo>
                    <a:pt x="47263" y="2700"/>
                    <a:pt x="45931" y="3162"/>
                    <a:pt x="44658" y="3795"/>
                  </a:cubicBezTo>
                  <a:cubicBezTo>
                    <a:pt x="43953" y="4146"/>
                    <a:pt x="43309" y="4608"/>
                    <a:pt x="42638" y="5024"/>
                  </a:cubicBezTo>
                  <a:cubicBezTo>
                    <a:pt x="41814" y="5534"/>
                    <a:pt x="41019" y="6088"/>
                    <a:pt x="40280" y="6719"/>
                  </a:cubicBezTo>
                  <a:cubicBezTo>
                    <a:pt x="40218" y="6770"/>
                    <a:pt x="40156" y="6789"/>
                    <a:pt x="40082" y="6789"/>
                  </a:cubicBezTo>
                  <a:cubicBezTo>
                    <a:pt x="40078" y="6789"/>
                    <a:pt x="40074" y="6789"/>
                    <a:pt x="40070" y="6789"/>
                  </a:cubicBezTo>
                  <a:cubicBezTo>
                    <a:pt x="39418" y="6769"/>
                    <a:pt x="38768" y="6748"/>
                    <a:pt x="38116" y="6731"/>
                  </a:cubicBezTo>
                  <a:cubicBezTo>
                    <a:pt x="38030" y="6729"/>
                    <a:pt x="37974" y="6704"/>
                    <a:pt x="37934" y="6621"/>
                  </a:cubicBezTo>
                  <a:cubicBezTo>
                    <a:pt x="37545" y="5811"/>
                    <a:pt x="36954" y="5158"/>
                    <a:pt x="36311" y="4548"/>
                  </a:cubicBezTo>
                  <a:cubicBezTo>
                    <a:pt x="36256" y="4495"/>
                    <a:pt x="36188" y="4456"/>
                    <a:pt x="36107" y="4396"/>
                  </a:cubicBezTo>
                  <a:cubicBezTo>
                    <a:pt x="36252" y="4248"/>
                    <a:pt x="36399" y="4194"/>
                    <a:pt x="36518" y="4103"/>
                  </a:cubicBezTo>
                  <a:cubicBezTo>
                    <a:pt x="36640" y="4011"/>
                    <a:pt x="36766" y="3920"/>
                    <a:pt x="36899" y="3843"/>
                  </a:cubicBezTo>
                  <a:cubicBezTo>
                    <a:pt x="37776" y="3337"/>
                    <a:pt x="38646" y="2825"/>
                    <a:pt x="39533" y="2337"/>
                  </a:cubicBezTo>
                  <a:cubicBezTo>
                    <a:pt x="40501" y="1804"/>
                    <a:pt x="41490" y="1311"/>
                    <a:pt x="42524" y="916"/>
                  </a:cubicBezTo>
                  <a:cubicBezTo>
                    <a:pt x="43214" y="653"/>
                    <a:pt x="43917" y="543"/>
                    <a:pt x="44634" y="543"/>
                  </a:cubicBezTo>
                  <a:close/>
                  <a:moveTo>
                    <a:pt x="49243" y="2807"/>
                  </a:moveTo>
                  <a:cubicBezTo>
                    <a:pt x="49732" y="2807"/>
                    <a:pt x="50220" y="2854"/>
                    <a:pt x="50708" y="2951"/>
                  </a:cubicBezTo>
                  <a:cubicBezTo>
                    <a:pt x="50950" y="2999"/>
                    <a:pt x="51184" y="3092"/>
                    <a:pt x="51417" y="3177"/>
                  </a:cubicBezTo>
                  <a:cubicBezTo>
                    <a:pt x="51591" y="3241"/>
                    <a:pt x="51719" y="3368"/>
                    <a:pt x="51813" y="3528"/>
                  </a:cubicBezTo>
                  <a:cubicBezTo>
                    <a:pt x="52050" y="3927"/>
                    <a:pt x="52280" y="4329"/>
                    <a:pt x="52448" y="4762"/>
                  </a:cubicBezTo>
                  <a:cubicBezTo>
                    <a:pt x="52809" y="5688"/>
                    <a:pt x="53201" y="6603"/>
                    <a:pt x="53483" y="7559"/>
                  </a:cubicBezTo>
                  <a:cubicBezTo>
                    <a:pt x="53709" y="8324"/>
                    <a:pt x="53900" y="9097"/>
                    <a:pt x="54140" y="9857"/>
                  </a:cubicBezTo>
                  <a:cubicBezTo>
                    <a:pt x="54411" y="10709"/>
                    <a:pt x="54594" y="11581"/>
                    <a:pt x="54725" y="12463"/>
                  </a:cubicBezTo>
                  <a:cubicBezTo>
                    <a:pt x="54800" y="12979"/>
                    <a:pt x="54839" y="13501"/>
                    <a:pt x="54891" y="14021"/>
                  </a:cubicBezTo>
                  <a:cubicBezTo>
                    <a:pt x="55190" y="17081"/>
                    <a:pt x="55143" y="20152"/>
                    <a:pt x="55084" y="23221"/>
                  </a:cubicBezTo>
                  <a:cubicBezTo>
                    <a:pt x="55063" y="24323"/>
                    <a:pt x="54960" y="25428"/>
                    <a:pt x="54865" y="26529"/>
                  </a:cubicBezTo>
                  <a:cubicBezTo>
                    <a:pt x="54780" y="27528"/>
                    <a:pt x="54646" y="28521"/>
                    <a:pt x="54526" y="29515"/>
                  </a:cubicBezTo>
                  <a:cubicBezTo>
                    <a:pt x="54417" y="30425"/>
                    <a:pt x="54270" y="31329"/>
                    <a:pt x="54146" y="32238"/>
                  </a:cubicBezTo>
                  <a:cubicBezTo>
                    <a:pt x="54068" y="32798"/>
                    <a:pt x="53998" y="33359"/>
                    <a:pt x="53934" y="33920"/>
                  </a:cubicBezTo>
                  <a:cubicBezTo>
                    <a:pt x="53836" y="34798"/>
                    <a:pt x="53657" y="35663"/>
                    <a:pt x="53496" y="36530"/>
                  </a:cubicBezTo>
                  <a:cubicBezTo>
                    <a:pt x="53179" y="38224"/>
                    <a:pt x="52780" y="39898"/>
                    <a:pt x="52280" y="41547"/>
                  </a:cubicBezTo>
                  <a:cubicBezTo>
                    <a:pt x="52160" y="41942"/>
                    <a:pt x="51985" y="42314"/>
                    <a:pt x="51816" y="42691"/>
                  </a:cubicBezTo>
                  <a:cubicBezTo>
                    <a:pt x="51769" y="42795"/>
                    <a:pt x="51710" y="42859"/>
                    <a:pt x="51594" y="42859"/>
                  </a:cubicBezTo>
                  <a:cubicBezTo>
                    <a:pt x="51584" y="42859"/>
                    <a:pt x="51573" y="42858"/>
                    <a:pt x="51562" y="42857"/>
                  </a:cubicBezTo>
                  <a:cubicBezTo>
                    <a:pt x="51076" y="42818"/>
                    <a:pt x="50591" y="42777"/>
                    <a:pt x="50093" y="42702"/>
                  </a:cubicBezTo>
                  <a:cubicBezTo>
                    <a:pt x="50112" y="42430"/>
                    <a:pt x="50182" y="42176"/>
                    <a:pt x="50252" y="41924"/>
                  </a:cubicBezTo>
                  <a:cubicBezTo>
                    <a:pt x="50567" y="40782"/>
                    <a:pt x="50781" y="39621"/>
                    <a:pt x="50987" y="38457"/>
                  </a:cubicBezTo>
                  <a:cubicBezTo>
                    <a:pt x="51098" y="37833"/>
                    <a:pt x="51220" y="37211"/>
                    <a:pt x="51316" y="36584"/>
                  </a:cubicBezTo>
                  <a:cubicBezTo>
                    <a:pt x="51480" y="35500"/>
                    <a:pt x="51709" y="34425"/>
                    <a:pt x="51767" y="33327"/>
                  </a:cubicBezTo>
                  <a:cubicBezTo>
                    <a:pt x="51809" y="32514"/>
                    <a:pt x="51932" y="31709"/>
                    <a:pt x="52039" y="30902"/>
                  </a:cubicBezTo>
                  <a:cubicBezTo>
                    <a:pt x="52103" y="30418"/>
                    <a:pt x="52139" y="29930"/>
                    <a:pt x="52180" y="29444"/>
                  </a:cubicBezTo>
                  <a:cubicBezTo>
                    <a:pt x="52247" y="28658"/>
                    <a:pt x="52268" y="27869"/>
                    <a:pt x="52358" y="27086"/>
                  </a:cubicBezTo>
                  <a:cubicBezTo>
                    <a:pt x="52395" y="26770"/>
                    <a:pt x="52412" y="26453"/>
                    <a:pt x="52413" y="26136"/>
                  </a:cubicBezTo>
                  <a:cubicBezTo>
                    <a:pt x="52418" y="25132"/>
                    <a:pt x="52428" y="24129"/>
                    <a:pt x="52405" y="23125"/>
                  </a:cubicBezTo>
                  <a:cubicBezTo>
                    <a:pt x="52390" y="22482"/>
                    <a:pt x="52406" y="21838"/>
                    <a:pt x="52373" y="21198"/>
                  </a:cubicBezTo>
                  <a:cubicBezTo>
                    <a:pt x="52315" y="20060"/>
                    <a:pt x="52291" y="18919"/>
                    <a:pt x="52134" y="17789"/>
                  </a:cubicBezTo>
                  <a:cubicBezTo>
                    <a:pt x="52107" y="17594"/>
                    <a:pt x="52087" y="17396"/>
                    <a:pt x="52084" y="17199"/>
                  </a:cubicBezTo>
                  <a:cubicBezTo>
                    <a:pt x="52073" y="16554"/>
                    <a:pt x="51946" y="15923"/>
                    <a:pt x="51857" y="15287"/>
                  </a:cubicBezTo>
                  <a:cubicBezTo>
                    <a:pt x="51741" y="14464"/>
                    <a:pt x="51621" y="13642"/>
                    <a:pt x="51448" y="12830"/>
                  </a:cubicBezTo>
                  <a:cubicBezTo>
                    <a:pt x="51007" y="10772"/>
                    <a:pt x="50424" y="8757"/>
                    <a:pt x="49597" y="6820"/>
                  </a:cubicBezTo>
                  <a:cubicBezTo>
                    <a:pt x="49364" y="6274"/>
                    <a:pt x="49044" y="5774"/>
                    <a:pt x="48745" y="5265"/>
                  </a:cubicBezTo>
                  <a:cubicBezTo>
                    <a:pt x="48514" y="4873"/>
                    <a:pt x="48264" y="4494"/>
                    <a:pt x="48019" y="4111"/>
                  </a:cubicBezTo>
                  <a:cubicBezTo>
                    <a:pt x="47820" y="3799"/>
                    <a:pt x="47597" y="3505"/>
                    <a:pt x="47326" y="3251"/>
                  </a:cubicBezTo>
                  <a:cubicBezTo>
                    <a:pt x="47290" y="3218"/>
                    <a:pt x="47241" y="3191"/>
                    <a:pt x="47247" y="3114"/>
                  </a:cubicBezTo>
                  <a:cubicBezTo>
                    <a:pt x="47422" y="3015"/>
                    <a:pt x="47624" y="2976"/>
                    <a:pt x="47821" y="2940"/>
                  </a:cubicBezTo>
                  <a:cubicBezTo>
                    <a:pt x="48295" y="2851"/>
                    <a:pt x="48769" y="2807"/>
                    <a:pt x="49243" y="2807"/>
                  </a:cubicBezTo>
                  <a:close/>
                  <a:moveTo>
                    <a:pt x="46861" y="3214"/>
                  </a:moveTo>
                  <a:cubicBezTo>
                    <a:pt x="46953" y="3214"/>
                    <a:pt x="47029" y="3260"/>
                    <a:pt x="47110" y="3353"/>
                  </a:cubicBezTo>
                  <a:cubicBezTo>
                    <a:pt x="47422" y="3712"/>
                    <a:pt x="47688" y="4100"/>
                    <a:pt x="47931" y="4504"/>
                  </a:cubicBezTo>
                  <a:cubicBezTo>
                    <a:pt x="48224" y="4989"/>
                    <a:pt x="48508" y="5478"/>
                    <a:pt x="48798" y="5964"/>
                  </a:cubicBezTo>
                  <a:cubicBezTo>
                    <a:pt x="49408" y="6990"/>
                    <a:pt x="49790" y="8109"/>
                    <a:pt x="50156" y="9236"/>
                  </a:cubicBezTo>
                  <a:cubicBezTo>
                    <a:pt x="50650" y="10755"/>
                    <a:pt x="51050" y="12298"/>
                    <a:pt x="51313" y="13872"/>
                  </a:cubicBezTo>
                  <a:cubicBezTo>
                    <a:pt x="51520" y="15114"/>
                    <a:pt x="51747" y="16353"/>
                    <a:pt x="51810" y="17615"/>
                  </a:cubicBezTo>
                  <a:cubicBezTo>
                    <a:pt x="51830" y="18017"/>
                    <a:pt x="51897" y="18418"/>
                    <a:pt x="51922" y="18820"/>
                  </a:cubicBezTo>
                  <a:cubicBezTo>
                    <a:pt x="51962" y="19443"/>
                    <a:pt x="52000" y="20070"/>
                    <a:pt x="52014" y="20694"/>
                  </a:cubicBezTo>
                  <a:cubicBezTo>
                    <a:pt x="52051" y="22520"/>
                    <a:pt x="52119" y="24348"/>
                    <a:pt x="52057" y="26174"/>
                  </a:cubicBezTo>
                  <a:cubicBezTo>
                    <a:pt x="52024" y="27200"/>
                    <a:pt x="51917" y="28226"/>
                    <a:pt x="51843" y="29252"/>
                  </a:cubicBezTo>
                  <a:cubicBezTo>
                    <a:pt x="51795" y="29953"/>
                    <a:pt x="51723" y="30653"/>
                    <a:pt x="51603" y="31344"/>
                  </a:cubicBezTo>
                  <a:cubicBezTo>
                    <a:pt x="51456" y="32175"/>
                    <a:pt x="51418" y="33014"/>
                    <a:pt x="51344" y="33850"/>
                  </a:cubicBezTo>
                  <a:cubicBezTo>
                    <a:pt x="51290" y="34473"/>
                    <a:pt x="51188" y="35090"/>
                    <a:pt x="51085" y="35709"/>
                  </a:cubicBezTo>
                  <a:cubicBezTo>
                    <a:pt x="50875" y="36977"/>
                    <a:pt x="50665" y="38245"/>
                    <a:pt x="50425" y="39509"/>
                  </a:cubicBezTo>
                  <a:cubicBezTo>
                    <a:pt x="50377" y="39761"/>
                    <a:pt x="50319" y="40011"/>
                    <a:pt x="50271" y="40264"/>
                  </a:cubicBezTo>
                  <a:cubicBezTo>
                    <a:pt x="50257" y="40342"/>
                    <a:pt x="50227" y="40404"/>
                    <a:pt x="50169" y="40462"/>
                  </a:cubicBezTo>
                  <a:cubicBezTo>
                    <a:pt x="49523" y="41102"/>
                    <a:pt x="49028" y="41851"/>
                    <a:pt x="48620" y="42658"/>
                  </a:cubicBezTo>
                  <a:cubicBezTo>
                    <a:pt x="48348" y="43193"/>
                    <a:pt x="48087" y="43733"/>
                    <a:pt x="47779" y="44249"/>
                  </a:cubicBezTo>
                  <a:cubicBezTo>
                    <a:pt x="47541" y="44649"/>
                    <a:pt x="47263" y="45017"/>
                    <a:pt x="46940" y="45350"/>
                  </a:cubicBezTo>
                  <a:cubicBezTo>
                    <a:pt x="46903" y="45387"/>
                    <a:pt x="46876" y="45447"/>
                    <a:pt x="46802" y="45447"/>
                  </a:cubicBezTo>
                  <a:cubicBezTo>
                    <a:pt x="46799" y="45447"/>
                    <a:pt x="46795" y="45447"/>
                    <a:pt x="46791" y="45447"/>
                  </a:cubicBezTo>
                  <a:cubicBezTo>
                    <a:pt x="46791" y="45116"/>
                    <a:pt x="46783" y="44784"/>
                    <a:pt x="46792" y="44454"/>
                  </a:cubicBezTo>
                  <a:cubicBezTo>
                    <a:pt x="46821" y="43477"/>
                    <a:pt x="46880" y="42501"/>
                    <a:pt x="46884" y="41523"/>
                  </a:cubicBezTo>
                  <a:cubicBezTo>
                    <a:pt x="46896" y="38701"/>
                    <a:pt x="46923" y="35879"/>
                    <a:pt x="46934" y="33058"/>
                  </a:cubicBezTo>
                  <a:cubicBezTo>
                    <a:pt x="46939" y="32046"/>
                    <a:pt x="46949" y="31035"/>
                    <a:pt x="46961" y="30022"/>
                  </a:cubicBezTo>
                  <a:cubicBezTo>
                    <a:pt x="46966" y="29189"/>
                    <a:pt x="46929" y="28356"/>
                    <a:pt x="46937" y="27525"/>
                  </a:cubicBezTo>
                  <a:cubicBezTo>
                    <a:pt x="46948" y="26248"/>
                    <a:pt x="46995" y="24969"/>
                    <a:pt x="46960" y="23692"/>
                  </a:cubicBezTo>
                  <a:cubicBezTo>
                    <a:pt x="46927" y="22483"/>
                    <a:pt x="46984" y="21274"/>
                    <a:pt x="46953" y="20066"/>
                  </a:cubicBezTo>
                  <a:cubicBezTo>
                    <a:pt x="46905" y="18264"/>
                    <a:pt x="46944" y="16463"/>
                    <a:pt x="46853" y="14663"/>
                  </a:cubicBezTo>
                  <a:cubicBezTo>
                    <a:pt x="46814" y="13892"/>
                    <a:pt x="46838" y="13119"/>
                    <a:pt x="46812" y="12348"/>
                  </a:cubicBezTo>
                  <a:cubicBezTo>
                    <a:pt x="46783" y="11416"/>
                    <a:pt x="46811" y="10477"/>
                    <a:pt x="46662" y="9551"/>
                  </a:cubicBezTo>
                  <a:cubicBezTo>
                    <a:pt x="46591" y="9107"/>
                    <a:pt x="46471" y="8679"/>
                    <a:pt x="46267" y="8279"/>
                  </a:cubicBezTo>
                  <a:cubicBezTo>
                    <a:pt x="45955" y="7666"/>
                    <a:pt x="45433" y="7315"/>
                    <a:pt x="44783" y="7145"/>
                  </a:cubicBezTo>
                  <a:cubicBezTo>
                    <a:pt x="44176" y="6986"/>
                    <a:pt x="43550" y="6926"/>
                    <a:pt x="42927" y="6897"/>
                  </a:cubicBezTo>
                  <a:cubicBezTo>
                    <a:pt x="42253" y="6869"/>
                    <a:pt x="41583" y="6792"/>
                    <a:pt x="40896" y="6792"/>
                  </a:cubicBezTo>
                  <a:cubicBezTo>
                    <a:pt x="40789" y="6792"/>
                    <a:pt x="40682" y="6794"/>
                    <a:pt x="40574" y="6798"/>
                  </a:cubicBezTo>
                  <a:cubicBezTo>
                    <a:pt x="40609" y="6703"/>
                    <a:pt x="40677" y="6678"/>
                    <a:pt x="40729" y="6641"/>
                  </a:cubicBezTo>
                  <a:cubicBezTo>
                    <a:pt x="41885" y="5780"/>
                    <a:pt x="43110" y="5022"/>
                    <a:pt x="44326" y="4248"/>
                  </a:cubicBezTo>
                  <a:cubicBezTo>
                    <a:pt x="44756" y="3976"/>
                    <a:pt x="45225" y="3786"/>
                    <a:pt x="45694" y="3598"/>
                  </a:cubicBezTo>
                  <a:cubicBezTo>
                    <a:pt x="46028" y="3464"/>
                    <a:pt x="46378" y="3369"/>
                    <a:pt x="46714" y="3245"/>
                  </a:cubicBezTo>
                  <a:cubicBezTo>
                    <a:pt x="46769" y="3225"/>
                    <a:pt x="46817" y="3214"/>
                    <a:pt x="46861" y="3214"/>
                  </a:cubicBezTo>
                  <a:close/>
                  <a:moveTo>
                    <a:pt x="52921" y="40594"/>
                  </a:moveTo>
                  <a:cubicBezTo>
                    <a:pt x="53129" y="40686"/>
                    <a:pt x="53275" y="40829"/>
                    <a:pt x="53317" y="41056"/>
                  </a:cubicBezTo>
                  <a:cubicBezTo>
                    <a:pt x="53369" y="41335"/>
                    <a:pt x="53384" y="41617"/>
                    <a:pt x="53312" y="41897"/>
                  </a:cubicBezTo>
                  <a:cubicBezTo>
                    <a:pt x="53091" y="42754"/>
                    <a:pt x="52837" y="43600"/>
                    <a:pt x="52426" y="44387"/>
                  </a:cubicBezTo>
                  <a:cubicBezTo>
                    <a:pt x="52200" y="44820"/>
                    <a:pt x="51935" y="45232"/>
                    <a:pt x="51619" y="45607"/>
                  </a:cubicBezTo>
                  <a:cubicBezTo>
                    <a:pt x="50370" y="47089"/>
                    <a:pt x="49174" y="48615"/>
                    <a:pt x="47907" y="50080"/>
                  </a:cubicBezTo>
                  <a:cubicBezTo>
                    <a:pt x="47374" y="50696"/>
                    <a:pt x="46820" y="51293"/>
                    <a:pt x="46218" y="51845"/>
                  </a:cubicBezTo>
                  <a:cubicBezTo>
                    <a:pt x="46008" y="52038"/>
                    <a:pt x="45780" y="52202"/>
                    <a:pt x="45529" y="52337"/>
                  </a:cubicBezTo>
                  <a:cubicBezTo>
                    <a:pt x="45264" y="52481"/>
                    <a:pt x="44992" y="52588"/>
                    <a:pt x="44691" y="52588"/>
                  </a:cubicBezTo>
                  <a:cubicBezTo>
                    <a:pt x="44634" y="52588"/>
                    <a:pt x="44576" y="52584"/>
                    <a:pt x="44517" y="52576"/>
                  </a:cubicBezTo>
                  <a:cubicBezTo>
                    <a:pt x="44521" y="52498"/>
                    <a:pt x="44594" y="52473"/>
                    <a:pt x="44641" y="52431"/>
                  </a:cubicBezTo>
                  <a:cubicBezTo>
                    <a:pt x="45290" y="51847"/>
                    <a:pt x="45702" y="51112"/>
                    <a:pt x="45987" y="50300"/>
                  </a:cubicBezTo>
                  <a:cubicBezTo>
                    <a:pt x="46311" y="49375"/>
                    <a:pt x="46506" y="48419"/>
                    <a:pt x="46620" y="47446"/>
                  </a:cubicBezTo>
                  <a:cubicBezTo>
                    <a:pt x="46673" y="46995"/>
                    <a:pt x="46720" y="46543"/>
                    <a:pt x="46746" y="46089"/>
                  </a:cubicBezTo>
                  <a:cubicBezTo>
                    <a:pt x="46754" y="45943"/>
                    <a:pt x="46799" y="45834"/>
                    <a:pt x="46903" y="45729"/>
                  </a:cubicBezTo>
                  <a:cubicBezTo>
                    <a:pt x="47355" y="45270"/>
                    <a:pt x="47769" y="44779"/>
                    <a:pt x="48092" y="44217"/>
                  </a:cubicBezTo>
                  <a:cubicBezTo>
                    <a:pt x="48336" y="43791"/>
                    <a:pt x="48543" y="43350"/>
                    <a:pt x="48763" y="42913"/>
                  </a:cubicBezTo>
                  <a:cubicBezTo>
                    <a:pt x="49107" y="42236"/>
                    <a:pt x="49540" y="41622"/>
                    <a:pt x="49995" y="41018"/>
                  </a:cubicBezTo>
                  <a:cubicBezTo>
                    <a:pt x="50015" y="40990"/>
                    <a:pt x="50031" y="40959"/>
                    <a:pt x="50050" y="40931"/>
                  </a:cubicBezTo>
                  <a:cubicBezTo>
                    <a:pt x="50067" y="40940"/>
                    <a:pt x="50083" y="40947"/>
                    <a:pt x="50100" y="40956"/>
                  </a:cubicBezTo>
                  <a:cubicBezTo>
                    <a:pt x="50009" y="41356"/>
                    <a:pt x="49913" y="41755"/>
                    <a:pt x="49833" y="42156"/>
                  </a:cubicBezTo>
                  <a:cubicBezTo>
                    <a:pt x="49794" y="42347"/>
                    <a:pt x="49741" y="42541"/>
                    <a:pt x="49745" y="42740"/>
                  </a:cubicBezTo>
                  <a:cubicBezTo>
                    <a:pt x="49747" y="42937"/>
                    <a:pt x="49804" y="43009"/>
                    <a:pt x="49996" y="43028"/>
                  </a:cubicBezTo>
                  <a:cubicBezTo>
                    <a:pt x="50533" y="43085"/>
                    <a:pt x="51070" y="43129"/>
                    <a:pt x="51610" y="43142"/>
                  </a:cubicBezTo>
                  <a:cubicBezTo>
                    <a:pt x="51617" y="43142"/>
                    <a:pt x="51623" y="43142"/>
                    <a:pt x="51629" y="43142"/>
                  </a:cubicBezTo>
                  <a:cubicBezTo>
                    <a:pt x="51836" y="43142"/>
                    <a:pt x="51962" y="43053"/>
                    <a:pt x="52054" y="42867"/>
                  </a:cubicBezTo>
                  <a:cubicBezTo>
                    <a:pt x="52359" y="42250"/>
                    <a:pt x="52613" y="41613"/>
                    <a:pt x="52790" y="40948"/>
                  </a:cubicBezTo>
                  <a:cubicBezTo>
                    <a:pt x="52821" y="40835"/>
                    <a:pt x="52836" y="40712"/>
                    <a:pt x="52921" y="40594"/>
                  </a:cubicBezTo>
                  <a:close/>
                  <a:moveTo>
                    <a:pt x="43107" y="8226"/>
                  </a:moveTo>
                  <a:cubicBezTo>
                    <a:pt x="43265" y="8226"/>
                    <a:pt x="43424" y="8239"/>
                    <a:pt x="43582" y="8273"/>
                  </a:cubicBezTo>
                  <a:cubicBezTo>
                    <a:pt x="44146" y="8391"/>
                    <a:pt x="44585" y="8684"/>
                    <a:pt x="44894" y="9182"/>
                  </a:cubicBezTo>
                  <a:cubicBezTo>
                    <a:pt x="45186" y="9654"/>
                    <a:pt x="45250" y="10175"/>
                    <a:pt x="45275" y="10708"/>
                  </a:cubicBezTo>
                  <a:cubicBezTo>
                    <a:pt x="45330" y="11847"/>
                    <a:pt x="45290" y="12986"/>
                    <a:pt x="45338" y="14125"/>
                  </a:cubicBezTo>
                  <a:cubicBezTo>
                    <a:pt x="45374" y="14965"/>
                    <a:pt x="45352" y="15806"/>
                    <a:pt x="45383" y="16645"/>
                  </a:cubicBezTo>
                  <a:cubicBezTo>
                    <a:pt x="45429" y="17913"/>
                    <a:pt x="45438" y="19184"/>
                    <a:pt x="45402" y="20452"/>
                  </a:cubicBezTo>
                  <a:cubicBezTo>
                    <a:pt x="45384" y="21138"/>
                    <a:pt x="45427" y="21822"/>
                    <a:pt x="45415" y="22508"/>
                  </a:cubicBezTo>
                  <a:cubicBezTo>
                    <a:pt x="45394" y="23665"/>
                    <a:pt x="45390" y="24822"/>
                    <a:pt x="45369" y="25978"/>
                  </a:cubicBezTo>
                  <a:cubicBezTo>
                    <a:pt x="45362" y="26460"/>
                    <a:pt x="45396" y="26939"/>
                    <a:pt x="45411" y="27417"/>
                  </a:cubicBezTo>
                  <a:cubicBezTo>
                    <a:pt x="45436" y="28265"/>
                    <a:pt x="45395" y="29115"/>
                    <a:pt x="45383" y="29963"/>
                  </a:cubicBezTo>
                  <a:cubicBezTo>
                    <a:pt x="45374" y="30580"/>
                    <a:pt x="45392" y="31197"/>
                    <a:pt x="45400" y="31815"/>
                  </a:cubicBezTo>
                  <a:cubicBezTo>
                    <a:pt x="45411" y="32664"/>
                    <a:pt x="45365" y="33513"/>
                    <a:pt x="45342" y="34361"/>
                  </a:cubicBezTo>
                  <a:cubicBezTo>
                    <a:pt x="45326" y="34908"/>
                    <a:pt x="45311" y="35457"/>
                    <a:pt x="45320" y="36006"/>
                  </a:cubicBezTo>
                  <a:cubicBezTo>
                    <a:pt x="45333" y="36745"/>
                    <a:pt x="45349" y="37483"/>
                    <a:pt x="45307" y="38219"/>
                  </a:cubicBezTo>
                  <a:cubicBezTo>
                    <a:pt x="45259" y="39052"/>
                    <a:pt x="45277" y="39883"/>
                    <a:pt x="45290" y="40714"/>
                  </a:cubicBezTo>
                  <a:cubicBezTo>
                    <a:pt x="45296" y="41160"/>
                    <a:pt x="45315" y="41606"/>
                    <a:pt x="45309" y="42052"/>
                  </a:cubicBezTo>
                  <a:cubicBezTo>
                    <a:pt x="45295" y="43004"/>
                    <a:pt x="45285" y="43956"/>
                    <a:pt x="45253" y="44906"/>
                  </a:cubicBezTo>
                  <a:cubicBezTo>
                    <a:pt x="45224" y="45797"/>
                    <a:pt x="45189" y="46688"/>
                    <a:pt x="45057" y="47571"/>
                  </a:cubicBezTo>
                  <a:cubicBezTo>
                    <a:pt x="44970" y="48155"/>
                    <a:pt x="44906" y="48745"/>
                    <a:pt x="44756" y="49318"/>
                  </a:cubicBezTo>
                  <a:cubicBezTo>
                    <a:pt x="44614" y="49856"/>
                    <a:pt x="44392" y="50350"/>
                    <a:pt x="44025" y="50774"/>
                  </a:cubicBezTo>
                  <a:cubicBezTo>
                    <a:pt x="43836" y="50994"/>
                    <a:pt x="43609" y="51156"/>
                    <a:pt x="43362" y="51295"/>
                  </a:cubicBezTo>
                  <a:cubicBezTo>
                    <a:pt x="43018" y="51491"/>
                    <a:pt x="42665" y="51662"/>
                    <a:pt x="42284" y="51773"/>
                  </a:cubicBezTo>
                  <a:cubicBezTo>
                    <a:pt x="41666" y="52074"/>
                    <a:pt x="41023" y="52310"/>
                    <a:pt x="40375" y="52537"/>
                  </a:cubicBezTo>
                  <a:cubicBezTo>
                    <a:pt x="39056" y="52996"/>
                    <a:pt x="37702" y="53336"/>
                    <a:pt x="36345" y="53666"/>
                  </a:cubicBezTo>
                  <a:cubicBezTo>
                    <a:pt x="35487" y="53876"/>
                    <a:pt x="34627" y="54071"/>
                    <a:pt x="33766" y="54260"/>
                  </a:cubicBezTo>
                  <a:cubicBezTo>
                    <a:pt x="33357" y="54350"/>
                    <a:pt x="32941" y="54410"/>
                    <a:pt x="32526" y="54478"/>
                  </a:cubicBezTo>
                  <a:cubicBezTo>
                    <a:pt x="32430" y="54494"/>
                    <a:pt x="32333" y="54503"/>
                    <a:pt x="32235" y="54503"/>
                  </a:cubicBezTo>
                  <a:cubicBezTo>
                    <a:pt x="32144" y="54503"/>
                    <a:pt x="32053" y="54495"/>
                    <a:pt x="31963" y="54477"/>
                  </a:cubicBezTo>
                  <a:cubicBezTo>
                    <a:pt x="31783" y="54441"/>
                    <a:pt x="31782" y="54431"/>
                    <a:pt x="31861" y="54240"/>
                  </a:cubicBezTo>
                  <a:cubicBezTo>
                    <a:pt x="31875" y="54165"/>
                    <a:pt x="31905" y="54095"/>
                    <a:pt x="31951" y="54032"/>
                  </a:cubicBezTo>
                  <a:cubicBezTo>
                    <a:pt x="31976" y="53868"/>
                    <a:pt x="32050" y="53720"/>
                    <a:pt x="32108" y="53568"/>
                  </a:cubicBezTo>
                  <a:cubicBezTo>
                    <a:pt x="32130" y="53467"/>
                    <a:pt x="32153" y="53363"/>
                    <a:pt x="32176" y="53261"/>
                  </a:cubicBezTo>
                  <a:cubicBezTo>
                    <a:pt x="32228" y="52784"/>
                    <a:pt x="32292" y="52303"/>
                    <a:pt x="32245" y="51826"/>
                  </a:cubicBezTo>
                  <a:cubicBezTo>
                    <a:pt x="32196" y="51323"/>
                    <a:pt x="32214" y="50817"/>
                    <a:pt x="32178" y="50313"/>
                  </a:cubicBezTo>
                  <a:cubicBezTo>
                    <a:pt x="32164" y="50099"/>
                    <a:pt x="32156" y="49884"/>
                    <a:pt x="32149" y="49671"/>
                  </a:cubicBezTo>
                  <a:cubicBezTo>
                    <a:pt x="32084" y="47897"/>
                    <a:pt x="32048" y="46122"/>
                    <a:pt x="32022" y="44347"/>
                  </a:cubicBezTo>
                  <a:cubicBezTo>
                    <a:pt x="32004" y="43001"/>
                    <a:pt x="31996" y="41654"/>
                    <a:pt x="32008" y="40308"/>
                  </a:cubicBezTo>
                  <a:cubicBezTo>
                    <a:pt x="32016" y="39306"/>
                    <a:pt x="32058" y="38302"/>
                    <a:pt x="32109" y="37301"/>
                  </a:cubicBezTo>
                  <a:cubicBezTo>
                    <a:pt x="32151" y="36497"/>
                    <a:pt x="32202" y="35692"/>
                    <a:pt x="32261" y="34890"/>
                  </a:cubicBezTo>
                  <a:cubicBezTo>
                    <a:pt x="32337" y="33822"/>
                    <a:pt x="32458" y="32758"/>
                    <a:pt x="32545" y="31691"/>
                  </a:cubicBezTo>
                  <a:cubicBezTo>
                    <a:pt x="32646" y="30454"/>
                    <a:pt x="32818" y="29223"/>
                    <a:pt x="32980" y="27993"/>
                  </a:cubicBezTo>
                  <a:cubicBezTo>
                    <a:pt x="33061" y="27374"/>
                    <a:pt x="33208" y="26764"/>
                    <a:pt x="33326" y="26150"/>
                  </a:cubicBezTo>
                  <a:cubicBezTo>
                    <a:pt x="33476" y="25368"/>
                    <a:pt x="33600" y="24581"/>
                    <a:pt x="33798" y="23807"/>
                  </a:cubicBezTo>
                  <a:cubicBezTo>
                    <a:pt x="33887" y="23461"/>
                    <a:pt x="33965" y="23109"/>
                    <a:pt x="34096" y="22773"/>
                  </a:cubicBezTo>
                  <a:cubicBezTo>
                    <a:pt x="34123" y="22563"/>
                    <a:pt x="34169" y="22359"/>
                    <a:pt x="34251" y="22164"/>
                  </a:cubicBezTo>
                  <a:cubicBezTo>
                    <a:pt x="34298" y="21822"/>
                    <a:pt x="34410" y="21498"/>
                    <a:pt x="34508" y="21171"/>
                  </a:cubicBezTo>
                  <a:cubicBezTo>
                    <a:pt x="34848" y="20039"/>
                    <a:pt x="35113" y="18885"/>
                    <a:pt x="35489" y="17763"/>
                  </a:cubicBezTo>
                  <a:cubicBezTo>
                    <a:pt x="35692" y="17155"/>
                    <a:pt x="35894" y="16544"/>
                    <a:pt x="36129" y="15947"/>
                  </a:cubicBezTo>
                  <a:cubicBezTo>
                    <a:pt x="36230" y="15699"/>
                    <a:pt x="36325" y="15448"/>
                    <a:pt x="36459" y="15215"/>
                  </a:cubicBezTo>
                  <a:cubicBezTo>
                    <a:pt x="36518" y="15000"/>
                    <a:pt x="36606" y="14796"/>
                    <a:pt x="36699" y="14596"/>
                  </a:cubicBezTo>
                  <a:cubicBezTo>
                    <a:pt x="37246" y="13436"/>
                    <a:pt x="37859" y="12314"/>
                    <a:pt x="38587" y="11256"/>
                  </a:cubicBezTo>
                  <a:cubicBezTo>
                    <a:pt x="38625" y="11200"/>
                    <a:pt x="38675" y="11152"/>
                    <a:pt x="38719" y="11101"/>
                  </a:cubicBezTo>
                  <a:lnTo>
                    <a:pt x="38719" y="11099"/>
                  </a:lnTo>
                  <a:cubicBezTo>
                    <a:pt x="39102" y="10570"/>
                    <a:pt x="39533" y="10085"/>
                    <a:pt x="40021" y="9651"/>
                  </a:cubicBezTo>
                  <a:cubicBezTo>
                    <a:pt x="40232" y="9463"/>
                    <a:pt x="40450" y="9283"/>
                    <a:pt x="40656" y="9088"/>
                  </a:cubicBezTo>
                  <a:cubicBezTo>
                    <a:pt x="41178" y="8596"/>
                    <a:pt x="41817" y="8377"/>
                    <a:pt x="42509" y="8276"/>
                  </a:cubicBezTo>
                  <a:cubicBezTo>
                    <a:pt x="42708" y="8247"/>
                    <a:pt x="42908" y="8226"/>
                    <a:pt x="43107" y="8226"/>
                  </a:cubicBezTo>
                  <a:close/>
                  <a:moveTo>
                    <a:pt x="18755" y="6437"/>
                  </a:moveTo>
                  <a:cubicBezTo>
                    <a:pt x="19550" y="6437"/>
                    <a:pt x="20344" y="6457"/>
                    <a:pt x="21138" y="6480"/>
                  </a:cubicBezTo>
                  <a:cubicBezTo>
                    <a:pt x="22141" y="6508"/>
                    <a:pt x="23144" y="6543"/>
                    <a:pt x="24145" y="6611"/>
                  </a:cubicBezTo>
                  <a:cubicBezTo>
                    <a:pt x="24624" y="6643"/>
                    <a:pt x="25104" y="6656"/>
                    <a:pt x="25585" y="6672"/>
                  </a:cubicBezTo>
                  <a:cubicBezTo>
                    <a:pt x="26870" y="6714"/>
                    <a:pt x="28156" y="6744"/>
                    <a:pt x="29442" y="6799"/>
                  </a:cubicBezTo>
                  <a:cubicBezTo>
                    <a:pt x="31473" y="6888"/>
                    <a:pt x="33507" y="6912"/>
                    <a:pt x="35539" y="6962"/>
                  </a:cubicBezTo>
                  <a:cubicBezTo>
                    <a:pt x="37160" y="7000"/>
                    <a:pt x="38778" y="7085"/>
                    <a:pt x="40400" y="7119"/>
                  </a:cubicBezTo>
                  <a:cubicBezTo>
                    <a:pt x="41301" y="7138"/>
                    <a:pt x="42199" y="7198"/>
                    <a:pt x="43098" y="7247"/>
                  </a:cubicBezTo>
                  <a:cubicBezTo>
                    <a:pt x="43619" y="7276"/>
                    <a:pt x="44140" y="7340"/>
                    <a:pt x="44650" y="7458"/>
                  </a:cubicBezTo>
                  <a:cubicBezTo>
                    <a:pt x="45289" y="7606"/>
                    <a:pt x="45727" y="7962"/>
                    <a:pt x="45989" y="8577"/>
                  </a:cubicBezTo>
                  <a:cubicBezTo>
                    <a:pt x="46300" y="9311"/>
                    <a:pt x="46417" y="10076"/>
                    <a:pt x="46439" y="10859"/>
                  </a:cubicBezTo>
                  <a:cubicBezTo>
                    <a:pt x="46476" y="12292"/>
                    <a:pt x="46476" y="13725"/>
                    <a:pt x="46521" y="15157"/>
                  </a:cubicBezTo>
                  <a:cubicBezTo>
                    <a:pt x="46560" y="16375"/>
                    <a:pt x="46558" y="17592"/>
                    <a:pt x="46573" y="18810"/>
                  </a:cubicBezTo>
                  <a:cubicBezTo>
                    <a:pt x="46609" y="21838"/>
                    <a:pt x="46626" y="24866"/>
                    <a:pt x="46604" y="27893"/>
                  </a:cubicBezTo>
                  <a:cubicBezTo>
                    <a:pt x="46593" y="29291"/>
                    <a:pt x="46599" y="30690"/>
                    <a:pt x="46583" y="32088"/>
                  </a:cubicBezTo>
                  <a:cubicBezTo>
                    <a:pt x="46557" y="34413"/>
                    <a:pt x="46567" y="36737"/>
                    <a:pt x="46537" y="39061"/>
                  </a:cubicBezTo>
                  <a:cubicBezTo>
                    <a:pt x="46523" y="40159"/>
                    <a:pt x="46539" y="41258"/>
                    <a:pt x="46491" y="42354"/>
                  </a:cubicBezTo>
                  <a:cubicBezTo>
                    <a:pt x="46430" y="43724"/>
                    <a:pt x="46435" y="45099"/>
                    <a:pt x="46352" y="46468"/>
                  </a:cubicBezTo>
                  <a:cubicBezTo>
                    <a:pt x="46274" y="47722"/>
                    <a:pt x="46067" y="48953"/>
                    <a:pt x="45631" y="50140"/>
                  </a:cubicBezTo>
                  <a:cubicBezTo>
                    <a:pt x="45432" y="50682"/>
                    <a:pt x="45182" y="51202"/>
                    <a:pt x="44845" y="51669"/>
                  </a:cubicBezTo>
                  <a:cubicBezTo>
                    <a:pt x="44278" y="52456"/>
                    <a:pt x="43516" y="52916"/>
                    <a:pt x="42524" y="52951"/>
                  </a:cubicBezTo>
                  <a:cubicBezTo>
                    <a:pt x="42317" y="52958"/>
                    <a:pt x="42109" y="52963"/>
                    <a:pt x="41902" y="52963"/>
                  </a:cubicBezTo>
                  <a:cubicBezTo>
                    <a:pt x="41604" y="52963"/>
                    <a:pt x="41306" y="52952"/>
                    <a:pt x="41008" y="52919"/>
                  </a:cubicBezTo>
                  <a:cubicBezTo>
                    <a:pt x="40918" y="52909"/>
                    <a:pt x="40827" y="52906"/>
                    <a:pt x="40736" y="52906"/>
                  </a:cubicBezTo>
                  <a:cubicBezTo>
                    <a:pt x="40582" y="52906"/>
                    <a:pt x="40428" y="52914"/>
                    <a:pt x="40274" y="52914"/>
                  </a:cubicBezTo>
                  <a:cubicBezTo>
                    <a:pt x="40272" y="52898"/>
                    <a:pt x="40268" y="52883"/>
                    <a:pt x="40266" y="52867"/>
                  </a:cubicBezTo>
                  <a:cubicBezTo>
                    <a:pt x="40335" y="52842"/>
                    <a:pt x="40402" y="52818"/>
                    <a:pt x="40471" y="52794"/>
                  </a:cubicBezTo>
                  <a:cubicBezTo>
                    <a:pt x="41245" y="52536"/>
                    <a:pt x="41995" y="52217"/>
                    <a:pt x="42755" y="51926"/>
                  </a:cubicBezTo>
                  <a:cubicBezTo>
                    <a:pt x="43126" y="51786"/>
                    <a:pt x="43479" y="51602"/>
                    <a:pt x="43801" y="51381"/>
                  </a:cubicBezTo>
                  <a:cubicBezTo>
                    <a:pt x="44225" y="51092"/>
                    <a:pt x="44542" y="50701"/>
                    <a:pt x="44767" y="50233"/>
                  </a:cubicBezTo>
                  <a:cubicBezTo>
                    <a:pt x="45073" y="49599"/>
                    <a:pt x="45214" y="48920"/>
                    <a:pt x="45322" y="48234"/>
                  </a:cubicBezTo>
                  <a:cubicBezTo>
                    <a:pt x="45585" y="46552"/>
                    <a:pt x="45605" y="44852"/>
                    <a:pt x="45636" y="43155"/>
                  </a:cubicBezTo>
                  <a:cubicBezTo>
                    <a:pt x="45661" y="41886"/>
                    <a:pt x="45642" y="40616"/>
                    <a:pt x="45626" y="39346"/>
                  </a:cubicBezTo>
                  <a:cubicBezTo>
                    <a:pt x="45619" y="38832"/>
                    <a:pt x="45650" y="38317"/>
                    <a:pt x="45673" y="37803"/>
                  </a:cubicBezTo>
                  <a:cubicBezTo>
                    <a:pt x="45719" y="36749"/>
                    <a:pt x="45653" y="35695"/>
                    <a:pt x="45679" y="34638"/>
                  </a:cubicBezTo>
                  <a:cubicBezTo>
                    <a:pt x="45696" y="33885"/>
                    <a:pt x="45709" y="33130"/>
                    <a:pt x="45711" y="32374"/>
                  </a:cubicBezTo>
                  <a:cubicBezTo>
                    <a:pt x="45714" y="31525"/>
                    <a:pt x="45698" y="30675"/>
                    <a:pt x="45700" y="29827"/>
                  </a:cubicBezTo>
                  <a:cubicBezTo>
                    <a:pt x="45707" y="27932"/>
                    <a:pt x="45726" y="26035"/>
                    <a:pt x="45730" y="24140"/>
                  </a:cubicBezTo>
                  <a:cubicBezTo>
                    <a:pt x="45733" y="21731"/>
                    <a:pt x="45742" y="19320"/>
                    <a:pt x="45717" y="16910"/>
                  </a:cubicBezTo>
                  <a:cubicBezTo>
                    <a:pt x="45707" y="15864"/>
                    <a:pt x="45699" y="14817"/>
                    <a:pt x="45645" y="13772"/>
                  </a:cubicBezTo>
                  <a:cubicBezTo>
                    <a:pt x="45622" y="13336"/>
                    <a:pt x="45650" y="12896"/>
                    <a:pt x="45619" y="12461"/>
                  </a:cubicBezTo>
                  <a:cubicBezTo>
                    <a:pt x="45572" y="11758"/>
                    <a:pt x="45625" y="11054"/>
                    <a:pt x="45571" y="10353"/>
                  </a:cubicBezTo>
                  <a:cubicBezTo>
                    <a:pt x="45542" y="9995"/>
                    <a:pt x="45482" y="9644"/>
                    <a:pt x="45329" y="9308"/>
                  </a:cubicBezTo>
                  <a:cubicBezTo>
                    <a:pt x="45070" y="8739"/>
                    <a:pt x="44632" y="8394"/>
                    <a:pt x="44067" y="8167"/>
                  </a:cubicBezTo>
                  <a:cubicBezTo>
                    <a:pt x="43704" y="8020"/>
                    <a:pt x="43335" y="7970"/>
                    <a:pt x="42960" y="7970"/>
                  </a:cubicBezTo>
                  <a:cubicBezTo>
                    <a:pt x="42816" y="7970"/>
                    <a:pt x="42670" y="7978"/>
                    <a:pt x="42524" y="7990"/>
                  </a:cubicBezTo>
                  <a:cubicBezTo>
                    <a:pt x="41694" y="8059"/>
                    <a:pt x="40981" y="8394"/>
                    <a:pt x="40329" y="8907"/>
                  </a:cubicBezTo>
                  <a:cubicBezTo>
                    <a:pt x="39178" y="9815"/>
                    <a:pt x="38289" y="10931"/>
                    <a:pt x="37567" y="12195"/>
                  </a:cubicBezTo>
                  <a:cubicBezTo>
                    <a:pt x="36885" y="13389"/>
                    <a:pt x="36274" y="14617"/>
                    <a:pt x="35799" y="15906"/>
                  </a:cubicBezTo>
                  <a:cubicBezTo>
                    <a:pt x="35374" y="17064"/>
                    <a:pt x="34972" y="18230"/>
                    <a:pt x="34651" y="19424"/>
                  </a:cubicBezTo>
                  <a:cubicBezTo>
                    <a:pt x="34327" y="20634"/>
                    <a:pt x="33959" y="21828"/>
                    <a:pt x="33633" y="23038"/>
                  </a:cubicBezTo>
                  <a:cubicBezTo>
                    <a:pt x="33390" y="23940"/>
                    <a:pt x="33204" y="24855"/>
                    <a:pt x="33023" y="25772"/>
                  </a:cubicBezTo>
                  <a:cubicBezTo>
                    <a:pt x="32891" y="26435"/>
                    <a:pt x="32727" y="27094"/>
                    <a:pt x="32636" y="27765"/>
                  </a:cubicBezTo>
                  <a:cubicBezTo>
                    <a:pt x="32517" y="28648"/>
                    <a:pt x="32407" y="29533"/>
                    <a:pt x="32299" y="30418"/>
                  </a:cubicBezTo>
                  <a:cubicBezTo>
                    <a:pt x="32171" y="31455"/>
                    <a:pt x="32092" y="32499"/>
                    <a:pt x="32008" y="33541"/>
                  </a:cubicBezTo>
                  <a:cubicBezTo>
                    <a:pt x="31964" y="34088"/>
                    <a:pt x="31923" y="34636"/>
                    <a:pt x="31889" y="35183"/>
                  </a:cubicBezTo>
                  <a:cubicBezTo>
                    <a:pt x="31835" y="36030"/>
                    <a:pt x="31768" y="36877"/>
                    <a:pt x="31737" y="37726"/>
                  </a:cubicBezTo>
                  <a:cubicBezTo>
                    <a:pt x="31652" y="40126"/>
                    <a:pt x="31671" y="42527"/>
                    <a:pt x="31700" y="44930"/>
                  </a:cubicBezTo>
                  <a:cubicBezTo>
                    <a:pt x="31710" y="45727"/>
                    <a:pt x="31713" y="46524"/>
                    <a:pt x="31736" y="47322"/>
                  </a:cubicBezTo>
                  <a:cubicBezTo>
                    <a:pt x="31772" y="48514"/>
                    <a:pt x="31821" y="49706"/>
                    <a:pt x="31867" y="50895"/>
                  </a:cubicBezTo>
                  <a:cubicBezTo>
                    <a:pt x="31897" y="51709"/>
                    <a:pt x="31929" y="52526"/>
                    <a:pt x="31779" y="53334"/>
                  </a:cubicBezTo>
                  <a:cubicBezTo>
                    <a:pt x="31660" y="53975"/>
                    <a:pt x="31370" y="54520"/>
                    <a:pt x="30860" y="54952"/>
                  </a:cubicBezTo>
                  <a:cubicBezTo>
                    <a:pt x="30109" y="55586"/>
                    <a:pt x="29236" y="55858"/>
                    <a:pt x="28277" y="55884"/>
                  </a:cubicBezTo>
                  <a:cubicBezTo>
                    <a:pt x="27976" y="55892"/>
                    <a:pt x="27675" y="55897"/>
                    <a:pt x="27373" y="55897"/>
                  </a:cubicBezTo>
                  <a:cubicBezTo>
                    <a:pt x="26971" y="55897"/>
                    <a:pt x="26569" y="55888"/>
                    <a:pt x="26168" y="55869"/>
                  </a:cubicBezTo>
                  <a:cubicBezTo>
                    <a:pt x="25346" y="55831"/>
                    <a:pt x="24527" y="55749"/>
                    <a:pt x="23714" y="55610"/>
                  </a:cubicBezTo>
                  <a:cubicBezTo>
                    <a:pt x="23290" y="55538"/>
                    <a:pt x="22861" y="55536"/>
                    <a:pt x="22435" y="55484"/>
                  </a:cubicBezTo>
                  <a:cubicBezTo>
                    <a:pt x="21635" y="55385"/>
                    <a:pt x="20836" y="55286"/>
                    <a:pt x="20037" y="55190"/>
                  </a:cubicBezTo>
                  <a:cubicBezTo>
                    <a:pt x="19390" y="55113"/>
                    <a:pt x="18744" y="55041"/>
                    <a:pt x="18096" y="54969"/>
                  </a:cubicBezTo>
                  <a:cubicBezTo>
                    <a:pt x="16842" y="54831"/>
                    <a:pt x="15592" y="54665"/>
                    <a:pt x="14346" y="54480"/>
                  </a:cubicBezTo>
                  <a:cubicBezTo>
                    <a:pt x="13169" y="54304"/>
                    <a:pt x="11990" y="54134"/>
                    <a:pt x="10807" y="53986"/>
                  </a:cubicBezTo>
                  <a:cubicBezTo>
                    <a:pt x="9777" y="53858"/>
                    <a:pt x="8753" y="53699"/>
                    <a:pt x="7727" y="53550"/>
                  </a:cubicBezTo>
                  <a:cubicBezTo>
                    <a:pt x="6657" y="53394"/>
                    <a:pt x="5594" y="53201"/>
                    <a:pt x="4542" y="52957"/>
                  </a:cubicBezTo>
                  <a:cubicBezTo>
                    <a:pt x="4133" y="52862"/>
                    <a:pt x="3724" y="52759"/>
                    <a:pt x="3332" y="52608"/>
                  </a:cubicBezTo>
                  <a:cubicBezTo>
                    <a:pt x="2419" y="52259"/>
                    <a:pt x="1772" y="51631"/>
                    <a:pt x="1413" y="50717"/>
                  </a:cubicBezTo>
                  <a:cubicBezTo>
                    <a:pt x="1016" y="49708"/>
                    <a:pt x="754" y="48663"/>
                    <a:pt x="590" y="47591"/>
                  </a:cubicBezTo>
                  <a:cubicBezTo>
                    <a:pt x="451" y="46687"/>
                    <a:pt x="466" y="45777"/>
                    <a:pt x="449" y="44870"/>
                  </a:cubicBezTo>
                  <a:cubicBezTo>
                    <a:pt x="415" y="43171"/>
                    <a:pt x="423" y="41472"/>
                    <a:pt x="455" y="39775"/>
                  </a:cubicBezTo>
                  <a:cubicBezTo>
                    <a:pt x="482" y="38274"/>
                    <a:pt x="545" y="36774"/>
                    <a:pt x="652" y="35277"/>
                  </a:cubicBezTo>
                  <a:cubicBezTo>
                    <a:pt x="798" y="33233"/>
                    <a:pt x="1008" y="31195"/>
                    <a:pt x="1393" y="29179"/>
                  </a:cubicBezTo>
                  <a:cubicBezTo>
                    <a:pt x="1651" y="27832"/>
                    <a:pt x="1846" y="26475"/>
                    <a:pt x="2136" y="25132"/>
                  </a:cubicBezTo>
                  <a:cubicBezTo>
                    <a:pt x="2637" y="22802"/>
                    <a:pt x="3148" y="20475"/>
                    <a:pt x="3881" y="18204"/>
                  </a:cubicBezTo>
                  <a:cubicBezTo>
                    <a:pt x="4549" y="16139"/>
                    <a:pt x="5432" y="14173"/>
                    <a:pt x="6567" y="12321"/>
                  </a:cubicBezTo>
                  <a:cubicBezTo>
                    <a:pt x="7419" y="10928"/>
                    <a:pt x="8450" y="9684"/>
                    <a:pt x="9634" y="8567"/>
                  </a:cubicBezTo>
                  <a:cubicBezTo>
                    <a:pt x="10304" y="7934"/>
                    <a:pt x="11063" y="7416"/>
                    <a:pt x="11852" y="6946"/>
                  </a:cubicBezTo>
                  <a:cubicBezTo>
                    <a:pt x="12200" y="6739"/>
                    <a:pt x="12592" y="6678"/>
                    <a:pt x="12988" y="6644"/>
                  </a:cubicBezTo>
                  <a:cubicBezTo>
                    <a:pt x="14188" y="6538"/>
                    <a:pt x="15390" y="6466"/>
                    <a:pt x="16595" y="6466"/>
                  </a:cubicBezTo>
                  <a:cubicBezTo>
                    <a:pt x="16677" y="6466"/>
                    <a:pt x="16759" y="6467"/>
                    <a:pt x="16841" y="6467"/>
                  </a:cubicBezTo>
                  <a:cubicBezTo>
                    <a:pt x="16870" y="6468"/>
                    <a:pt x="16899" y="6468"/>
                    <a:pt x="16928" y="6468"/>
                  </a:cubicBezTo>
                  <a:cubicBezTo>
                    <a:pt x="17448" y="6468"/>
                    <a:pt x="17967" y="6442"/>
                    <a:pt x="18488" y="6438"/>
                  </a:cubicBezTo>
                  <a:cubicBezTo>
                    <a:pt x="18577" y="6437"/>
                    <a:pt x="18666" y="6437"/>
                    <a:pt x="18755" y="6437"/>
                  </a:cubicBezTo>
                  <a:close/>
                  <a:moveTo>
                    <a:pt x="27957" y="1"/>
                  </a:moveTo>
                  <a:cubicBezTo>
                    <a:pt x="27908" y="1"/>
                    <a:pt x="27855" y="13"/>
                    <a:pt x="27805" y="18"/>
                  </a:cubicBezTo>
                  <a:cubicBezTo>
                    <a:pt x="27386" y="59"/>
                    <a:pt x="26980" y="171"/>
                    <a:pt x="26567" y="249"/>
                  </a:cubicBezTo>
                  <a:cubicBezTo>
                    <a:pt x="25422" y="465"/>
                    <a:pt x="24281" y="703"/>
                    <a:pt x="23144" y="959"/>
                  </a:cubicBezTo>
                  <a:cubicBezTo>
                    <a:pt x="22568" y="1090"/>
                    <a:pt x="22079" y="1330"/>
                    <a:pt x="21777" y="1866"/>
                  </a:cubicBezTo>
                  <a:cubicBezTo>
                    <a:pt x="21661" y="2071"/>
                    <a:pt x="21597" y="2288"/>
                    <a:pt x="21592" y="2527"/>
                  </a:cubicBezTo>
                  <a:cubicBezTo>
                    <a:pt x="21575" y="3208"/>
                    <a:pt x="21740" y="3853"/>
                    <a:pt x="21957" y="4489"/>
                  </a:cubicBezTo>
                  <a:cubicBezTo>
                    <a:pt x="22121" y="4968"/>
                    <a:pt x="22260" y="5452"/>
                    <a:pt x="22337" y="5954"/>
                  </a:cubicBezTo>
                  <a:cubicBezTo>
                    <a:pt x="22369" y="6152"/>
                    <a:pt x="22373" y="6173"/>
                    <a:pt x="22205" y="6173"/>
                  </a:cubicBezTo>
                  <a:cubicBezTo>
                    <a:pt x="22185" y="6173"/>
                    <a:pt x="22163" y="6173"/>
                    <a:pt x="22137" y="6173"/>
                  </a:cubicBezTo>
                  <a:cubicBezTo>
                    <a:pt x="22095" y="6173"/>
                    <a:pt x="22050" y="6172"/>
                    <a:pt x="22008" y="6170"/>
                  </a:cubicBezTo>
                  <a:cubicBezTo>
                    <a:pt x="21194" y="6120"/>
                    <a:pt x="20379" y="6127"/>
                    <a:pt x="19565" y="6118"/>
                  </a:cubicBezTo>
                  <a:cubicBezTo>
                    <a:pt x="19417" y="6117"/>
                    <a:pt x="19270" y="6116"/>
                    <a:pt x="19123" y="6116"/>
                  </a:cubicBezTo>
                  <a:cubicBezTo>
                    <a:pt x="18069" y="6116"/>
                    <a:pt x="17016" y="6150"/>
                    <a:pt x="15963" y="6181"/>
                  </a:cubicBezTo>
                  <a:cubicBezTo>
                    <a:pt x="14927" y="6210"/>
                    <a:pt x="13894" y="6314"/>
                    <a:pt x="12856" y="6329"/>
                  </a:cubicBezTo>
                  <a:cubicBezTo>
                    <a:pt x="12494" y="6334"/>
                    <a:pt x="12147" y="6439"/>
                    <a:pt x="11826" y="6623"/>
                  </a:cubicBezTo>
                  <a:cubicBezTo>
                    <a:pt x="10959" y="7117"/>
                    <a:pt x="10158" y="7710"/>
                    <a:pt x="9418" y="8374"/>
                  </a:cubicBezTo>
                  <a:cubicBezTo>
                    <a:pt x="8626" y="9085"/>
                    <a:pt x="7911" y="9879"/>
                    <a:pt x="7293" y="10748"/>
                  </a:cubicBezTo>
                  <a:cubicBezTo>
                    <a:pt x="6308" y="12134"/>
                    <a:pt x="5441" y="13593"/>
                    <a:pt x="4717" y="15134"/>
                  </a:cubicBezTo>
                  <a:cubicBezTo>
                    <a:pt x="3877" y="16918"/>
                    <a:pt x="3274" y="18786"/>
                    <a:pt x="2811" y="20695"/>
                  </a:cubicBezTo>
                  <a:cubicBezTo>
                    <a:pt x="2227" y="23103"/>
                    <a:pt x="1663" y="25514"/>
                    <a:pt x="1242" y="27957"/>
                  </a:cubicBezTo>
                  <a:cubicBezTo>
                    <a:pt x="896" y="29960"/>
                    <a:pt x="525" y="31955"/>
                    <a:pt x="365" y="33984"/>
                  </a:cubicBezTo>
                  <a:cubicBezTo>
                    <a:pt x="240" y="35584"/>
                    <a:pt x="157" y="37185"/>
                    <a:pt x="96" y="38786"/>
                  </a:cubicBezTo>
                  <a:cubicBezTo>
                    <a:pt x="67" y="39558"/>
                    <a:pt x="91" y="40330"/>
                    <a:pt x="91" y="41102"/>
                  </a:cubicBezTo>
                  <a:cubicBezTo>
                    <a:pt x="25" y="42474"/>
                    <a:pt x="0" y="43847"/>
                    <a:pt x="31" y="45218"/>
                  </a:cubicBezTo>
                  <a:cubicBezTo>
                    <a:pt x="46" y="45913"/>
                    <a:pt x="58" y="46607"/>
                    <a:pt x="142" y="47298"/>
                  </a:cubicBezTo>
                  <a:cubicBezTo>
                    <a:pt x="275" y="48400"/>
                    <a:pt x="540" y="49475"/>
                    <a:pt x="914" y="50517"/>
                  </a:cubicBezTo>
                  <a:cubicBezTo>
                    <a:pt x="1338" y="51696"/>
                    <a:pt x="2132" y="52523"/>
                    <a:pt x="3327" y="52954"/>
                  </a:cubicBezTo>
                  <a:cubicBezTo>
                    <a:pt x="4120" y="53240"/>
                    <a:pt x="4932" y="53442"/>
                    <a:pt x="5764" y="53570"/>
                  </a:cubicBezTo>
                  <a:cubicBezTo>
                    <a:pt x="6653" y="53707"/>
                    <a:pt x="7540" y="53848"/>
                    <a:pt x="8431" y="53978"/>
                  </a:cubicBezTo>
                  <a:cubicBezTo>
                    <a:pt x="9228" y="54094"/>
                    <a:pt x="10027" y="54199"/>
                    <a:pt x="10825" y="54304"/>
                  </a:cubicBezTo>
                  <a:cubicBezTo>
                    <a:pt x="11292" y="54366"/>
                    <a:pt x="11761" y="54408"/>
                    <a:pt x="12228" y="54474"/>
                  </a:cubicBezTo>
                  <a:cubicBezTo>
                    <a:pt x="13195" y="54611"/>
                    <a:pt x="14159" y="54765"/>
                    <a:pt x="15126" y="54901"/>
                  </a:cubicBezTo>
                  <a:cubicBezTo>
                    <a:pt x="16085" y="55036"/>
                    <a:pt x="17048" y="55144"/>
                    <a:pt x="18004" y="55289"/>
                  </a:cubicBezTo>
                  <a:cubicBezTo>
                    <a:pt x="19462" y="55510"/>
                    <a:pt x="20935" y="55596"/>
                    <a:pt x="22395" y="55789"/>
                  </a:cubicBezTo>
                  <a:cubicBezTo>
                    <a:pt x="22819" y="55847"/>
                    <a:pt x="23249" y="55851"/>
                    <a:pt x="23675" y="55916"/>
                  </a:cubicBezTo>
                  <a:cubicBezTo>
                    <a:pt x="24651" y="56064"/>
                    <a:pt x="25630" y="56190"/>
                    <a:pt x="26621" y="56190"/>
                  </a:cubicBezTo>
                  <a:cubicBezTo>
                    <a:pt x="26696" y="56190"/>
                    <a:pt x="26771" y="56190"/>
                    <a:pt x="26846" y="56188"/>
                  </a:cubicBezTo>
                  <a:cubicBezTo>
                    <a:pt x="26868" y="56188"/>
                    <a:pt x="26889" y="56188"/>
                    <a:pt x="26911" y="56188"/>
                  </a:cubicBezTo>
                  <a:cubicBezTo>
                    <a:pt x="27081" y="56188"/>
                    <a:pt x="27250" y="56197"/>
                    <a:pt x="27419" y="56197"/>
                  </a:cubicBezTo>
                  <a:cubicBezTo>
                    <a:pt x="27434" y="56197"/>
                    <a:pt x="27449" y="56197"/>
                    <a:pt x="27463" y="56197"/>
                  </a:cubicBezTo>
                  <a:cubicBezTo>
                    <a:pt x="27547" y="56195"/>
                    <a:pt x="27631" y="56195"/>
                    <a:pt x="27715" y="56195"/>
                  </a:cubicBezTo>
                  <a:cubicBezTo>
                    <a:pt x="27841" y="56195"/>
                    <a:pt x="27968" y="56196"/>
                    <a:pt x="28094" y="56196"/>
                  </a:cubicBezTo>
                  <a:cubicBezTo>
                    <a:pt x="28423" y="56196"/>
                    <a:pt x="28751" y="56190"/>
                    <a:pt x="29081" y="56146"/>
                  </a:cubicBezTo>
                  <a:cubicBezTo>
                    <a:pt x="30114" y="56009"/>
                    <a:pt x="30944" y="55539"/>
                    <a:pt x="31570" y="54711"/>
                  </a:cubicBezTo>
                  <a:cubicBezTo>
                    <a:pt x="31610" y="54658"/>
                    <a:pt x="31647" y="54637"/>
                    <a:pt x="31688" y="54637"/>
                  </a:cubicBezTo>
                  <a:cubicBezTo>
                    <a:pt x="31718" y="54637"/>
                    <a:pt x="31750" y="54649"/>
                    <a:pt x="31787" y="54667"/>
                  </a:cubicBezTo>
                  <a:cubicBezTo>
                    <a:pt x="31969" y="54756"/>
                    <a:pt x="32158" y="54790"/>
                    <a:pt x="32354" y="54790"/>
                  </a:cubicBezTo>
                  <a:cubicBezTo>
                    <a:pt x="32423" y="54790"/>
                    <a:pt x="32493" y="54786"/>
                    <a:pt x="32564" y="54778"/>
                  </a:cubicBezTo>
                  <a:cubicBezTo>
                    <a:pt x="33067" y="54727"/>
                    <a:pt x="33564" y="54630"/>
                    <a:pt x="34057" y="54521"/>
                  </a:cubicBezTo>
                  <a:cubicBezTo>
                    <a:pt x="34709" y="54376"/>
                    <a:pt x="35357" y="54207"/>
                    <a:pt x="36007" y="54054"/>
                  </a:cubicBezTo>
                  <a:cubicBezTo>
                    <a:pt x="37158" y="53783"/>
                    <a:pt x="38306" y="53495"/>
                    <a:pt x="39432" y="53128"/>
                  </a:cubicBezTo>
                  <a:cubicBezTo>
                    <a:pt x="39585" y="53079"/>
                    <a:pt x="39735" y="53056"/>
                    <a:pt x="39887" y="53056"/>
                  </a:cubicBezTo>
                  <a:cubicBezTo>
                    <a:pt x="39953" y="53056"/>
                    <a:pt x="40020" y="53060"/>
                    <a:pt x="40088" y="53069"/>
                  </a:cubicBezTo>
                  <a:cubicBezTo>
                    <a:pt x="40754" y="53155"/>
                    <a:pt x="41422" y="53209"/>
                    <a:pt x="42093" y="53209"/>
                  </a:cubicBezTo>
                  <a:cubicBezTo>
                    <a:pt x="42211" y="53209"/>
                    <a:pt x="42329" y="53207"/>
                    <a:pt x="42448" y="53204"/>
                  </a:cubicBezTo>
                  <a:cubicBezTo>
                    <a:pt x="42969" y="53190"/>
                    <a:pt x="43469" y="53092"/>
                    <a:pt x="43940" y="52866"/>
                  </a:cubicBezTo>
                  <a:cubicBezTo>
                    <a:pt x="44000" y="52836"/>
                    <a:pt x="44057" y="52822"/>
                    <a:pt x="44120" y="52822"/>
                  </a:cubicBezTo>
                  <a:cubicBezTo>
                    <a:pt x="44140" y="52822"/>
                    <a:pt x="44161" y="52824"/>
                    <a:pt x="44183" y="52826"/>
                  </a:cubicBezTo>
                  <a:cubicBezTo>
                    <a:pt x="44308" y="52840"/>
                    <a:pt x="44431" y="52847"/>
                    <a:pt x="44553" y="52847"/>
                  </a:cubicBezTo>
                  <a:cubicBezTo>
                    <a:pt x="44975" y="52847"/>
                    <a:pt x="45379" y="52757"/>
                    <a:pt x="45763" y="52517"/>
                  </a:cubicBezTo>
                  <a:cubicBezTo>
                    <a:pt x="46220" y="52230"/>
                    <a:pt x="46620" y="51887"/>
                    <a:pt x="46979" y="51493"/>
                  </a:cubicBezTo>
                  <a:cubicBezTo>
                    <a:pt x="47426" y="51006"/>
                    <a:pt x="47865" y="50515"/>
                    <a:pt x="48296" y="50014"/>
                  </a:cubicBezTo>
                  <a:cubicBezTo>
                    <a:pt x="49476" y="48643"/>
                    <a:pt x="50661" y="47276"/>
                    <a:pt x="51813" y="45881"/>
                  </a:cubicBezTo>
                  <a:cubicBezTo>
                    <a:pt x="52180" y="45435"/>
                    <a:pt x="52486" y="44951"/>
                    <a:pt x="52749" y="44437"/>
                  </a:cubicBezTo>
                  <a:cubicBezTo>
                    <a:pt x="53131" y="43692"/>
                    <a:pt x="53353" y="42891"/>
                    <a:pt x="53579" y="42090"/>
                  </a:cubicBezTo>
                  <a:cubicBezTo>
                    <a:pt x="53668" y="41772"/>
                    <a:pt x="53664" y="41447"/>
                    <a:pt x="53644" y="41120"/>
                  </a:cubicBezTo>
                  <a:cubicBezTo>
                    <a:pt x="53621" y="40766"/>
                    <a:pt x="53423" y="40532"/>
                    <a:pt x="53158" y="40343"/>
                  </a:cubicBezTo>
                  <a:cubicBezTo>
                    <a:pt x="52989" y="40222"/>
                    <a:pt x="52981" y="40229"/>
                    <a:pt x="53030" y="40027"/>
                  </a:cubicBezTo>
                  <a:cubicBezTo>
                    <a:pt x="53333" y="38804"/>
                    <a:pt x="53610" y="37575"/>
                    <a:pt x="53840" y="36335"/>
                  </a:cubicBezTo>
                  <a:cubicBezTo>
                    <a:pt x="53984" y="35569"/>
                    <a:pt x="54147" y="34806"/>
                    <a:pt x="54232" y="34030"/>
                  </a:cubicBezTo>
                  <a:cubicBezTo>
                    <a:pt x="54337" y="33067"/>
                    <a:pt x="54481" y="32109"/>
                    <a:pt x="54617" y="31151"/>
                  </a:cubicBezTo>
                  <a:cubicBezTo>
                    <a:pt x="54787" y="29955"/>
                    <a:pt x="54957" y="28758"/>
                    <a:pt x="55093" y="27557"/>
                  </a:cubicBezTo>
                  <a:cubicBezTo>
                    <a:pt x="55250" y="26142"/>
                    <a:pt x="55313" y="24720"/>
                    <a:pt x="55402" y="23299"/>
                  </a:cubicBezTo>
                  <a:cubicBezTo>
                    <a:pt x="55461" y="22408"/>
                    <a:pt x="55450" y="21507"/>
                    <a:pt x="55447" y="20607"/>
                  </a:cubicBezTo>
                  <a:cubicBezTo>
                    <a:pt x="55445" y="19473"/>
                    <a:pt x="55435" y="18342"/>
                    <a:pt x="55393" y="17210"/>
                  </a:cubicBezTo>
                  <a:cubicBezTo>
                    <a:pt x="55344" y="15933"/>
                    <a:pt x="55250" y="14661"/>
                    <a:pt x="55114" y="13389"/>
                  </a:cubicBezTo>
                  <a:cubicBezTo>
                    <a:pt x="55010" y="12423"/>
                    <a:pt x="54869" y="11466"/>
                    <a:pt x="54620" y="10528"/>
                  </a:cubicBezTo>
                  <a:cubicBezTo>
                    <a:pt x="54360" y="9543"/>
                    <a:pt x="54066" y="8565"/>
                    <a:pt x="53787" y="7585"/>
                  </a:cubicBezTo>
                  <a:cubicBezTo>
                    <a:pt x="53553" y="6757"/>
                    <a:pt x="53206" y="5973"/>
                    <a:pt x="52913" y="5167"/>
                  </a:cubicBezTo>
                  <a:cubicBezTo>
                    <a:pt x="52637" y="4411"/>
                    <a:pt x="52271" y="3709"/>
                    <a:pt x="51818" y="3049"/>
                  </a:cubicBezTo>
                  <a:cubicBezTo>
                    <a:pt x="51532" y="2635"/>
                    <a:pt x="51190" y="2278"/>
                    <a:pt x="50754" y="2017"/>
                  </a:cubicBezTo>
                  <a:cubicBezTo>
                    <a:pt x="50149" y="1655"/>
                    <a:pt x="49516" y="1356"/>
                    <a:pt x="48850" y="1119"/>
                  </a:cubicBezTo>
                  <a:cubicBezTo>
                    <a:pt x="47779" y="739"/>
                    <a:pt x="46683" y="468"/>
                    <a:pt x="45558" y="318"/>
                  </a:cubicBezTo>
                  <a:cubicBezTo>
                    <a:pt x="45212" y="272"/>
                    <a:pt x="44866" y="244"/>
                    <a:pt x="44522" y="244"/>
                  </a:cubicBezTo>
                  <a:cubicBezTo>
                    <a:pt x="44050" y="244"/>
                    <a:pt x="43579" y="296"/>
                    <a:pt x="43109" y="422"/>
                  </a:cubicBezTo>
                  <a:cubicBezTo>
                    <a:pt x="42374" y="619"/>
                    <a:pt x="41685" y="922"/>
                    <a:pt x="41014" y="1267"/>
                  </a:cubicBezTo>
                  <a:cubicBezTo>
                    <a:pt x="39344" y="2124"/>
                    <a:pt x="37679" y="2994"/>
                    <a:pt x="36131" y="4065"/>
                  </a:cubicBezTo>
                  <a:cubicBezTo>
                    <a:pt x="36015" y="4146"/>
                    <a:pt x="35972" y="4189"/>
                    <a:pt x="35928" y="4189"/>
                  </a:cubicBezTo>
                  <a:cubicBezTo>
                    <a:pt x="35884" y="4189"/>
                    <a:pt x="35839" y="4146"/>
                    <a:pt x="35720" y="4053"/>
                  </a:cubicBezTo>
                  <a:cubicBezTo>
                    <a:pt x="34668" y="3236"/>
                    <a:pt x="33465" y="2846"/>
                    <a:pt x="32150" y="2752"/>
                  </a:cubicBezTo>
                  <a:cubicBezTo>
                    <a:pt x="31981" y="2740"/>
                    <a:pt x="31812" y="2734"/>
                    <a:pt x="31644" y="2734"/>
                  </a:cubicBezTo>
                  <a:cubicBezTo>
                    <a:pt x="31144" y="2734"/>
                    <a:pt x="30647" y="2784"/>
                    <a:pt x="30152" y="2864"/>
                  </a:cubicBezTo>
                  <a:cubicBezTo>
                    <a:pt x="30127" y="2868"/>
                    <a:pt x="30104" y="2871"/>
                    <a:pt x="30084" y="2871"/>
                  </a:cubicBezTo>
                  <a:cubicBezTo>
                    <a:pt x="29993" y="2871"/>
                    <a:pt x="29946" y="2826"/>
                    <a:pt x="29913" y="2715"/>
                  </a:cubicBezTo>
                  <a:cubicBezTo>
                    <a:pt x="29793" y="2304"/>
                    <a:pt x="29657" y="1898"/>
                    <a:pt x="29533" y="1486"/>
                  </a:cubicBezTo>
                  <a:cubicBezTo>
                    <a:pt x="29437" y="1171"/>
                    <a:pt x="29283" y="888"/>
                    <a:pt x="29101" y="616"/>
                  </a:cubicBezTo>
                  <a:cubicBezTo>
                    <a:pt x="28838" y="224"/>
                    <a:pt x="28431" y="105"/>
                    <a:pt x="28008" y="6"/>
                  </a:cubicBezTo>
                  <a:cubicBezTo>
                    <a:pt x="27992" y="2"/>
                    <a:pt x="27975" y="1"/>
                    <a:pt x="27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5" name="Google Shape;2865;p39"/>
          <p:cNvGrpSpPr/>
          <p:nvPr/>
        </p:nvGrpSpPr>
        <p:grpSpPr>
          <a:xfrm>
            <a:off x="7153291" y="4340301"/>
            <a:ext cx="201736" cy="526377"/>
            <a:chOff x="4641641" y="852713"/>
            <a:chExt cx="201736" cy="526377"/>
          </a:xfrm>
        </p:grpSpPr>
        <p:sp>
          <p:nvSpPr>
            <p:cNvPr id="2866" name="Google Shape;2866;p39"/>
            <p:cNvSpPr/>
            <p:nvPr/>
          </p:nvSpPr>
          <p:spPr>
            <a:xfrm>
              <a:off x="4645295" y="857091"/>
              <a:ext cx="194396" cy="517654"/>
            </a:xfrm>
            <a:custGeom>
              <a:avLst/>
              <a:gdLst/>
              <a:ahLst/>
              <a:cxnLst/>
              <a:rect l="l" t="t" r="r" b="b"/>
              <a:pathLst>
                <a:path w="5906" h="15727" extrusionOk="0">
                  <a:moveTo>
                    <a:pt x="1615" y="0"/>
                  </a:moveTo>
                  <a:cubicBezTo>
                    <a:pt x="1585" y="0"/>
                    <a:pt x="1555" y="4"/>
                    <a:pt x="1525" y="12"/>
                  </a:cubicBezTo>
                  <a:lnTo>
                    <a:pt x="294" y="339"/>
                  </a:lnTo>
                  <a:cubicBezTo>
                    <a:pt x="111" y="388"/>
                    <a:pt x="0" y="577"/>
                    <a:pt x="49" y="762"/>
                  </a:cubicBezTo>
                  <a:lnTo>
                    <a:pt x="3959" y="15470"/>
                  </a:lnTo>
                  <a:cubicBezTo>
                    <a:pt x="4001" y="15624"/>
                    <a:pt x="4140" y="15726"/>
                    <a:pt x="4294" y="15726"/>
                  </a:cubicBezTo>
                  <a:cubicBezTo>
                    <a:pt x="4323" y="15726"/>
                    <a:pt x="4353" y="15723"/>
                    <a:pt x="4382" y="15715"/>
                  </a:cubicBezTo>
                  <a:lnTo>
                    <a:pt x="5612" y="15387"/>
                  </a:lnTo>
                  <a:cubicBezTo>
                    <a:pt x="5796" y="15338"/>
                    <a:pt x="5906" y="15149"/>
                    <a:pt x="5857" y="14965"/>
                  </a:cubicBezTo>
                  <a:lnTo>
                    <a:pt x="1947" y="257"/>
                  </a:lnTo>
                  <a:cubicBezTo>
                    <a:pt x="1906" y="102"/>
                    <a:pt x="1767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9"/>
            <p:cNvSpPr/>
            <p:nvPr/>
          </p:nvSpPr>
          <p:spPr>
            <a:xfrm>
              <a:off x="4694930" y="890434"/>
              <a:ext cx="144760" cy="484245"/>
            </a:xfrm>
            <a:custGeom>
              <a:avLst/>
              <a:gdLst/>
              <a:ahLst/>
              <a:cxnLst/>
              <a:rect l="l" t="t" r="r" b="b"/>
              <a:pathLst>
                <a:path w="4398" h="14712" extrusionOk="0">
                  <a:moveTo>
                    <a:pt x="640" y="0"/>
                  </a:moveTo>
                  <a:cubicBezTo>
                    <a:pt x="592" y="122"/>
                    <a:pt x="555" y="246"/>
                    <a:pt x="528" y="372"/>
                  </a:cubicBezTo>
                  <a:cubicBezTo>
                    <a:pt x="1" y="2862"/>
                    <a:pt x="3104" y="10457"/>
                    <a:pt x="2997" y="12031"/>
                  </a:cubicBezTo>
                  <a:cubicBezTo>
                    <a:pt x="2960" y="12586"/>
                    <a:pt x="2706" y="13156"/>
                    <a:pt x="2225" y="13437"/>
                  </a:cubicBezTo>
                  <a:cubicBezTo>
                    <a:pt x="2214" y="13443"/>
                    <a:pt x="2200" y="13452"/>
                    <a:pt x="2187" y="13458"/>
                  </a:cubicBezTo>
                  <a:lnTo>
                    <a:pt x="2451" y="14455"/>
                  </a:lnTo>
                  <a:cubicBezTo>
                    <a:pt x="2493" y="14609"/>
                    <a:pt x="2632" y="14712"/>
                    <a:pt x="2784" y="14712"/>
                  </a:cubicBezTo>
                  <a:cubicBezTo>
                    <a:pt x="2814" y="14712"/>
                    <a:pt x="2844" y="14708"/>
                    <a:pt x="2874" y="14700"/>
                  </a:cubicBezTo>
                  <a:lnTo>
                    <a:pt x="4104" y="14373"/>
                  </a:lnTo>
                  <a:cubicBezTo>
                    <a:pt x="4288" y="14324"/>
                    <a:pt x="4398" y="14135"/>
                    <a:pt x="4349" y="1395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9"/>
            <p:cNvSpPr/>
            <p:nvPr/>
          </p:nvSpPr>
          <p:spPr>
            <a:xfrm>
              <a:off x="4641641" y="852713"/>
              <a:ext cx="201736" cy="526377"/>
            </a:xfrm>
            <a:custGeom>
              <a:avLst/>
              <a:gdLst/>
              <a:ahLst/>
              <a:cxnLst/>
              <a:rect l="l" t="t" r="r" b="b"/>
              <a:pathLst>
                <a:path w="6129" h="15992" extrusionOk="0">
                  <a:moveTo>
                    <a:pt x="1696" y="258"/>
                  </a:moveTo>
                  <a:cubicBezTo>
                    <a:pt x="1734" y="258"/>
                    <a:pt x="1770" y="268"/>
                    <a:pt x="1803" y="288"/>
                  </a:cubicBezTo>
                  <a:cubicBezTo>
                    <a:pt x="1852" y="317"/>
                    <a:pt x="1887" y="362"/>
                    <a:pt x="1902" y="418"/>
                  </a:cubicBezTo>
                  <a:lnTo>
                    <a:pt x="5812" y="15125"/>
                  </a:lnTo>
                  <a:cubicBezTo>
                    <a:pt x="5855" y="15186"/>
                    <a:pt x="5847" y="15244"/>
                    <a:pt x="5819" y="15292"/>
                  </a:cubicBezTo>
                  <a:cubicBezTo>
                    <a:pt x="5789" y="15342"/>
                    <a:pt x="5745" y="15377"/>
                    <a:pt x="5689" y="15391"/>
                  </a:cubicBezTo>
                  <a:lnTo>
                    <a:pt x="4458" y="15718"/>
                  </a:lnTo>
                  <a:cubicBezTo>
                    <a:pt x="4440" y="15723"/>
                    <a:pt x="4421" y="15726"/>
                    <a:pt x="4403" y="15726"/>
                  </a:cubicBezTo>
                  <a:cubicBezTo>
                    <a:pt x="4366" y="15726"/>
                    <a:pt x="4329" y="15716"/>
                    <a:pt x="4297" y="15697"/>
                  </a:cubicBezTo>
                  <a:cubicBezTo>
                    <a:pt x="4247" y="15668"/>
                    <a:pt x="4213" y="15622"/>
                    <a:pt x="4198" y="15567"/>
                  </a:cubicBezTo>
                  <a:lnTo>
                    <a:pt x="4173" y="15473"/>
                  </a:lnTo>
                  <a:lnTo>
                    <a:pt x="5086" y="15231"/>
                  </a:lnTo>
                  <a:cubicBezTo>
                    <a:pt x="5157" y="15212"/>
                    <a:pt x="5198" y="15138"/>
                    <a:pt x="5180" y="15068"/>
                  </a:cubicBezTo>
                  <a:cubicBezTo>
                    <a:pt x="5164" y="15009"/>
                    <a:pt x="5111" y="14971"/>
                    <a:pt x="5052" y="14971"/>
                  </a:cubicBezTo>
                  <a:cubicBezTo>
                    <a:pt x="5041" y="14971"/>
                    <a:pt x="5029" y="14972"/>
                    <a:pt x="5017" y="14975"/>
                  </a:cubicBezTo>
                  <a:lnTo>
                    <a:pt x="4104" y="15218"/>
                  </a:lnTo>
                  <a:lnTo>
                    <a:pt x="3984" y="14770"/>
                  </a:lnTo>
                  <a:lnTo>
                    <a:pt x="4539" y="14622"/>
                  </a:lnTo>
                  <a:cubicBezTo>
                    <a:pt x="4610" y="14604"/>
                    <a:pt x="4651" y="14531"/>
                    <a:pt x="4633" y="14460"/>
                  </a:cubicBezTo>
                  <a:cubicBezTo>
                    <a:pt x="4618" y="14401"/>
                    <a:pt x="4564" y="14363"/>
                    <a:pt x="4504" y="14363"/>
                  </a:cubicBezTo>
                  <a:cubicBezTo>
                    <a:pt x="4493" y="14363"/>
                    <a:pt x="4481" y="14364"/>
                    <a:pt x="4470" y="14367"/>
                  </a:cubicBezTo>
                  <a:lnTo>
                    <a:pt x="3915" y="14515"/>
                  </a:lnTo>
                  <a:lnTo>
                    <a:pt x="3797" y="14067"/>
                  </a:lnTo>
                  <a:lnTo>
                    <a:pt x="4710" y="13823"/>
                  </a:lnTo>
                  <a:cubicBezTo>
                    <a:pt x="4781" y="13805"/>
                    <a:pt x="4822" y="13732"/>
                    <a:pt x="4803" y="13661"/>
                  </a:cubicBezTo>
                  <a:cubicBezTo>
                    <a:pt x="4788" y="13602"/>
                    <a:pt x="4734" y="13564"/>
                    <a:pt x="4676" y="13564"/>
                  </a:cubicBezTo>
                  <a:cubicBezTo>
                    <a:pt x="4664" y="13564"/>
                    <a:pt x="4653" y="13565"/>
                    <a:pt x="4641" y="13568"/>
                  </a:cubicBezTo>
                  <a:lnTo>
                    <a:pt x="3727" y="13811"/>
                  </a:lnTo>
                  <a:lnTo>
                    <a:pt x="3607" y="13364"/>
                  </a:lnTo>
                  <a:lnTo>
                    <a:pt x="4164" y="13216"/>
                  </a:lnTo>
                  <a:cubicBezTo>
                    <a:pt x="4234" y="13197"/>
                    <a:pt x="4275" y="13124"/>
                    <a:pt x="4256" y="13053"/>
                  </a:cubicBezTo>
                  <a:cubicBezTo>
                    <a:pt x="4241" y="12994"/>
                    <a:pt x="4188" y="12956"/>
                    <a:pt x="4130" y="12956"/>
                  </a:cubicBezTo>
                  <a:cubicBezTo>
                    <a:pt x="4118" y="12956"/>
                    <a:pt x="4106" y="12957"/>
                    <a:pt x="4094" y="12960"/>
                  </a:cubicBezTo>
                  <a:lnTo>
                    <a:pt x="3545" y="13110"/>
                  </a:lnTo>
                  <a:lnTo>
                    <a:pt x="3425" y="12662"/>
                  </a:lnTo>
                  <a:lnTo>
                    <a:pt x="4339" y="12419"/>
                  </a:lnTo>
                  <a:cubicBezTo>
                    <a:pt x="4409" y="12401"/>
                    <a:pt x="4451" y="12327"/>
                    <a:pt x="4432" y="12257"/>
                  </a:cubicBezTo>
                  <a:cubicBezTo>
                    <a:pt x="4417" y="12197"/>
                    <a:pt x="4363" y="12159"/>
                    <a:pt x="4304" y="12159"/>
                  </a:cubicBezTo>
                  <a:cubicBezTo>
                    <a:pt x="4293" y="12159"/>
                    <a:pt x="4281" y="12161"/>
                    <a:pt x="4270" y="12163"/>
                  </a:cubicBezTo>
                  <a:lnTo>
                    <a:pt x="3356" y="12407"/>
                  </a:lnTo>
                  <a:lnTo>
                    <a:pt x="3236" y="11959"/>
                  </a:lnTo>
                  <a:lnTo>
                    <a:pt x="3792" y="11811"/>
                  </a:lnTo>
                  <a:cubicBezTo>
                    <a:pt x="3863" y="11792"/>
                    <a:pt x="3904" y="11720"/>
                    <a:pt x="3885" y="11648"/>
                  </a:cubicBezTo>
                  <a:cubicBezTo>
                    <a:pt x="3870" y="11590"/>
                    <a:pt x="3816" y="11551"/>
                    <a:pt x="3758" y="11551"/>
                  </a:cubicBezTo>
                  <a:cubicBezTo>
                    <a:pt x="3746" y="11551"/>
                    <a:pt x="3735" y="11553"/>
                    <a:pt x="3723" y="11556"/>
                  </a:cubicBezTo>
                  <a:lnTo>
                    <a:pt x="3167" y="11704"/>
                  </a:lnTo>
                  <a:lnTo>
                    <a:pt x="3048" y="11255"/>
                  </a:lnTo>
                  <a:lnTo>
                    <a:pt x="3961" y="11012"/>
                  </a:lnTo>
                  <a:cubicBezTo>
                    <a:pt x="4032" y="10993"/>
                    <a:pt x="4073" y="10920"/>
                    <a:pt x="4054" y="10849"/>
                  </a:cubicBezTo>
                  <a:cubicBezTo>
                    <a:pt x="4039" y="10791"/>
                    <a:pt x="3985" y="10752"/>
                    <a:pt x="3927" y="10752"/>
                  </a:cubicBezTo>
                  <a:cubicBezTo>
                    <a:pt x="3916" y="10752"/>
                    <a:pt x="3904" y="10754"/>
                    <a:pt x="3892" y="10757"/>
                  </a:cubicBezTo>
                  <a:lnTo>
                    <a:pt x="2978" y="10999"/>
                  </a:lnTo>
                  <a:lnTo>
                    <a:pt x="2858" y="10552"/>
                  </a:lnTo>
                  <a:lnTo>
                    <a:pt x="3415" y="10404"/>
                  </a:lnTo>
                  <a:cubicBezTo>
                    <a:pt x="3485" y="10386"/>
                    <a:pt x="3526" y="10312"/>
                    <a:pt x="3507" y="10242"/>
                  </a:cubicBezTo>
                  <a:cubicBezTo>
                    <a:pt x="3492" y="10183"/>
                    <a:pt x="3438" y="10144"/>
                    <a:pt x="3379" y="10144"/>
                  </a:cubicBezTo>
                  <a:cubicBezTo>
                    <a:pt x="3368" y="10144"/>
                    <a:pt x="3357" y="10145"/>
                    <a:pt x="3345" y="10148"/>
                  </a:cubicBezTo>
                  <a:lnTo>
                    <a:pt x="2789" y="10296"/>
                  </a:lnTo>
                  <a:lnTo>
                    <a:pt x="2670" y="9848"/>
                  </a:lnTo>
                  <a:lnTo>
                    <a:pt x="3584" y="9605"/>
                  </a:lnTo>
                  <a:cubicBezTo>
                    <a:pt x="3654" y="9587"/>
                    <a:pt x="3695" y="9513"/>
                    <a:pt x="3676" y="9443"/>
                  </a:cubicBezTo>
                  <a:cubicBezTo>
                    <a:pt x="3661" y="9383"/>
                    <a:pt x="3608" y="9345"/>
                    <a:pt x="3549" y="9345"/>
                  </a:cubicBezTo>
                  <a:cubicBezTo>
                    <a:pt x="3538" y="9345"/>
                    <a:pt x="3526" y="9346"/>
                    <a:pt x="3515" y="9349"/>
                  </a:cubicBezTo>
                  <a:lnTo>
                    <a:pt x="2601" y="9593"/>
                  </a:lnTo>
                  <a:lnTo>
                    <a:pt x="2480" y="9145"/>
                  </a:lnTo>
                  <a:lnTo>
                    <a:pt x="3037" y="8997"/>
                  </a:lnTo>
                  <a:cubicBezTo>
                    <a:pt x="3107" y="8978"/>
                    <a:pt x="3149" y="8906"/>
                    <a:pt x="3129" y="8834"/>
                  </a:cubicBezTo>
                  <a:cubicBezTo>
                    <a:pt x="3114" y="8776"/>
                    <a:pt x="3061" y="8737"/>
                    <a:pt x="3003" y="8737"/>
                  </a:cubicBezTo>
                  <a:cubicBezTo>
                    <a:pt x="2991" y="8737"/>
                    <a:pt x="2980" y="8739"/>
                    <a:pt x="2968" y="8742"/>
                  </a:cubicBezTo>
                  <a:lnTo>
                    <a:pt x="2411" y="8890"/>
                  </a:lnTo>
                  <a:lnTo>
                    <a:pt x="2293" y="8441"/>
                  </a:lnTo>
                  <a:lnTo>
                    <a:pt x="3207" y="8198"/>
                  </a:lnTo>
                  <a:cubicBezTo>
                    <a:pt x="3277" y="8179"/>
                    <a:pt x="3319" y="8106"/>
                    <a:pt x="3300" y="8035"/>
                  </a:cubicBezTo>
                  <a:cubicBezTo>
                    <a:pt x="3285" y="7977"/>
                    <a:pt x="3232" y="7938"/>
                    <a:pt x="3173" y="7938"/>
                  </a:cubicBezTo>
                  <a:cubicBezTo>
                    <a:pt x="3162" y="7938"/>
                    <a:pt x="3150" y="7940"/>
                    <a:pt x="3138" y="7943"/>
                  </a:cubicBezTo>
                  <a:lnTo>
                    <a:pt x="2224" y="8185"/>
                  </a:lnTo>
                  <a:lnTo>
                    <a:pt x="2105" y="7737"/>
                  </a:lnTo>
                  <a:lnTo>
                    <a:pt x="2660" y="7590"/>
                  </a:lnTo>
                  <a:cubicBezTo>
                    <a:pt x="2730" y="7572"/>
                    <a:pt x="2772" y="7498"/>
                    <a:pt x="2754" y="7428"/>
                  </a:cubicBezTo>
                  <a:cubicBezTo>
                    <a:pt x="2738" y="7369"/>
                    <a:pt x="2685" y="7330"/>
                    <a:pt x="2625" y="7330"/>
                  </a:cubicBezTo>
                  <a:cubicBezTo>
                    <a:pt x="2614" y="7330"/>
                    <a:pt x="2603" y="7331"/>
                    <a:pt x="2591" y="7334"/>
                  </a:cubicBezTo>
                  <a:lnTo>
                    <a:pt x="2036" y="7482"/>
                  </a:lnTo>
                  <a:lnTo>
                    <a:pt x="1917" y="7034"/>
                  </a:lnTo>
                  <a:lnTo>
                    <a:pt x="2830" y="6791"/>
                  </a:lnTo>
                  <a:cubicBezTo>
                    <a:pt x="2901" y="6772"/>
                    <a:pt x="2942" y="6699"/>
                    <a:pt x="2924" y="6629"/>
                  </a:cubicBezTo>
                  <a:cubicBezTo>
                    <a:pt x="2908" y="6569"/>
                    <a:pt x="2855" y="6531"/>
                    <a:pt x="2796" y="6531"/>
                  </a:cubicBezTo>
                  <a:cubicBezTo>
                    <a:pt x="2785" y="6531"/>
                    <a:pt x="2773" y="6532"/>
                    <a:pt x="2761" y="6535"/>
                  </a:cubicBezTo>
                  <a:lnTo>
                    <a:pt x="1847" y="6779"/>
                  </a:lnTo>
                  <a:lnTo>
                    <a:pt x="1728" y="6331"/>
                  </a:lnTo>
                  <a:lnTo>
                    <a:pt x="2284" y="6183"/>
                  </a:lnTo>
                  <a:cubicBezTo>
                    <a:pt x="2355" y="6164"/>
                    <a:pt x="2395" y="6092"/>
                    <a:pt x="2377" y="6020"/>
                  </a:cubicBezTo>
                  <a:cubicBezTo>
                    <a:pt x="2361" y="5962"/>
                    <a:pt x="2308" y="5923"/>
                    <a:pt x="2250" y="5923"/>
                  </a:cubicBezTo>
                  <a:cubicBezTo>
                    <a:pt x="2238" y="5923"/>
                    <a:pt x="2226" y="5925"/>
                    <a:pt x="2214" y="5928"/>
                  </a:cubicBezTo>
                  <a:lnTo>
                    <a:pt x="1659" y="6076"/>
                  </a:lnTo>
                  <a:lnTo>
                    <a:pt x="1541" y="5627"/>
                  </a:lnTo>
                  <a:lnTo>
                    <a:pt x="2454" y="5384"/>
                  </a:lnTo>
                  <a:cubicBezTo>
                    <a:pt x="2525" y="5365"/>
                    <a:pt x="2566" y="5291"/>
                    <a:pt x="2547" y="5221"/>
                  </a:cubicBezTo>
                  <a:cubicBezTo>
                    <a:pt x="2532" y="5163"/>
                    <a:pt x="2479" y="5124"/>
                    <a:pt x="2420" y="5124"/>
                  </a:cubicBezTo>
                  <a:cubicBezTo>
                    <a:pt x="2408" y="5124"/>
                    <a:pt x="2396" y="5126"/>
                    <a:pt x="2385" y="5129"/>
                  </a:cubicBezTo>
                  <a:lnTo>
                    <a:pt x="1472" y="5371"/>
                  </a:lnTo>
                  <a:lnTo>
                    <a:pt x="1352" y="4923"/>
                  </a:lnTo>
                  <a:lnTo>
                    <a:pt x="1908" y="4775"/>
                  </a:lnTo>
                  <a:cubicBezTo>
                    <a:pt x="1978" y="4757"/>
                    <a:pt x="2020" y="4684"/>
                    <a:pt x="2001" y="4614"/>
                  </a:cubicBezTo>
                  <a:cubicBezTo>
                    <a:pt x="1985" y="4555"/>
                    <a:pt x="1931" y="4516"/>
                    <a:pt x="1872" y="4516"/>
                  </a:cubicBezTo>
                  <a:cubicBezTo>
                    <a:pt x="1861" y="4516"/>
                    <a:pt x="1850" y="4517"/>
                    <a:pt x="1839" y="4520"/>
                  </a:cubicBezTo>
                  <a:lnTo>
                    <a:pt x="1282" y="4668"/>
                  </a:lnTo>
                  <a:lnTo>
                    <a:pt x="1163" y="4220"/>
                  </a:lnTo>
                  <a:lnTo>
                    <a:pt x="2077" y="3976"/>
                  </a:lnTo>
                  <a:cubicBezTo>
                    <a:pt x="2147" y="3958"/>
                    <a:pt x="2188" y="3885"/>
                    <a:pt x="2170" y="3815"/>
                  </a:cubicBezTo>
                  <a:cubicBezTo>
                    <a:pt x="2155" y="3755"/>
                    <a:pt x="2101" y="3717"/>
                    <a:pt x="2042" y="3717"/>
                  </a:cubicBezTo>
                  <a:cubicBezTo>
                    <a:pt x="2031" y="3717"/>
                    <a:pt x="2020" y="3718"/>
                    <a:pt x="2008" y="3721"/>
                  </a:cubicBezTo>
                  <a:lnTo>
                    <a:pt x="1094" y="3965"/>
                  </a:lnTo>
                  <a:lnTo>
                    <a:pt x="974" y="3517"/>
                  </a:lnTo>
                  <a:lnTo>
                    <a:pt x="1530" y="3369"/>
                  </a:lnTo>
                  <a:cubicBezTo>
                    <a:pt x="1601" y="3350"/>
                    <a:pt x="1642" y="3277"/>
                    <a:pt x="1623" y="3206"/>
                  </a:cubicBezTo>
                  <a:cubicBezTo>
                    <a:pt x="1608" y="3148"/>
                    <a:pt x="1555" y="3109"/>
                    <a:pt x="1496" y="3109"/>
                  </a:cubicBezTo>
                  <a:cubicBezTo>
                    <a:pt x="1485" y="3109"/>
                    <a:pt x="1473" y="3110"/>
                    <a:pt x="1461" y="3114"/>
                  </a:cubicBezTo>
                  <a:lnTo>
                    <a:pt x="905" y="3262"/>
                  </a:lnTo>
                  <a:lnTo>
                    <a:pt x="786" y="2813"/>
                  </a:lnTo>
                  <a:lnTo>
                    <a:pt x="1700" y="2570"/>
                  </a:lnTo>
                  <a:cubicBezTo>
                    <a:pt x="1770" y="2551"/>
                    <a:pt x="1811" y="2477"/>
                    <a:pt x="1792" y="2407"/>
                  </a:cubicBezTo>
                  <a:cubicBezTo>
                    <a:pt x="1777" y="2349"/>
                    <a:pt x="1724" y="2310"/>
                    <a:pt x="1666" y="2310"/>
                  </a:cubicBezTo>
                  <a:cubicBezTo>
                    <a:pt x="1654" y="2310"/>
                    <a:pt x="1642" y="2311"/>
                    <a:pt x="1630" y="2315"/>
                  </a:cubicBezTo>
                  <a:lnTo>
                    <a:pt x="716" y="2557"/>
                  </a:lnTo>
                  <a:lnTo>
                    <a:pt x="596" y="2109"/>
                  </a:lnTo>
                  <a:lnTo>
                    <a:pt x="1153" y="1961"/>
                  </a:lnTo>
                  <a:cubicBezTo>
                    <a:pt x="1223" y="1943"/>
                    <a:pt x="1264" y="1870"/>
                    <a:pt x="1245" y="1800"/>
                  </a:cubicBezTo>
                  <a:cubicBezTo>
                    <a:pt x="1230" y="1741"/>
                    <a:pt x="1176" y="1702"/>
                    <a:pt x="1117" y="1702"/>
                  </a:cubicBezTo>
                  <a:cubicBezTo>
                    <a:pt x="1106" y="1702"/>
                    <a:pt x="1095" y="1703"/>
                    <a:pt x="1084" y="1706"/>
                  </a:cubicBezTo>
                  <a:lnTo>
                    <a:pt x="527" y="1854"/>
                  </a:lnTo>
                  <a:lnTo>
                    <a:pt x="408" y="1406"/>
                  </a:lnTo>
                  <a:lnTo>
                    <a:pt x="1322" y="1162"/>
                  </a:lnTo>
                  <a:cubicBezTo>
                    <a:pt x="1392" y="1144"/>
                    <a:pt x="1434" y="1071"/>
                    <a:pt x="1414" y="1001"/>
                  </a:cubicBezTo>
                  <a:cubicBezTo>
                    <a:pt x="1399" y="941"/>
                    <a:pt x="1346" y="903"/>
                    <a:pt x="1287" y="903"/>
                  </a:cubicBezTo>
                  <a:cubicBezTo>
                    <a:pt x="1276" y="903"/>
                    <a:pt x="1264" y="904"/>
                    <a:pt x="1253" y="907"/>
                  </a:cubicBezTo>
                  <a:lnTo>
                    <a:pt x="339" y="1151"/>
                  </a:lnTo>
                  <a:lnTo>
                    <a:pt x="260" y="854"/>
                  </a:lnTo>
                  <a:cubicBezTo>
                    <a:pt x="245" y="800"/>
                    <a:pt x="254" y="741"/>
                    <a:pt x="281" y="692"/>
                  </a:cubicBezTo>
                  <a:cubicBezTo>
                    <a:pt x="311" y="642"/>
                    <a:pt x="356" y="608"/>
                    <a:pt x="412" y="593"/>
                  </a:cubicBezTo>
                  <a:lnTo>
                    <a:pt x="1642" y="267"/>
                  </a:lnTo>
                  <a:cubicBezTo>
                    <a:pt x="1660" y="261"/>
                    <a:pt x="1679" y="258"/>
                    <a:pt x="1696" y="258"/>
                  </a:cubicBezTo>
                  <a:close/>
                  <a:moveTo>
                    <a:pt x="1725" y="1"/>
                  </a:moveTo>
                  <a:cubicBezTo>
                    <a:pt x="1684" y="1"/>
                    <a:pt x="1642" y="6"/>
                    <a:pt x="1602" y="18"/>
                  </a:cubicBezTo>
                  <a:lnTo>
                    <a:pt x="372" y="344"/>
                  </a:lnTo>
                  <a:cubicBezTo>
                    <a:pt x="248" y="377"/>
                    <a:pt x="146" y="456"/>
                    <a:pt x="82" y="567"/>
                  </a:cubicBezTo>
                  <a:cubicBezTo>
                    <a:pt x="17" y="677"/>
                    <a:pt x="0" y="806"/>
                    <a:pt x="33" y="928"/>
                  </a:cubicBezTo>
                  <a:lnTo>
                    <a:pt x="3944" y="15636"/>
                  </a:lnTo>
                  <a:cubicBezTo>
                    <a:pt x="3977" y="15760"/>
                    <a:pt x="4056" y="15862"/>
                    <a:pt x="4166" y="15925"/>
                  </a:cubicBezTo>
                  <a:cubicBezTo>
                    <a:pt x="4239" y="15968"/>
                    <a:pt x="4322" y="15991"/>
                    <a:pt x="4405" y="15991"/>
                  </a:cubicBezTo>
                  <a:cubicBezTo>
                    <a:pt x="4447" y="15991"/>
                    <a:pt x="4488" y="15986"/>
                    <a:pt x="4530" y="15976"/>
                  </a:cubicBezTo>
                  <a:lnTo>
                    <a:pt x="5759" y="15648"/>
                  </a:lnTo>
                  <a:cubicBezTo>
                    <a:pt x="5883" y="15615"/>
                    <a:pt x="5985" y="15536"/>
                    <a:pt x="6049" y="15425"/>
                  </a:cubicBezTo>
                  <a:cubicBezTo>
                    <a:pt x="6112" y="15316"/>
                    <a:pt x="6129" y="15186"/>
                    <a:pt x="6096" y="15063"/>
                  </a:cubicBezTo>
                  <a:lnTo>
                    <a:pt x="2186" y="355"/>
                  </a:lnTo>
                  <a:cubicBezTo>
                    <a:pt x="2153" y="231"/>
                    <a:pt x="2074" y="129"/>
                    <a:pt x="1963" y="65"/>
                  </a:cubicBezTo>
                  <a:cubicBezTo>
                    <a:pt x="1890" y="23"/>
                    <a:pt x="1808" y="1"/>
                    <a:pt x="1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9" name="Google Shape;2869;p39"/>
          <p:cNvGrpSpPr/>
          <p:nvPr/>
        </p:nvGrpSpPr>
        <p:grpSpPr>
          <a:xfrm rot="2887999">
            <a:off x="2876314" y="383502"/>
            <a:ext cx="245941" cy="414400"/>
            <a:chOff x="3801586" y="1135617"/>
            <a:chExt cx="245941" cy="414400"/>
          </a:xfrm>
        </p:grpSpPr>
        <p:sp>
          <p:nvSpPr>
            <p:cNvPr id="2870" name="Google Shape;2870;p39"/>
            <p:cNvSpPr/>
            <p:nvPr/>
          </p:nvSpPr>
          <p:spPr>
            <a:xfrm>
              <a:off x="3821599" y="1183903"/>
              <a:ext cx="221024" cy="361769"/>
            </a:xfrm>
            <a:custGeom>
              <a:avLst/>
              <a:gdLst/>
              <a:ahLst/>
              <a:cxnLst/>
              <a:rect l="l" t="t" r="r" b="b"/>
              <a:pathLst>
                <a:path w="6715" h="10991" extrusionOk="0">
                  <a:moveTo>
                    <a:pt x="2285" y="0"/>
                  </a:moveTo>
                  <a:lnTo>
                    <a:pt x="324" y="729"/>
                  </a:lnTo>
                  <a:lnTo>
                    <a:pt x="639" y="1578"/>
                  </a:lnTo>
                  <a:lnTo>
                    <a:pt x="399" y="1666"/>
                  </a:lnTo>
                  <a:cubicBezTo>
                    <a:pt x="325" y="1695"/>
                    <a:pt x="258" y="1738"/>
                    <a:pt x="207" y="1791"/>
                  </a:cubicBezTo>
                  <a:cubicBezTo>
                    <a:pt x="58" y="1935"/>
                    <a:pt x="0" y="2161"/>
                    <a:pt x="77" y="2368"/>
                  </a:cubicBezTo>
                  <a:lnTo>
                    <a:pt x="3146" y="10634"/>
                  </a:lnTo>
                  <a:cubicBezTo>
                    <a:pt x="3229" y="10854"/>
                    <a:pt x="3437" y="10990"/>
                    <a:pt x="3660" y="10990"/>
                  </a:cubicBezTo>
                  <a:cubicBezTo>
                    <a:pt x="3722" y="10990"/>
                    <a:pt x="3786" y="10980"/>
                    <a:pt x="3849" y="10957"/>
                  </a:cubicBezTo>
                  <a:lnTo>
                    <a:pt x="6287" y="10050"/>
                  </a:lnTo>
                  <a:cubicBezTo>
                    <a:pt x="6570" y="9946"/>
                    <a:pt x="6715" y="9630"/>
                    <a:pt x="6610" y="9348"/>
                  </a:cubicBezTo>
                  <a:lnTo>
                    <a:pt x="3540" y="1083"/>
                  </a:lnTo>
                  <a:cubicBezTo>
                    <a:pt x="3459" y="864"/>
                    <a:pt x="3249" y="727"/>
                    <a:pt x="3027" y="727"/>
                  </a:cubicBezTo>
                  <a:cubicBezTo>
                    <a:pt x="2964" y="727"/>
                    <a:pt x="2900" y="738"/>
                    <a:pt x="2838" y="761"/>
                  </a:cubicBezTo>
                  <a:lnTo>
                    <a:pt x="2601" y="849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9"/>
            <p:cNvSpPr/>
            <p:nvPr/>
          </p:nvSpPr>
          <p:spPr>
            <a:xfrm>
              <a:off x="3806557" y="1139961"/>
              <a:ext cx="106315" cy="70800"/>
            </a:xfrm>
            <a:custGeom>
              <a:avLst/>
              <a:gdLst/>
              <a:ahLst/>
              <a:cxnLst/>
              <a:rect l="l" t="t" r="r" b="b"/>
              <a:pathLst>
                <a:path w="3230" h="2151" extrusionOk="0">
                  <a:moveTo>
                    <a:pt x="1301" y="0"/>
                  </a:moveTo>
                  <a:cubicBezTo>
                    <a:pt x="1248" y="0"/>
                    <a:pt x="1193" y="10"/>
                    <a:pt x="1139" y="30"/>
                  </a:cubicBezTo>
                  <a:cubicBezTo>
                    <a:pt x="1020" y="74"/>
                    <a:pt x="930" y="163"/>
                    <a:pt x="880" y="270"/>
                  </a:cubicBezTo>
                  <a:cubicBezTo>
                    <a:pt x="831" y="379"/>
                    <a:pt x="821" y="505"/>
                    <a:pt x="867" y="626"/>
                  </a:cubicBezTo>
                  <a:lnTo>
                    <a:pt x="985" y="942"/>
                  </a:lnTo>
                  <a:cubicBezTo>
                    <a:pt x="1002" y="988"/>
                    <a:pt x="1028" y="1031"/>
                    <a:pt x="1055" y="1068"/>
                  </a:cubicBezTo>
                  <a:lnTo>
                    <a:pt x="329" y="1338"/>
                  </a:lnTo>
                  <a:cubicBezTo>
                    <a:pt x="112" y="1419"/>
                    <a:pt x="1" y="1660"/>
                    <a:pt x="81" y="1877"/>
                  </a:cubicBezTo>
                  <a:cubicBezTo>
                    <a:pt x="121" y="1985"/>
                    <a:pt x="202" y="2067"/>
                    <a:pt x="298" y="2112"/>
                  </a:cubicBezTo>
                  <a:cubicBezTo>
                    <a:pt x="352" y="2137"/>
                    <a:pt x="411" y="2150"/>
                    <a:pt x="472" y="2150"/>
                  </a:cubicBezTo>
                  <a:cubicBezTo>
                    <a:pt x="521" y="2150"/>
                    <a:pt x="571" y="2142"/>
                    <a:pt x="619" y="2124"/>
                  </a:cubicBezTo>
                  <a:lnTo>
                    <a:pt x="2904" y="1276"/>
                  </a:lnTo>
                  <a:cubicBezTo>
                    <a:pt x="3119" y="1196"/>
                    <a:pt x="3230" y="955"/>
                    <a:pt x="3149" y="737"/>
                  </a:cubicBezTo>
                  <a:cubicBezTo>
                    <a:pt x="3109" y="628"/>
                    <a:pt x="3028" y="547"/>
                    <a:pt x="2932" y="501"/>
                  </a:cubicBezTo>
                  <a:cubicBezTo>
                    <a:pt x="2878" y="476"/>
                    <a:pt x="2819" y="463"/>
                    <a:pt x="2758" y="463"/>
                  </a:cubicBezTo>
                  <a:cubicBezTo>
                    <a:pt x="2709" y="463"/>
                    <a:pt x="2659" y="472"/>
                    <a:pt x="2611" y="489"/>
                  </a:cubicBezTo>
                  <a:lnTo>
                    <a:pt x="1884" y="760"/>
                  </a:lnTo>
                  <a:cubicBezTo>
                    <a:pt x="1882" y="713"/>
                    <a:pt x="1872" y="665"/>
                    <a:pt x="1855" y="618"/>
                  </a:cubicBezTo>
                  <a:lnTo>
                    <a:pt x="1736" y="302"/>
                  </a:lnTo>
                  <a:cubicBezTo>
                    <a:pt x="1668" y="116"/>
                    <a:pt x="1490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9"/>
            <p:cNvSpPr/>
            <p:nvPr/>
          </p:nvSpPr>
          <p:spPr>
            <a:xfrm>
              <a:off x="3821599" y="1242820"/>
              <a:ext cx="221024" cy="302851"/>
            </a:xfrm>
            <a:custGeom>
              <a:avLst/>
              <a:gdLst/>
              <a:ahLst/>
              <a:cxnLst/>
              <a:rect l="l" t="t" r="r" b="b"/>
              <a:pathLst>
                <a:path w="6715" h="9201" extrusionOk="0">
                  <a:moveTo>
                    <a:pt x="207" y="1"/>
                  </a:moveTo>
                  <a:cubicBezTo>
                    <a:pt x="58" y="145"/>
                    <a:pt x="0" y="371"/>
                    <a:pt x="77" y="578"/>
                  </a:cubicBezTo>
                  <a:lnTo>
                    <a:pt x="3146" y="8844"/>
                  </a:lnTo>
                  <a:cubicBezTo>
                    <a:pt x="3229" y="9064"/>
                    <a:pt x="3437" y="9200"/>
                    <a:pt x="3660" y="9200"/>
                  </a:cubicBezTo>
                  <a:cubicBezTo>
                    <a:pt x="3722" y="9200"/>
                    <a:pt x="3786" y="9190"/>
                    <a:pt x="3849" y="9167"/>
                  </a:cubicBezTo>
                  <a:lnTo>
                    <a:pt x="6287" y="8260"/>
                  </a:lnTo>
                  <a:cubicBezTo>
                    <a:pt x="6570" y="8156"/>
                    <a:pt x="6715" y="7840"/>
                    <a:pt x="6610" y="7558"/>
                  </a:cubicBezTo>
                  <a:lnTo>
                    <a:pt x="6038" y="6018"/>
                  </a:lnTo>
                  <a:cubicBezTo>
                    <a:pt x="4673" y="5669"/>
                    <a:pt x="3457" y="4746"/>
                    <a:pt x="2771" y="3510"/>
                  </a:cubicBezTo>
                  <a:cubicBezTo>
                    <a:pt x="2207" y="2494"/>
                    <a:pt x="1965" y="1259"/>
                    <a:pt x="1119" y="465"/>
                  </a:cubicBezTo>
                  <a:cubicBezTo>
                    <a:pt x="867" y="226"/>
                    <a:pt x="545" y="35"/>
                    <a:pt x="207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9"/>
            <p:cNvSpPr/>
            <p:nvPr/>
          </p:nvSpPr>
          <p:spPr>
            <a:xfrm>
              <a:off x="3907573" y="1230082"/>
              <a:ext cx="35943" cy="81958"/>
            </a:xfrm>
            <a:custGeom>
              <a:avLst/>
              <a:gdLst/>
              <a:ahLst/>
              <a:cxnLst/>
              <a:rect l="l" t="t" r="r" b="b"/>
              <a:pathLst>
                <a:path w="1092" h="2490" extrusionOk="0">
                  <a:moveTo>
                    <a:pt x="123" y="1"/>
                  </a:moveTo>
                  <a:cubicBezTo>
                    <a:pt x="119" y="1"/>
                    <a:pt x="115" y="1"/>
                    <a:pt x="111" y="2"/>
                  </a:cubicBezTo>
                  <a:cubicBezTo>
                    <a:pt x="47" y="8"/>
                    <a:pt x="0" y="65"/>
                    <a:pt x="7" y="130"/>
                  </a:cubicBezTo>
                  <a:cubicBezTo>
                    <a:pt x="80" y="798"/>
                    <a:pt x="473" y="1875"/>
                    <a:pt x="856" y="2434"/>
                  </a:cubicBezTo>
                  <a:cubicBezTo>
                    <a:pt x="882" y="2472"/>
                    <a:pt x="920" y="2489"/>
                    <a:pt x="958" y="2489"/>
                  </a:cubicBezTo>
                  <a:cubicBezTo>
                    <a:pt x="1026" y="2489"/>
                    <a:pt x="1092" y="2434"/>
                    <a:pt x="1082" y="2351"/>
                  </a:cubicBezTo>
                  <a:cubicBezTo>
                    <a:pt x="1006" y="1667"/>
                    <a:pt x="597" y="597"/>
                    <a:pt x="221" y="53"/>
                  </a:cubicBezTo>
                  <a:cubicBezTo>
                    <a:pt x="199" y="21"/>
                    <a:pt x="163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9"/>
            <p:cNvSpPr/>
            <p:nvPr/>
          </p:nvSpPr>
          <p:spPr>
            <a:xfrm>
              <a:off x="3850268" y="1211979"/>
              <a:ext cx="48978" cy="22810"/>
            </a:xfrm>
            <a:custGeom>
              <a:avLst/>
              <a:gdLst/>
              <a:ahLst/>
              <a:cxnLst/>
              <a:rect l="l" t="t" r="r" b="b"/>
              <a:pathLst>
                <a:path w="1488" h="693" extrusionOk="0">
                  <a:moveTo>
                    <a:pt x="1300" y="0"/>
                  </a:moveTo>
                  <a:cubicBezTo>
                    <a:pt x="901" y="0"/>
                    <a:pt x="2" y="409"/>
                    <a:pt x="1" y="583"/>
                  </a:cubicBezTo>
                  <a:cubicBezTo>
                    <a:pt x="0" y="661"/>
                    <a:pt x="73" y="693"/>
                    <a:pt x="187" y="693"/>
                  </a:cubicBezTo>
                  <a:cubicBezTo>
                    <a:pt x="585" y="693"/>
                    <a:pt x="1486" y="302"/>
                    <a:pt x="1487" y="115"/>
                  </a:cubicBezTo>
                  <a:cubicBezTo>
                    <a:pt x="1487" y="34"/>
                    <a:pt x="1414" y="0"/>
                    <a:pt x="130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9"/>
            <p:cNvSpPr/>
            <p:nvPr/>
          </p:nvSpPr>
          <p:spPr>
            <a:xfrm>
              <a:off x="3801586" y="1135617"/>
              <a:ext cx="245941" cy="414400"/>
            </a:xfrm>
            <a:custGeom>
              <a:avLst/>
              <a:gdLst/>
              <a:ahLst/>
              <a:cxnLst/>
              <a:rect l="l" t="t" r="r" b="b"/>
              <a:pathLst>
                <a:path w="7472" h="12590" extrusionOk="0">
                  <a:moveTo>
                    <a:pt x="1454" y="265"/>
                  </a:moveTo>
                  <a:cubicBezTo>
                    <a:pt x="1501" y="265"/>
                    <a:pt x="1549" y="276"/>
                    <a:pt x="1593" y="296"/>
                  </a:cubicBezTo>
                  <a:cubicBezTo>
                    <a:pt x="1673" y="333"/>
                    <a:pt x="1734" y="398"/>
                    <a:pt x="1765" y="482"/>
                  </a:cubicBezTo>
                  <a:lnTo>
                    <a:pt x="1883" y="798"/>
                  </a:lnTo>
                  <a:cubicBezTo>
                    <a:pt x="1885" y="801"/>
                    <a:pt x="1886" y="805"/>
                    <a:pt x="1887" y="809"/>
                  </a:cubicBezTo>
                  <a:lnTo>
                    <a:pt x="1316" y="1021"/>
                  </a:lnTo>
                  <a:lnTo>
                    <a:pt x="1264" y="1041"/>
                  </a:lnTo>
                  <a:cubicBezTo>
                    <a:pt x="1262" y="1035"/>
                    <a:pt x="1260" y="1032"/>
                    <a:pt x="1258" y="1029"/>
                  </a:cubicBezTo>
                  <a:lnTo>
                    <a:pt x="1141" y="712"/>
                  </a:lnTo>
                  <a:cubicBezTo>
                    <a:pt x="1111" y="630"/>
                    <a:pt x="1114" y="539"/>
                    <a:pt x="1151" y="457"/>
                  </a:cubicBezTo>
                  <a:cubicBezTo>
                    <a:pt x="1188" y="378"/>
                    <a:pt x="1253" y="317"/>
                    <a:pt x="1337" y="286"/>
                  </a:cubicBezTo>
                  <a:cubicBezTo>
                    <a:pt x="1375" y="271"/>
                    <a:pt x="1414" y="265"/>
                    <a:pt x="1454" y="265"/>
                  </a:cubicBezTo>
                  <a:close/>
                  <a:moveTo>
                    <a:pt x="2908" y="728"/>
                  </a:moveTo>
                  <a:cubicBezTo>
                    <a:pt x="2949" y="728"/>
                    <a:pt x="2988" y="737"/>
                    <a:pt x="3028" y="754"/>
                  </a:cubicBezTo>
                  <a:cubicBezTo>
                    <a:pt x="3097" y="786"/>
                    <a:pt x="3150" y="844"/>
                    <a:pt x="3177" y="915"/>
                  </a:cubicBezTo>
                  <a:cubicBezTo>
                    <a:pt x="3203" y="987"/>
                    <a:pt x="3200" y="1066"/>
                    <a:pt x="3168" y="1135"/>
                  </a:cubicBezTo>
                  <a:cubicBezTo>
                    <a:pt x="3136" y="1204"/>
                    <a:pt x="3079" y="1258"/>
                    <a:pt x="3008" y="1284"/>
                  </a:cubicBezTo>
                  <a:lnTo>
                    <a:pt x="1935" y="1683"/>
                  </a:lnTo>
                  <a:lnTo>
                    <a:pt x="885" y="2073"/>
                  </a:lnTo>
                  <a:lnTo>
                    <a:pt x="723" y="2132"/>
                  </a:lnTo>
                  <a:cubicBezTo>
                    <a:pt x="690" y="2144"/>
                    <a:pt x="656" y="2150"/>
                    <a:pt x="621" y="2150"/>
                  </a:cubicBezTo>
                  <a:cubicBezTo>
                    <a:pt x="581" y="2150"/>
                    <a:pt x="540" y="2142"/>
                    <a:pt x="503" y="2125"/>
                  </a:cubicBezTo>
                  <a:cubicBezTo>
                    <a:pt x="434" y="2093"/>
                    <a:pt x="381" y="2035"/>
                    <a:pt x="354" y="1963"/>
                  </a:cubicBezTo>
                  <a:cubicBezTo>
                    <a:pt x="328" y="1892"/>
                    <a:pt x="331" y="1813"/>
                    <a:pt x="363" y="1744"/>
                  </a:cubicBezTo>
                  <a:cubicBezTo>
                    <a:pt x="395" y="1675"/>
                    <a:pt x="451" y="1621"/>
                    <a:pt x="523" y="1595"/>
                  </a:cubicBezTo>
                  <a:lnTo>
                    <a:pt x="2808" y="747"/>
                  </a:lnTo>
                  <a:cubicBezTo>
                    <a:pt x="2839" y="734"/>
                    <a:pt x="2875" y="728"/>
                    <a:pt x="2908" y="728"/>
                  </a:cubicBezTo>
                  <a:close/>
                  <a:moveTo>
                    <a:pt x="2818" y="1638"/>
                  </a:moveTo>
                  <a:lnTo>
                    <a:pt x="3087" y="2364"/>
                  </a:lnTo>
                  <a:cubicBezTo>
                    <a:pt x="3107" y="2417"/>
                    <a:pt x="3158" y="2450"/>
                    <a:pt x="3212" y="2450"/>
                  </a:cubicBezTo>
                  <a:cubicBezTo>
                    <a:pt x="3227" y="2450"/>
                    <a:pt x="3243" y="2447"/>
                    <a:pt x="3258" y="2442"/>
                  </a:cubicBezTo>
                  <a:lnTo>
                    <a:pt x="3495" y="2354"/>
                  </a:lnTo>
                  <a:cubicBezTo>
                    <a:pt x="3543" y="2337"/>
                    <a:pt x="3592" y="2328"/>
                    <a:pt x="3640" y="2328"/>
                  </a:cubicBezTo>
                  <a:cubicBezTo>
                    <a:pt x="3808" y="2328"/>
                    <a:pt x="3967" y="2431"/>
                    <a:pt x="4029" y="2597"/>
                  </a:cubicBezTo>
                  <a:lnTo>
                    <a:pt x="7098" y="10863"/>
                  </a:lnTo>
                  <a:cubicBezTo>
                    <a:pt x="7174" y="11074"/>
                    <a:pt x="7063" y="11314"/>
                    <a:pt x="6849" y="11394"/>
                  </a:cubicBezTo>
                  <a:lnTo>
                    <a:pt x="4412" y="12299"/>
                  </a:lnTo>
                  <a:cubicBezTo>
                    <a:pt x="4364" y="12317"/>
                    <a:pt x="4315" y="12325"/>
                    <a:pt x="4268" y="12325"/>
                  </a:cubicBezTo>
                  <a:cubicBezTo>
                    <a:pt x="4099" y="12325"/>
                    <a:pt x="3942" y="12222"/>
                    <a:pt x="3880" y="12056"/>
                  </a:cubicBezTo>
                  <a:lnTo>
                    <a:pt x="811" y="3791"/>
                  </a:lnTo>
                  <a:cubicBezTo>
                    <a:pt x="753" y="3638"/>
                    <a:pt x="791" y="3466"/>
                    <a:pt x="909" y="3350"/>
                  </a:cubicBezTo>
                  <a:cubicBezTo>
                    <a:pt x="950" y="3311"/>
                    <a:pt x="999" y="3279"/>
                    <a:pt x="1055" y="3259"/>
                  </a:cubicBezTo>
                  <a:lnTo>
                    <a:pt x="1295" y="3169"/>
                  </a:lnTo>
                  <a:cubicBezTo>
                    <a:pt x="1362" y="3144"/>
                    <a:pt x="1398" y="3068"/>
                    <a:pt x="1372" y="2999"/>
                  </a:cubicBezTo>
                  <a:lnTo>
                    <a:pt x="1104" y="2275"/>
                  </a:lnTo>
                  <a:lnTo>
                    <a:pt x="1672" y="2064"/>
                  </a:lnTo>
                  <a:lnTo>
                    <a:pt x="2818" y="1638"/>
                  </a:lnTo>
                  <a:close/>
                  <a:moveTo>
                    <a:pt x="1454" y="1"/>
                  </a:moveTo>
                  <a:cubicBezTo>
                    <a:pt x="1384" y="1"/>
                    <a:pt x="1313" y="14"/>
                    <a:pt x="1245" y="39"/>
                  </a:cubicBezTo>
                  <a:cubicBezTo>
                    <a:pt x="1096" y="95"/>
                    <a:pt x="978" y="203"/>
                    <a:pt x="912" y="349"/>
                  </a:cubicBezTo>
                  <a:cubicBezTo>
                    <a:pt x="845" y="494"/>
                    <a:pt x="838" y="656"/>
                    <a:pt x="894" y="805"/>
                  </a:cubicBezTo>
                  <a:lnTo>
                    <a:pt x="1011" y="1121"/>
                  </a:lnTo>
                  <a:cubicBezTo>
                    <a:pt x="1013" y="1125"/>
                    <a:pt x="1014" y="1128"/>
                    <a:pt x="1015" y="1131"/>
                  </a:cubicBezTo>
                  <a:lnTo>
                    <a:pt x="431" y="1348"/>
                  </a:lnTo>
                  <a:cubicBezTo>
                    <a:pt x="147" y="1454"/>
                    <a:pt x="1" y="1770"/>
                    <a:pt x="107" y="2057"/>
                  </a:cubicBezTo>
                  <a:cubicBezTo>
                    <a:pt x="158" y="2195"/>
                    <a:pt x="259" y="2303"/>
                    <a:pt x="392" y="2365"/>
                  </a:cubicBezTo>
                  <a:cubicBezTo>
                    <a:pt x="466" y="2398"/>
                    <a:pt x="545" y="2415"/>
                    <a:pt x="623" y="2415"/>
                  </a:cubicBezTo>
                  <a:cubicBezTo>
                    <a:pt x="688" y="2415"/>
                    <a:pt x="753" y="2403"/>
                    <a:pt x="816" y="2381"/>
                  </a:cubicBezTo>
                  <a:lnTo>
                    <a:pt x="854" y="2366"/>
                  </a:lnTo>
                  <a:lnTo>
                    <a:pt x="1078" y="2967"/>
                  </a:lnTo>
                  <a:lnTo>
                    <a:pt x="963" y="3010"/>
                  </a:lnTo>
                  <a:cubicBezTo>
                    <a:pt x="871" y="3045"/>
                    <a:pt x="790" y="3096"/>
                    <a:pt x="723" y="3163"/>
                  </a:cubicBezTo>
                  <a:cubicBezTo>
                    <a:pt x="533" y="3349"/>
                    <a:pt x="470" y="3631"/>
                    <a:pt x="563" y="3882"/>
                  </a:cubicBezTo>
                  <a:lnTo>
                    <a:pt x="3632" y="12148"/>
                  </a:lnTo>
                  <a:cubicBezTo>
                    <a:pt x="3733" y="12420"/>
                    <a:pt x="3993" y="12590"/>
                    <a:pt x="4269" y="12590"/>
                  </a:cubicBezTo>
                  <a:cubicBezTo>
                    <a:pt x="4348" y="12590"/>
                    <a:pt x="4428" y="12576"/>
                    <a:pt x="4505" y="12547"/>
                  </a:cubicBezTo>
                  <a:lnTo>
                    <a:pt x="6942" y="11640"/>
                  </a:lnTo>
                  <a:cubicBezTo>
                    <a:pt x="7292" y="11511"/>
                    <a:pt x="7472" y="11120"/>
                    <a:pt x="7342" y="10769"/>
                  </a:cubicBezTo>
                  <a:lnTo>
                    <a:pt x="4273" y="2503"/>
                  </a:lnTo>
                  <a:cubicBezTo>
                    <a:pt x="4171" y="2231"/>
                    <a:pt x="3912" y="2062"/>
                    <a:pt x="3636" y="2062"/>
                  </a:cubicBezTo>
                  <a:cubicBezTo>
                    <a:pt x="3557" y="2062"/>
                    <a:pt x="3477" y="2075"/>
                    <a:pt x="3399" y="2104"/>
                  </a:cubicBezTo>
                  <a:lnTo>
                    <a:pt x="3285" y="2147"/>
                  </a:lnTo>
                  <a:lnTo>
                    <a:pt x="3062" y="1546"/>
                  </a:lnTo>
                  <a:lnTo>
                    <a:pt x="3099" y="1532"/>
                  </a:lnTo>
                  <a:cubicBezTo>
                    <a:pt x="3237" y="1481"/>
                    <a:pt x="3348" y="1380"/>
                    <a:pt x="3409" y="1245"/>
                  </a:cubicBezTo>
                  <a:cubicBezTo>
                    <a:pt x="3470" y="1111"/>
                    <a:pt x="3476" y="962"/>
                    <a:pt x="3425" y="823"/>
                  </a:cubicBezTo>
                  <a:cubicBezTo>
                    <a:pt x="3372" y="685"/>
                    <a:pt x="3271" y="576"/>
                    <a:pt x="3138" y="515"/>
                  </a:cubicBezTo>
                  <a:cubicBezTo>
                    <a:pt x="3065" y="482"/>
                    <a:pt x="2987" y="465"/>
                    <a:pt x="2909" y="465"/>
                  </a:cubicBezTo>
                  <a:cubicBezTo>
                    <a:pt x="2844" y="465"/>
                    <a:pt x="2779" y="476"/>
                    <a:pt x="2716" y="499"/>
                  </a:cubicBezTo>
                  <a:lnTo>
                    <a:pt x="2132" y="716"/>
                  </a:lnTo>
                  <a:cubicBezTo>
                    <a:pt x="2131" y="713"/>
                    <a:pt x="2131" y="710"/>
                    <a:pt x="2130" y="705"/>
                  </a:cubicBezTo>
                  <a:lnTo>
                    <a:pt x="2012" y="388"/>
                  </a:lnTo>
                  <a:cubicBezTo>
                    <a:pt x="1955" y="239"/>
                    <a:pt x="1845" y="121"/>
                    <a:pt x="1701" y="55"/>
                  </a:cubicBezTo>
                  <a:cubicBezTo>
                    <a:pt x="1622" y="19"/>
                    <a:pt x="1539" y="1"/>
                    <a:pt x="1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6" name="Google Shape;2876;p39"/>
          <p:cNvGrpSpPr/>
          <p:nvPr/>
        </p:nvGrpSpPr>
        <p:grpSpPr>
          <a:xfrm>
            <a:off x="7867828" y="4483361"/>
            <a:ext cx="247784" cy="327537"/>
            <a:chOff x="2621290" y="1216686"/>
            <a:chExt cx="247784" cy="327537"/>
          </a:xfrm>
        </p:grpSpPr>
        <p:sp>
          <p:nvSpPr>
            <p:cNvPr id="2877" name="Google Shape;2877;p39"/>
            <p:cNvSpPr/>
            <p:nvPr/>
          </p:nvSpPr>
          <p:spPr>
            <a:xfrm>
              <a:off x="2625997" y="1221130"/>
              <a:ext cx="211676" cy="233795"/>
            </a:xfrm>
            <a:custGeom>
              <a:avLst/>
              <a:gdLst/>
              <a:ahLst/>
              <a:cxnLst/>
              <a:rect l="l" t="t" r="r" b="b"/>
              <a:pathLst>
                <a:path w="6431" h="7103" extrusionOk="0">
                  <a:moveTo>
                    <a:pt x="3373" y="0"/>
                  </a:moveTo>
                  <a:cubicBezTo>
                    <a:pt x="3310" y="0"/>
                    <a:pt x="3244" y="2"/>
                    <a:pt x="3179" y="7"/>
                  </a:cubicBezTo>
                  <a:cubicBezTo>
                    <a:pt x="3116" y="11"/>
                    <a:pt x="3054" y="16"/>
                    <a:pt x="2993" y="24"/>
                  </a:cubicBezTo>
                  <a:cubicBezTo>
                    <a:pt x="1961" y="154"/>
                    <a:pt x="1031" y="759"/>
                    <a:pt x="568" y="1602"/>
                  </a:cubicBezTo>
                  <a:cubicBezTo>
                    <a:pt x="252" y="2179"/>
                    <a:pt x="1" y="3136"/>
                    <a:pt x="608" y="4421"/>
                  </a:cubicBezTo>
                  <a:cubicBezTo>
                    <a:pt x="614" y="4434"/>
                    <a:pt x="1209" y="5768"/>
                    <a:pt x="2930" y="6209"/>
                  </a:cubicBezTo>
                  <a:cubicBezTo>
                    <a:pt x="3147" y="6265"/>
                    <a:pt x="3297" y="6343"/>
                    <a:pt x="3390" y="6448"/>
                  </a:cubicBezTo>
                  <a:cubicBezTo>
                    <a:pt x="3464" y="6529"/>
                    <a:pt x="3536" y="6674"/>
                    <a:pt x="3464" y="6887"/>
                  </a:cubicBezTo>
                  <a:cubicBezTo>
                    <a:pt x="3439" y="6955"/>
                    <a:pt x="3439" y="7006"/>
                    <a:pt x="3465" y="7036"/>
                  </a:cubicBezTo>
                  <a:cubicBezTo>
                    <a:pt x="3499" y="7078"/>
                    <a:pt x="3593" y="7103"/>
                    <a:pt x="3721" y="7103"/>
                  </a:cubicBezTo>
                  <a:cubicBezTo>
                    <a:pt x="3778" y="7103"/>
                    <a:pt x="3842" y="7099"/>
                    <a:pt x="3912" y="7091"/>
                  </a:cubicBezTo>
                  <a:cubicBezTo>
                    <a:pt x="3955" y="7084"/>
                    <a:pt x="3995" y="7077"/>
                    <a:pt x="4029" y="7072"/>
                  </a:cubicBezTo>
                  <a:cubicBezTo>
                    <a:pt x="4616" y="6970"/>
                    <a:pt x="5186" y="6726"/>
                    <a:pt x="5676" y="6369"/>
                  </a:cubicBezTo>
                  <a:cubicBezTo>
                    <a:pt x="6177" y="6002"/>
                    <a:pt x="6213" y="5832"/>
                    <a:pt x="6206" y="5775"/>
                  </a:cubicBezTo>
                  <a:cubicBezTo>
                    <a:pt x="6205" y="5759"/>
                    <a:pt x="6198" y="5715"/>
                    <a:pt x="6090" y="5672"/>
                  </a:cubicBezTo>
                  <a:cubicBezTo>
                    <a:pt x="5959" y="5621"/>
                    <a:pt x="5870" y="5539"/>
                    <a:pt x="5827" y="5428"/>
                  </a:cubicBezTo>
                  <a:cubicBezTo>
                    <a:pt x="5766" y="5275"/>
                    <a:pt x="5796" y="5077"/>
                    <a:pt x="5918" y="4826"/>
                  </a:cubicBezTo>
                  <a:cubicBezTo>
                    <a:pt x="6377" y="3879"/>
                    <a:pt x="6430" y="2853"/>
                    <a:pt x="6068" y="1933"/>
                  </a:cubicBezTo>
                  <a:cubicBezTo>
                    <a:pt x="5746" y="1115"/>
                    <a:pt x="5120" y="476"/>
                    <a:pt x="4353" y="181"/>
                  </a:cubicBezTo>
                  <a:cubicBezTo>
                    <a:pt x="4039" y="61"/>
                    <a:pt x="3710" y="0"/>
                    <a:pt x="3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9"/>
            <p:cNvSpPr/>
            <p:nvPr/>
          </p:nvSpPr>
          <p:spPr>
            <a:xfrm>
              <a:off x="2734386" y="1224520"/>
              <a:ext cx="121061" cy="233203"/>
            </a:xfrm>
            <a:custGeom>
              <a:avLst/>
              <a:gdLst/>
              <a:ahLst/>
              <a:cxnLst/>
              <a:rect l="l" t="t" r="r" b="b"/>
              <a:pathLst>
                <a:path w="3678" h="7085" extrusionOk="0">
                  <a:moveTo>
                    <a:pt x="1088" y="0"/>
                  </a:moveTo>
                  <a:cubicBezTo>
                    <a:pt x="1704" y="1023"/>
                    <a:pt x="2201" y="2270"/>
                    <a:pt x="1934" y="3432"/>
                  </a:cubicBezTo>
                  <a:cubicBezTo>
                    <a:pt x="1837" y="3851"/>
                    <a:pt x="1645" y="4249"/>
                    <a:pt x="1381" y="4589"/>
                  </a:cubicBezTo>
                  <a:cubicBezTo>
                    <a:pt x="1115" y="4930"/>
                    <a:pt x="742" y="5097"/>
                    <a:pt x="471" y="5419"/>
                  </a:cubicBezTo>
                  <a:cubicBezTo>
                    <a:pt x="231" y="5703"/>
                    <a:pt x="86" y="6045"/>
                    <a:pt x="35" y="6400"/>
                  </a:cubicBezTo>
                  <a:cubicBezTo>
                    <a:pt x="126" y="6502"/>
                    <a:pt x="139" y="6623"/>
                    <a:pt x="92" y="6757"/>
                  </a:cubicBezTo>
                  <a:cubicBezTo>
                    <a:pt x="0" y="7022"/>
                    <a:pt x="209" y="7084"/>
                    <a:pt x="428" y="7084"/>
                  </a:cubicBezTo>
                  <a:cubicBezTo>
                    <a:pt x="547" y="7084"/>
                    <a:pt x="669" y="7066"/>
                    <a:pt x="749" y="7052"/>
                  </a:cubicBezTo>
                  <a:cubicBezTo>
                    <a:pt x="1358" y="6944"/>
                    <a:pt x="1934" y="6696"/>
                    <a:pt x="2432" y="6332"/>
                  </a:cubicBezTo>
                  <a:cubicBezTo>
                    <a:pt x="2613" y="6199"/>
                    <a:pt x="3313" y="5681"/>
                    <a:pt x="2825" y="5490"/>
                  </a:cubicBezTo>
                  <a:cubicBezTo>
                    <a:pt x="2582" y="5396"/>
                    <a:pt x="2496" y="5175"/>
                    <a:pt x="2698" y="4757"/>
                  </a:cubicBezTo>
                  <a:cubicBezTo>
                    <a:pt x="3678" y="2740"/>
                    <a:pt x="2722" y="628"/>
                    <a:pt x="1088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9"/>
            <p:cNvSpPr/>
            <p:nvPr/>
          </p:nvSpPr>
          <p:spPr>
            <a:xfrm>
              <a:off x="2637583" y="1247132"/>
              <a:ext cx="73038" cy="88048"/>
            </a:xfrm>
            <a:custGeom>
              <a:avLst/>
              <a:gdLst/>
              <a:ahLst/>
              <a:cxnLst/>
              <a:rect l="l" t="t" r="r" b="b"/>
              <a:pathLst>
                <a:path w="2219" h="2675" extrusionOk="0">
                  <a:moveTo>
                    <a:pt x="2103" y="1"/>
                  </a:moveTo>
                  <a:cubicBezTo>
                    <a:pt x="2096" y="1"/>
                    <a:pt x="2089" y="1"/>
                    <a:pt x="2082" y="3"/>
                  </a:cubicBezTo>
                  <a:cubicBezTo>
                    <a:pt x="832" y="249"/>
                    <a:pt x="1" y="1426"/>
                    <a:pt x="461" y="2620"/>
                  </a:cubicBezTo>
                  <a:cubicBezTo>
                    <a:pt x="476" y="2657"/>
                    <a:pt x="509" y="2674"/>
                    <a:pt x="544" y="2674"/>
                  </a:cubicBezTo>
                  <a:cubicBezTo>
                    <a:pt x="594" y="2674"/>
                    <a:pt x="645" y="2638"/>
                    <a:pt x="640" y="2579"/>
                  </a:cubicBezTo>
                  <a:lnTo>
                    <a:pt x="640" y="2577"/>
                  </a:lnTo>
                  <a:cubicBezTo>
                    <a:pt x="559" y="1526"/>
                    <a:pt x="906" y="754"/>
                    <a:pt x="2129" y="157"/>
                  </a:cubicBezTo>
                  <a:lnTo>
                    <a:pt x="2135" y="154"/>
                  </a:lnTo>
                  <a:cubicBezTo>
                    <a:pt x="2218" y="113"/>
                    <a:pt x="2187" y="1"/>
                    <a:pt x="210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9"/>
            <p:cNvSpPr/>
            <p:nvPr/>
          </p:nvSpPr>
          <p:spPr>
            <a:xfrm>
              <a:off x="2729185" y="1399067"/>
              <a:ext cx="134984" cy="140712"/>
            </a:xfrm>
            <a:custGeom>
              <a:avLst/>
              <a:gdLst/>
              <a:ahLst/>
              <a:cxnLst/>
              <a:rect l="l" t="t" r="r" b="b"/>
              <a:pathLst>
                <a:path w="4101" h="4275" extrusionOk="0">
                  <a:moveTo>
                    <a:pt x="2998" y="0"/>
                  </a:moveTo>
                  <a:cubicBezTo>
                    <a:pt x="2985" y="0"/>
                    <a:pt x="2972" y="1"/>
                    <a:pt x="2959" y="2"/>
                  </a:cubicBezTo>
                  <a:cubicBezTo>
                    <a:pt x="2925" y="6"/>
                    <a:pt x="2890" y="17"/>
                    <a:pt x="2858" y="32"/>
                  </a:cubicBezTo>
                  <a:lnTo>
                    <a:pt x="215" y="1255"/>
                  </a:lnTo>
                  <a:cubicBezTo>
                    <a:pt x="128" y="1295"/>
                    <a:pt x="64" y="1369"/>
                    <a:pt x="33" y="1463"/>
                  </a:cubicBezTo>
                  <a:cubicBezTo>
                    <a:pt x="0" y="1568"/>
                    <a:pt x="13" y="1686"/>
                    <a:pt x="70" y="1790"/>
                  </a:cubicBezTo>
                  <a:lnTo>
                    <a:pt x="1004" y="3465"/>
                  </a:lnTo>
                  <a:cubicBezTo>
                    <a:pt x="1071" y="3585"/>
                    <a:pt x="1200" y="3660"/>
                    <a:pt x="1336" y="3660"/>
                  </a:cubicBezTo>
                  <a:cubicBezTo>
                    <a:pt x="1351" y="3660"/>
                    <a:pt x="1367" y="3659"/>
                    <a:pt x="1382" y="3657"/>
                  </a:cubicBezTo>
                  <a:cubicBezTo>
                    <a:pt x="1417" y="3654"/>
                    <a:pt x="1453" y="3643"/>
                    <a:pt x="1486" y="3627"/>
                  </a:cubicBezTo>
                  <a:lnTo>
                    <a:pt x="1616" y="3566"/>
                  </a:lnTo>
                  <a:lnTo>
                    <a:pt x="2080" y="4165"/>
                  </a:lnTo>
                  <a:lnTo>
                    <a:pt x="2080" y="4166"/>
                  </a:lnTo>
                  <a:cubicBezTo>
                    <a:pt x="2135" y="4236"/>
                    <a:pt x="2219" y="4275"/>
                    <a:pt x="2305" y="4275"/>
                  </a:cubicBezTo>
                  <a:cubicBezTo>
                    <a:pt x="2344" y="4275"/>
                    <a:pt x="2384" y="4266"/>
                    <a:pt x="2422" y="4249"/>
                  </a:cubicBezTo>
                  <a:lnTo>
                    <a:pt x="3713" y="3650"/>
                  </a:lnTo>
                  <a:cubicBezTo>
                    <a:pt x="3832" y="3595"/>
                    <a:pt x="3898" y="3464"/>
                    <a:pt x="3872" y="3335"/>
                  </a:cubicBezTo>
                  <a:lnTo>
                    <a:pt x="3714" y="2595"/>
                  </a:lnTo>
                  <a:lnTo>
                    <a:pt x="3843" y="2534"/>
                  </a:lnTo>
                  <a:cubicBezTo>
                    <a:pt x="4016" y="2458"/>
                    <a:pt x="4100" y="2245"/>
                    <a:pt x="4032" y="2064"/>
                  </a:cubicBezTo>
                  <a:lnTo>
                    <a:pt x="3358" y="267"/>
                  </a:lnTo>
                  <a:cubicBezTo>
                    <a:pt x="3308" y="133"/>
                    <a:pt x="3201" y="36"/>
                    <a:pt x="3072" y="7"/>
                  </a:cubicBezTo>
                  <a:cubicBezTo>
                    <a:pt x="3047" y="3"/>
                    <a:pt x="3022" y="0"/>
                    <a:pt x="2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9"/>
            <p:cNvSpPr/>
            <p:nvPr/>
          </p:nvSpPr>
          <p:spPr>
            <a:xfrm>
              <a:off x="2746038" y="1413451"/>
              <a:ext cx="85118" cy="52269"/>
            </a:xfrm>
            <a:custGeom>
              <a:avLst/>
              <a:gdLst/>
              <a:ahLst/>
              <a:cxnLst/>
              <a:rect l="l" t="t" r="r" b="b"/>
              <a:pathLst>
                <a:path w="2586" h="1588" extrusionOk="0">
                  <a:moveTo>
                    <a:pt x="2515" y="1"/>
                  </a:moveTo>
                  <a:cubicBezTo>
                    <a:pt x="2500" y="1"/>
                    <a:pt x="2485" y="6"/>
                    <a:pt x="2472" y="16"/>
                  </a:cubicBezTo>
                  <a:lnTo>
                    <a:pt x="2469" y="19"/>
                  </a:lnTo>
                  <a:cubicBezTo>
                    <a:pt x="1472" y="862"/>
                    <a:pt x="815" y="1140"/>
                    <a:pt x="54" y="1453"/>
                  </a:cubicBezTo>
                  <a:cubicBezTo>
                    <a:pt x="55" y="1452"/>
                    <a:pt x="55" y="1452"/>
                    <a:pt x="54" y="1452"/>
                  </a:cubicBezTo>
                  <a:cubicBezTo>
                    <a:pt x="49" y="1452"/>
                    <a:pt x="1" y="1477"/>
                    <a:pt x="8" y="1528"/>
                  </a:cubicBezTo>
                  <a:cubicBezTo>
                    <a:pt x="14" y="1562"/>
                    <a:pt x="43" y="1587"/>
                    <a:pt x="78" y="1587"/>
                  </a:cubicBezTo>
                  <a:cubicBezTo>
                    <a:pt x="81" y="1587"/>
                    <a:pt x="85" y="1587"/>
                    <a:pt x="88" y="1587"/>
                  </a:cubicBezTo>
                  <a:cubicBezTo>
                    <a:pt x="1144" y="1431"/>
                    <a:pt x="2102" y="754"/>
                    <a:pt x="2568" y="105"/>
                  </a:cubicBezTo>
                  <a:cubicBezTo>
                    <a:pt x="2585" y="80"/>
                    <a:pt x="2585" y="47"/>
                    <a:pt x="2565" y="25"/>
                  </a:cubicBezTo>
                  <a:cubicBezTo>
                    <a:pt x="2552" y="9"/>
                    <a:pt x="2533" y="1"/>
                    <a:pt x="251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9"/>
            <p:cNvSpPr/>
            <p:nvPr/>
          </p:nvSpPr>
          <p:spPr>
            <a:xfrm>
              <a:off x="2754727" y="1432147"/>
              <a:ext cx="85118" cy="52269"/>
            </a:xfrm>
            <a:custGeom>
              <a:avLst/>
              <a:gdLst/>
              <a:ahLst/>
              <a:cxnLst/>
              <a:rect l="l" t="t" r="r" b="b"/>
              <a:pathLst>
                <a:path w="2586" h="1588" extrusionOk="0">
                  <a:moveTo>
                    <a:pt x="2514" y="0"/>
                  </a:moveTo>
                  <a:cubicBezTo>
                    <a:pt x="2499" y="0"/>
                    <a:pt x="2484" y="5"/>
                    <a:pt x="2471" y="16"/>
                  </a:cubicBezTo>
                  <a:lnTo>
                    <a:pt x="2469" y="18"/>
                  </a:lnTo>
                  <a:cubicBezTo>
                    <a:pt x="1517" y="824"/>
                    <a:pt x="888" y="1109"/>
                    <a:pt x="54" y="1453"/>
                  </a:cubicBezTo>
                  <a:cubicBezTo>
                    <a:pt x="54" y="1452"/>
                    <a:pt x="54" y="1452"/>
                    <a:pt x="54" y="1452"/>
                  </a:cubicBezTo>
                  <a:cubicBezTo>
                    <a:pt x="49" y="1452"/>
                    <a:pt x="0" y="1476"/>
                    <a:pt x="7" y="1528"/>
                  </a:cubicBezTo>
                  <a:cubicBezTo>
                    <a:pt x="13" y="1562"/>
                    <a:pt x="43" y="1587"/>
                    <a:pt x="77" y="1587"/>
                  </a:cubicBezTo>
                  <a:cubicBezTo>
                    <a:pt x="80" y="1587"/>
                    <a:pt x="84" y="1587"/>
                    <a:pt x="87" y="1587"/>
                  </a:cubicBezTo>
                  <a:cubicBezTo>
                    <a:pt x="1130" y="1432"/>
                    <a:pt x="2092" y="766"/>
                    <a:pt x="2567" y="104"/>
                  </a:cubicBezTo>
                  <a:cubicBezTo>
                    <a:pt x="2585" y="80"/>
                    <a:pt x="2583" y="47"/>
                    <a:pt x="2565" y="24"/>
                  </a:cubicBezTo>
                  <a:cubicBezTo>
                    <a:pt x="2551" y="8"/>
                    <a:pt x="2533" y="0"/>
                    <a:pt x="2514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9"/>
            <p:cNvSpPr/>
            <p:nvPr/>
          </p:nvSpPr>
          <p:spPr>
            <a:xfrm>
              <a:off x="2763384" y="1450744"/>
              <a:ext cx="85085" cy="52335"/>
            </a:xfrm>
            <a:custGeom>
              <a:avLst/>
              <a:gdLst/>
              <a:ahLst/>
              <a:cxnLst/>
              <a:rect l="l" t="t" r="r" b="b"/>
              <a:pathLst>
                <a:path w="2585" h="1590" extrusionOk="0">
                  <a:moveTo>
                    <a:pt x="2523" y="0"/>
                  </a:moveTo>
                  <a:cubicBezTo>
                    <a:pt x="2464" y="0"/>
                    <a:pt x="2360" y="132"/>
                    <a:pt x="1911" y="457"/>
                  </a:cubicBezTo>
                  <a:cubicBezTo>
                    <a:pt x="1153" y="1006"/>
                    <a:pt x="669" y="1202"/>
                    <a:pt x="54" y="1454"/>
                  </a:cubicBezTo>
                  <a:cubicBezTo>
                    <a:pt x="54" y="1453"/>
                    <a:pt x="54" y="1453"/>
                    <a:pt x="54" y="1453"/>
                  </a:cubicBezTo>
                  <a:cubicBezTo>
                    <a:pt x="49" y="1453"/>
                    <a:pt x="0" y="1478"/>
                    <a:pt x="8" y="1530"/>
                  </a:cubicBezTo>
                  <a:cubicBezTo>
                    <a:pt x="14" y="1564"/>
                    <a:pt x="43" y="1589"/>
                    <a:pt x="78" y="1589"/>
                  </a:cubicBezTo>
                  <a:cubicBezTo>
                    <a:pt x="81" y="1589"/>
                    <a:pt x="84" y="1589"/>
                    <a:pt x="88" y="1589"/>
                  </a:cubicBezTo>
                  <a:cubicBezTo>
                    <a:pt x="1117" y="1437"/>
                    <a:pt x="2085" y="780"/>
                    <a:pt x="2568" y="106"/>
                  </a:cubicBezTo>
                  <a:cubicBezTo>
                    <a:pt x="2585" y="83"/>
                    <a:pt x="2584" y="48"/>
                    <a:pt x="2564" y="26"/>
                  </a:cubicBezTo>
                  <a:cubicBezTo>
                    <a:pt x="2550" y="9"/>
                    <a:pt x="2538" y="0"/>
                    <a:pt x="2523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9"/>
            <p:cNvSpPr/>
            <p:nvPr/>
          </p:nvSpPr>
          <p:spPr>
            <a:xfrm>
              <a:off x="2806799" y="1506535"/>
              <a:ext cx="40090" cy="30381"/>
            </a:xfrm>
            <a:custGeom>
              <a:avLst/>
              <a:gdLst/>
              <a:ahLst/>
              <a:cxnLst/>
              <a:rect l="l" t="t" r="r" b="b"/>
              <a:pathLst>
                <a:path w="1218" h="923" extrusionOk="0">
                  <a:moveTo>
                    <a:pt x="852" y="1"/>
                  </a:moveTo>
                  <a:cubicBezTo>
                    <a:pt x="818" y="1"/>
                    <a:pt x="783" y="8"/>
                    <a:pt x="750" y="24"/>
                  </a:cubicBezTo>
                  <a:lnTo>
                    <a:pt x="180" y="289"/>
                  </a:lnTo>
                  <a:cubicBezTo>
                    <a:pt x="54" y="346"/>
                    <a:pt x="1" y="493"/>
                    <a:pt x="58" y="617"/>
                  </a:cubicBezTo>
                  <a:lnTo>
                    <a:pt x="200" y="923"/>
                  </a:lnTo>
                  <a:lnTo>
                    <a:pt x="1218" y="450"/>
                  </a:lnTo>
                  <a:lnTo>
                    <a:pt x="1078" y="145"/>
                  </a:lnTo>
                  <a:cubicBezTo>
                    <a:pt x="1036" y="55"/>
                    <a:pt x="945" y="1"/>
                    <a:pt x="85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9"/>
            <p:cNvSpPr/>
            <p:nvPr/>
          </p:nvSpPr>
          <p:spPr>
            <a:xfrm>
              <a:off x="2797648" y="1482902"/>
              <a:ext cx="59872" cy="56976"/>
            </a:xfrm>
            <a:custGeom>
              <a:avLst/>
              <a:gdLst/>
              <a:ahLst/>
              <a:cxnLst/>
              <a:rect l="l" t="t" r="r" b="b"/>
              <a:pathLst>
                <a:path w="1819" h="1731" extrusionOk="0">
                  <a:moveTo>
                    <a:pt x="1623" y="0"/>
                  </a:moveTo>
                  <a:lnTo>
                    <a:pt x="1086" y="248"/>
                  </a:lnTo>
                  <a:cubicBezTo>
                    <a:pt x="1129" y="359"/>
                    <a:pt x="1153" y="476"/>
                    <a:pt x="1155" y="594"/>
                  </a:cubicBezTo>
                  <a:cubicBezTo>
                    <a:pt x="1161" y="888"/>
                    <a:pt x="900" y="1096"/>
                    <a:pt x="660" y="1214"/>
                  </a:cubicBezTo>
                  <a:cubicBezTo>
                    <a:pt x="448" y="1319"/>
                    <a:pt x="220" y="1395"/>
                    <a:pt x="53" y="1566"/>
                  </a:cubicBezTo>
                  <a:cubicBezTo>
                    <a:pt x="37" y="1583"/>
                    <a:pt x="20" y="1602"/>
                    <a:pt x="0" y="1623"/>
                  </a:cubicBezTo>
                  <a:cubicBezTo>
                    <a:pt x="55" y="1692"/>
                    <a:pt x="138" y="1730"/>
                    <a:pt x="223" y="1730"/>
                  </a:cubicBezTo>
                  <a:cubicBezTo>
                    <a:pt x="263" y="1730"/>
                    <a:pt x="304" y="1722"/>
                    <a:pt x="342" y="1704"/>
                  </a:cubicBezTo>
                  <a:lnTo>
                    <a:pt x="1633" y="1107"/>
                  </a:lnTo>
                  <a:cubicBezTo>
                    <a:pt x="1754" y="1050"/>
                    <a:pt x="1818" y="920"/>
                    <a:pt x="1792" y="791"/>
                  </a:cubicBezTo>
                  <a:lnTo>
                    <a:pt x="1623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9"/>
            <p:cNvSpPr/>
            <p:nvPr/>
          </p:nvSpPr>
          <p:spPr>
            <a:xfrm>
              <a:off x="2762759" y="1400977"/>
              <a:ext cx="99667" cy="117046"/>
            </a:xfrm>
            <a:custGeom>
              <a:avLst/>
              <a:gdLst/>
              <a:ahLst/>
              <a:cxnLst/>
              <a:rect l="l" t="t" r="r" b="b"/>
              <a:pathLst>
                <a:path w="3028" h="3556" extrusionOk="0">
                  <a:moveTo>
                    <a:pt x="2040" y="0"/>
                  </a:moveTo>
                  <a:cubicBezTo>
                    <a:pt x="1982" y="53"/>
                    <a:pt x="1931" y="111"/>
                    <a:pt x="1885" y="173"/>
                  </a:cubicBezTo>
                  <a:cubicBezTo>
                    <a:pt x="1687" y="441"/>
                    <a:pt x="1605" y="790"/>
                    <a:pt x="1662" y="1118"/>
                  </a:cubicBezTo>
                  <a:cubicBezTo>
                    <a:pt x="1703" y="1343"/>
                    <a:pt x="1805" y="1577"/>
                    <a:pt x="1724" y="1792"/>
                  </a:cubicBezTo>
                  <a:cubicBezTo>
                    <a:pt x="1625" y="2044"/>
                    <a:pt x="1326" y="2139"/>
                    <a:pt x="1075" y="2242"/>
                  </a:cubicBezTo>
                  <a:cubicBezTo>
                    <a:pt x="802" y="2355"/>
                    <a:pt x="549" y="2517"/>
                    <a:pt x="330" y="2714"/>
                  </a:cubicBezTo>
                  <a:cubicBezTo>
                    <a:pt x="173" y="2854"/>
                    <a:pt x="27" y="3028"/>
                    <a:pt x="4" y="3238"/>
                  </a:cubicBezTo>
                  <a:cubicBezTo>
                    <a:pt x="0" y="3274"/>
                    <a:pt x="0" y="3313"/>
                    <a:pt x="4" y="3349"/>
                  </a:cubicBezTo>
                  <a:lnTo>
                    <a:pt x="25" y="3386"/>
                  </a:lnTo>
                  <a:cubicBezTo>
                    <a:pt x="85" y="3493"/>
                    <a:pt x="200" y="3556"/>
                    <a:pt x="316" y="3556"/>
                  </a:cubicBezTo>
                  <a:cubicBezTo>
                    <a:pt x="360" y="3556"/>
                    <a:pt x="404" y="3546"/>
                    <a:pt x="445" y="3527"/>
                  </a:cubicBezTo>
                  <a:lnTo>
                    <a:pt x="2146" y="2739"/>
                  </a:lnTo>
                  <a:lnTo>
                    <a:pt x="2683" y="2490"/>
                  </a:lnTo>
                  <a:lnTo>
                    <a:pt x="2802" y="2434"/>
                  </a:lnTo>
                  <a:cubicBezTo>
                    <a:pt x="2953" y="2365"/>
                    <a:pt x="3027" y="2182"/>
                    <a:pt x="2966" y="2026"/>
                  </a:cubicBezTo>
                  <a:lnTo>
                    <a:pt x="2291" y="229"/>
                  </a:lnTo>
                  <a:cubicBezTo>
                    <a:pt x="2245" y="107"/>
                    <a:pt x="2147" y="24"/>
                    <a:pt x="204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9"/>
            <p:cNvSpPr/>
            <p:nvPr/>
          </p:nvSpPr>
          <p:spPr>
            <a:xfrm>
              <a:off x="2621290" y="1216686"/>
              <a:ext cx="247784" cy="327537"/>
            </a:xfrm>
            <a:custGeom>
              <a:avLst/>
              <a:gdLst/>
              <a:ahLst/>
              <a:cxnLst/>
              <a:rect l="l" t="t" r="r" b="b"/>
              <a:pathLst>
                <a:path w="7528" h="9951" extrusionOk="0">
                  <a:moveTo>
                    <a:pt x="3926" y="2617"/>
                  </a:moveTo>
                  <a:lnTo>
                    <a:pt x="3926" y="2617"/>
                  </a:lnTo>
                  <a:cubicBezTo>
                    <a:pt x="4331" y="2755"/>
                    <a:pt x="4541" y="3052"/>
                    <a:pt x="4565" y="3285"/>
                  </a:cubicBezTo>
                  <a:cubicBezTo>
                    <a:pt x="4573" y="3360"/>
                    <a:pt x="4565" y="3497"/>
                    <a:pt x="4434" y="3564"/>
                  </a:cubicBezTo>
                  <a:cubicBezTo>
                    <a:pt x="4392" y="3585"/>
                    <a:pt x="4350" y="3594"/>
                    <a:pt x="4307" y="3594"/>
                  </a:cubicBezTo>
                  <a:cubicBezTo>
                    <a:pt x="4162" y="3594"/>
                    <a:pt x="4018" y="3488"/>
                    <a:pt x="3928" y="3365"/>
                  </a:cubicBezTo>
                  <a:cubicBezTo>
                    <a:pt x="3794" y="3179"/>
                    <a:pt x="3719" y="2878"/>
                    <a:pt x="3926" y="2617"/>
                  </a:cubicBezTo>
                  <a:close/>
                  <a:moveTo>
                    <a:pt x="2666" y="3211"/>
                  </a:moveTo>
                  <a:cubicBezTo>
                    <a:pt x="2998" y="3217"/>
                    <a:pt x="3182" y="3465"/>
                    <a:pt x="3241" y="3690"/>
                  </a:cubicBezTo>
                  <a:cubicBezTo>
                    <a:pt x="3290" y="3880"/>
                    <a:pt x="3258" y="4123"/>
                    <a:pt x="3071" y="4205"/>
                  </a:cubicBezTo>
                  <a:cubicBezTo>
                    <a:pt x="3038" y="4219"/>
                    <a:pt x="3006" y="4226"/>
                    <a:pt x="2976" y="4226"/>
                  </a:cubicBezTo>
                  <a:cubicBezTo>
                    <a:pt x="2886" y="4226"/>
                    <a:pt x="2814" y="4169"/>
                    <a:pt x="2774" y="4127"/>
                  </a:cubicBezTo>
                  <a:cubicBezTo>
                    <a:pt x="2609" y="3961"/>
                    <a:pt x="2512" y="3609"/>
                    <a:pt x="2666" y="3211"/>
                  </a:cubicBezTo>
                  <a:close/>
                  <a:moveTo>
                    <a:pt x="4461" y="2360"/>
                  </a:moveTo>
                  <a:cubicBezTo>
                    <a:pt x="4474" y="2360"/>
                    <a:pt x="4487" y="2360"/>
                    <a:pt x="4501" y="2361"/>
                  </a:cubicBezTo>
                  <a:cubicBezTo>
                    <a:pt x="4725" y="2377"/>
                    <a:pt x="4935" y="2506"/>
                    <a:pt x="5105" y="2736"/>
                  </a:cubicBezTo>
                  <a:cubicBezTo>
                    <a:pt x="5440" y="3191"/>
                    <a:pt x="5401" y="3683"/>
                    <a:pt x="5354" y="4250"/>
                  </a:cubicBezTo>
                  <a:cubicBezTo>
                    <a:pt x="5317" y="4708"/>
                    <a:pt x="5275" y="5216"/>
                    <a:pt x="5454" y="5744"/>
                  </a:cubicBezTo>
                  <a:lnTo>
                    <a:pt x="4098" y="6372"/>
                  </a:lnTo>
                  <a:cubicBezTo>
                    <a:pt x="3806" y="5902"/>
                    <a:pt x="3391" y="5612"/>
                    <a:pt x="3016" y="5351"/>
                  </a:cubicBezTo>
                  <a:cubicBezTo>
                    <a:pt x="2549" y="5025"/>
                    <a:pt x="2145" y="4743"/>
                    <a:pt x="2008" y="4193"/>
                  </a:cubicBezTo>
                  <a:cubicBezTo>
                    <a:pt x="1939" y="3914"/>
                    <a:pt x="1973" y="3671"/>
                    <a:pt x="2105" y="3488"/>
                  </a:cubicBezTo>
                  <a:cubicBezTo>
                    <a:pt x="2174" y="3393"/>
                    <a:pt x="2265" y="3317"/>
                    <a:pt x="2374" y="3269"/>
                  </a:cubicBezTo>
                  <a:lnTo>
                    <a:pt x="2374" y="3269"/>
                  </a:lnTo>
                  <a:cubicBezTo>
                    <a:pt x="2252" y="3716"/>
                    <a:pt x="2384" y="4110"/>
                    <a:pt x="2585" y="4313"/>
                  </a:cubicBezTo>
                  <a:cubicBezTo>
                    <a:pt x="2700" y="4430"/>
                    <a:pt x="2837" y="4490"/>
                    <a:pt x="2975" y="4490"/>
                  </a:cubicBezTo>
                  <a:cubicBezTo>
                    <a:pt x="3043" y="4490"/>
                    <a:pt x="3112" y="4476"/>
                    <a:pt x="3178" y="4446"/>
                  </a:cubicBezTo>
                  <a:cubicBezTo>
                    <a:pt x="3459" y="4324"/>
                    <a:pt x="3589" y="3984"/>
                    <a:pt x="3497" y="3625"/>
                  </a:cubicBezTo>
                  <a:cubicBezTo>
                    <a:pt x="3419" y="3317"/>
                    <a:pt x="3181" y="3021"/>
                    <a:pt x="2805" y="2958"/>
                  </a:cubicBezTo>
                  <a:cubicBezTo>
                    <a:pt x="2993" y="2709"/>
                    <a:pt x="3296" y="2562"/>
                    <a:pt x="3608" y="2562"/>
                  </a:cubicBezTo>
                  <a:cubicBezTo>
                    <a:pt x="3620" y="2562"/>
                    <a:pt x="3632" y="2563"/>
                    <a:pt x="3644" y="2563"/>
                  </a:cubicBezTo>
                  <a:cubicBezTo>
                    <a:pt x="3454" y="2893"/>
                    <a:pt x="3529" y="3264"/>
                    <a:pt x="3715" y="3522"/>
                  </a:cubicBezTo>
                  <a:cubicBezTo>
                    <a:pt x="3873" y="3738"/>
                    <a:pt x="4095" y="3858"/>
                    <a:pt x="4310" y="3858"/>
                  </a:cubicBezTo>
                  <a:cubicBezTo>
                    <a:pt x="4394" y="3858"/>
                    <a:pt x="4477" y="3839"/>
                    <a:pt x="4554" y="3801"/>
                  </a:cubicBezTo>
                  <a:cubicBezTo>
                    <a:pt x="4748" y="3701"/>
                    <a:pt x="4853" y="3499"/>
                    <a:pt x="4827" y="3259"/>
                  </a:cubicBezTo>
                  <a:cubicBezTo>
                    <a:pt x="4798" y="2976"/>
                    <a:pt x="4578" y="2623"/>
                    <a:pt x="4161" y="2429"/>
                  </a:cubicBezTo>
                  <a:cubicBezTo>
                    <a:pt x="4253" y="2383"/>
                    <a:pt x="4356" y="2360"/>
                    <a:pt x="4461" y="2360"/>
                  </a:cubicBezTo>
                  <a:close/>
                  <a:moveTo>
                    <a:pt x="3514" y="265"/>
                  </a:moveTo>
                  <a:cubicBezTo>
                    <a:pt x="3836" y="265"/>
                    <a:pt x="4149" y="323"/>
                    <a:pt x="4447" y="438"/>
                  </a:cubicBezTo>
                  <a:cubicBezTo>
                    <a:pt x="5179" y="719"/>
                    <a:pt x="5778" y="1330"/>
                    <a:pt x="6087" y="2115"/>
                  </a:cubicBezTo>
                  <a:cubicBezTo>
                    <a:pt x="6434" y="2999"/>
                    <a:pt x="6382" y="3989"/>
                    <a:pt x="5939" y="4902"/>
                  </a:cubicBezTo>
                  <a:cubicBezTo>
                    <a:pt x="5809" y="5168"/>
                    <a:pt x="5774" y="5388"/>
                    <a:pt x="5830" y="5569"/>
                  </a:cubicBezTo>
                  <a:lnTo>
                    <a:pt x="5692" y="5632"/>
                  </a:lnTo>
                  <a:cubicBezTo>
                    <a:pt x="5541" y="5165"/>
                    <a:pt x="5578" y="4712"/>
                    <a:pt x="5614" y="4271"/>
                  </a:cubicBezTo>
                  <a:cubicBezTo>
                    <a:pt x="5662" y="3701"/>
                    <a:pt x="5711" y="3111"/>
                    <a:pt x="5314" y="2577"/>
                  </a:cubicBezTo>
                  <a:cubicBezTo>
                    <a:pt x="5040" y="2206"/>
                    <a:pt x="4729" y="2111"/>
                    <a:pt x="4516" y="2095"/>
                  </a:cubicBezTo>
                  <a:cubicBezTo>
                    <a:pt x="4495" y="2093"/>
                    <a:pt x="4474" y="2093"/>
                    <a:pt x="4452" y="2093"/>
                  </a:cubicBezTo>
                  <a:cubicBezTo>
                    <a:pt x="4230" y="2093"/>
                    <a:pt x="4013" y="2173"/>
                    <a:pt x="3843" y="2319"/>
                  </a:cubicBezTo>
                  <a:cubicBezTo>
                    <a:pt x="3759" y="2302"/>
                    <a:pt x="3674" y="2294"/>
                    <a:pt x="3591" y="2294"/>
                  </a:cubicBezTo>
                  <a:cubicBezTo>
                    <a:pt x="3135" y="2294"/>
                    <a:pt x="2710" y="2543"/>
                    <a:pt x="2488" y="2957"/>
                  </a:cubicBezTo>
                  <a:cubicBezTo>
                    <a:pt x="2245" y="2998"/>
                    <a:pt x="2028" y="3131"/>
                    <a:pt x="1884" y="3332"/>
                  </a:cubicBezTo>
                  <a:cubicBezTo>
                    <a:pt x="1762" y="3505"/>
                    <a:pt x="1635" y="3806"/>
                    <a:pt x="1748" y="4254"/>
                  </a:cubicBezTo>
                  <a:cubicBezTo>
                    <a:pt x="1908" y="4898"/>
                    <a:pt x="2392" y="5237"/>
                    <a:pt x="2860" y="5564"/>
                  </a:cubicBezTo>
                  <a:cubicBezTo>
                    <a:pt x="3222" y="5817"/>
                    <a:pt x="3591" y="6073"/>
                    <a:pt x="3853" y="6481"/>
                  </a:cubicBezTo>
                  <a:lnTo>
                    <a:pt x="3681" y="6561"/>
                  </a:lnTo>
                  <a:cubicBezTo>
                    <a:pt x="3667" y="6540"/>
                    <a:pt x="3652" y="6516"/>
                    <a:pt x="3631" y="6493"/>
                  </a:cubicBezTo>
                  <a:cubicBezTo>
                    <a:pt x="3520" y="6370"/>
                    <a:pt x="3348" y="6278"/>
                    <a:pt x="3105" y="6217"/>
                  </a:cubicBezTo>
                  <a:cubicBezTo>
                    <a:pt x="2416" y="6038"/>
                    <a:pt x="1831" y="5701"/>
                    <a:pt x="1369" y="5207"/>
                  </a:cubicBezTo>
                  <a:cubicBezTo>
                    <a:pt x="1018" y="4833"/>
                    <a:pt x="874" y="4508"/>
                    <a:pt x="874" y="4506"/>
                  </a:cubicBezTo>
                  <a:cubicBezTo>
                    <a:pt x="873" y="4504"/>
                    <a:pt x="870" y="4498"/>
                    <a:pt x="869" y="4495"/>
                  </a:cubicBezTo>
                  <a:cubicBezTo>
                    <a:pt x="286" y="3265"/>
                    <a:pt x="525" y="2351"/>
                    <a:pt x="827" y="1801"/>
                  </a:cubicBezTo>
                  <a:cubicBezTo>
                    <a:pt x="1269" y="994"/>
                    <a:pt x="2161" y="415"/>
                    <a:pt x="3151" y="289"/>
                  </a:cubicBezTo>
                  <a:cubicBezTo>
                    <a:pt x="3211" y="282"/>
                    <a:pt x="3272" y="277"/>
                    <a:pt x="3330" y="271"/>
                  </a:cubicBezTo>
                  <a:cubicBezTo>
                    <a:pt x="3392" y="267"/>
                    <a:pt x="3454" y="265"/>
                    <a:pt x="3514" y="265"/>
                  </a:cubicBezTo>
                  <a:close/>
                  <a:moveTo>
                    <a:pt x="6278" y="5674"/>
                  </a:moveTo>
                  <a:cubicBezTo>
                    <a:pt x="6294" y="5674"/>
                    <a:pt x="6307" y="5675"/>
                    <a:pt x="6321" y="5677"/>
                  </a:cubicBezTo>
                  <a:cubicBezTo>
                    <a:pt x="6406" y="5696"/>
                    <a:pt x="6476" y="5761"/>
                    <a:pt x="6512" y="5853"/>
                  </a:cubicBezTo>
                  <a:lnTo>
                    <a:pt x="7186" y="7650"/>
                  </a:lnTo>
                  <a:cubicBezTo>
                    <a:pt x="7198" y="7677"/>
                    <a:pt x="7202" y="7707"/>
                    <a:pt x="7202" y="7734"/>
                  </a:cubicBezTo>
                  <a:cubicBezTo>
                    <a:pt x="7201" y="7828"/>
                    <a:pt x="7150" y="7919"/>
                    <a:pt x="7066" y="7957"/>
                  </a:cubicBezTo>
                  <a:lnTo>
                    <a:pt x="6937" y="8017"/>
                  </a:lnTo>
                  <a:lnTo>
                    <a:pt x="4838" y="8989"/>
                  </a:lnTo>
                  <a:lnTo>
                    <a:pt x="4709" y="9049"/>
                  </a:lnTo>
                  <a:cubicBezTo>
                    <a:pt x="4689" y="9058"/>
                    <a:pt x="4665" y="9065"/>
                    <a:pt x="4642" y="9068"/>
                  </a:cubicBezTo>
                  <a:cubicBezTo>
                    <a:pt x="4632" y="9069"/>
                    <a:pt x="4623" y="9070"/>
                    <a:pt x="4613" y="9070"/>
                  </a:cubicBezTo>
                  <a:cubicBezTo>
                    <a:pt x="4524" y="9070"/>
                    <a:pt x="4439" y="9022"/>
                    <a:pt x="4396" y="8944"/>
                  </a:cubicBezTo>
                  <a:lnTo>
                    <a:pt x="3461" y="7267"/>
                  </a:lnTo>
                  <a:cubicBezTo>
                    <a:pt x="3422" y="7196"/>
                    <a:pt x="3412" y="7116"/>
                    <a:pt x="3433" y="7046"/>
                  </a:cubicBezTo>
                  <a:cubicBezTo>
                    <a:pt x="3444" y="7015"/>
                    <a:pt x="3461" y="6986"/>
                    <a:pt x="3482" y="6965"/>
                  </a:cubicBezTo>
                  <a:cubicBezTo>
                    <a:pt x="3502" y="6945"/>
                    <a:pt x="3523" y="6927"/>
                    <a:pt x="3546" y="6917"/>
                  </a:cubicBezTo>
                  <a:lnTo>
                    <a:pt x="3764" y="6816"/>
                  </a:lnTo>
                  <a:lnTo>
                    <a:pt x="3985" y="6714"/>
                  </a:lnTo>
                  <a:lnTo>
                    <a:pt x="4224" y="6605"/>
                  </a:lnTo>
                  <a:lnTo>
                    <a:pt x="5550" y="5990"/>
                  </a:lnTo>
                  <a:lnTo>
                    <a:pt x="5789" y="5878"/>
                  </a:lnTo>
                  <a:lnTo>
                    <a:pt x="5969" y="5796"/>
                  </a:lnTo>
                  <a:lnTo>
                    <a:pt x="6190" y="5693"/>
                  </a:lnTo>
                  <a:cubicBezTo>
                    <a:pt x="6210" y="5685"/>
                    <a:pt x="6230" y="5677"/>
                    <a:pt x="6252" y="5675"/>
                  </a:cubicBezTo>
                  <a:lnTo>
                    <a:pt x="6259" y="5675"/>
                  </a:lnTo>
                  <a:cubicBezTo>
                    <a:pt x="6267" y="5674"/>
                    <a:pt x="6272" y="5674"/>
                    <a:pt x="6278" y="5674"/>
                  </a:cubicBezTo>
                  <a:close/>
                  <a:moveTo>
                    <a:pt x="6897" y="8326"/>
                  </a:moveTo>
                  <a:lnTo>
                    <a:pt x="7019" y="8904"/>
                  </a:lnTo>
                  <a:cubicBezTo>
                    <a:pt x="7034" y="8974"/>
                    <a:pt x="6999" y="9043"/>
                    <a:pt x="6935" y="9074"/>
                  </a:cubicBezTo>
                  <a:lnTo>
                    <a:pt x="5645" y="9671"/>
                  </a:lnTo>
                  <a:cubicBezTo>
                    <a:pt x="5625" y="9681"/>
                    <a:pt x="5604" y="9685"/>
                    <a:pt x="5583" y="9685"/>
                  </a:cubicBezTo>
                  <a:cubicBezTo>
                    <a:pt x="5539" y="9685"/>
                    <a:pt x="5497" y="9666"/>
                    <a:pt x="5467" y="9633"/>
                  </a:cubicBezTo>
                  <a:cubicBezTo>
                    <a:pt x="5466" y="9632"/>
                    <a:pt x="5464" y="9629"/>
                    <a:pt x="5463" y="9626"/>
                  </a:cubicBezTo>
                  <a:lnTo>
                    <a:pt x="5100" y="9159"/>
                  </a:lnTo>
                  <a:lnTo>
                    <a:pt x="5571" y="8940"/>
                  </a:lnTo>
                  <a:lnTo>
                    <a:pt x="6897" y="8326"/>
                  </a:lnTo>
                  <a:close/>
                  <a:moveTo>
                    <a:pt x="3513" y="0"/>
                  </a:moveTo>
                  <a:cubicBezTo>
                    <a:pt x="3445" y="0"/>
                    <a:pt x="3379" y="2"/>
                    <a:pt x="3311" y="7"/>
                  </a:cubicBezTo>
                  <a:cubicBezTo>
                    <a:pt x="3247" y="11"/>
                    <a:pt x="3180" y="18"/>
                    <a:pt x="3116" y="26"/>
                  </a:cubicBezTo>
                  <a:cubicBezTo>
                    <a:pt x="2045" y="163"/>
                    <a:pt x="1077" y="792"/>
                    <a:pt x="594" y="1673"/>
                  </a:cubicBezTo>
                  <a:cubicBezTo>
                    <a:pt x="263" y="2276"/>
                    <a:pt x="0" y="3276"/>
                    <a:pt x="629" y="4607"/>
                  </a:cubicBezTo>
                  <a:cubicBezTo>
                    <a:pt x="635" y="4621"/>
                    <a:pt x="1237" y="6010"/>
                    <a:pt x="3039" y="6472"/>
                  </a:cubicBezTo>
                  <a:cubicBezTo>
                    <a:pt x="3227" y="6520"/>
                    <a:pt x="3360" y="6586"/>
                    <a:pt x="3433" y="6670"/>
                  </a:cubicBezTo>
                  <a:cubicBezTo>
                    <a:pt x="3434" y="6673"/>
                    <a:pt x="3438" y="6674"/>
                    <a:pt x="3440" y="6678"/>
                  </a:cubicBezTo>
                  <a:lnTo>
                    <a:pt x="3438" y="6679"/>
                  </a:lnTo>
                  <a:cubicBezTo>
                    <a:pt x="3316" y="6734"/>
                    <a:pt x="3227" y="6835"/>
                    <a:pt x="3184" y="6966"/>
                  </a:cubicBezTo>
                  <a:cubicBezTo>
                    <a:pt x="3141" y="7105"/>
                    <a:pt x="3158" y="7260"/>
                    <a:pt x="3233" y="7396"/>
                  </a:cubicBezTo>
                  <a:lnTo>
                    <a:pt x="4169" y="9073"/>
                  </a:lnTo>
                  <a:cubicBezTo>
                    <a:pt x="4259" y="9235"/>
                    <a:pt x="4434" y="9335"/>
                    <a:pt x="4615" y="9335"/>
                  </a:cubicBezTo>
                  <a:cubicBezTo>
                    <a:pt x="4636" y="9335"/>
                    <a:pt x="4657" y="9334"/>
                    <a:pt x="4677" y="9331"/>
                  </a:cubicBezTo>
                  <a:cubicBezTo>
                    <a:pt x="4727" y="9324"/>
                    <a:pt x="4775" y="9312"/>
                    <a:pt x="4822" y="9290"/>
                  </a:cubicBezTo>
                  <a:lnTo>
                    <a:pt x="4854" y="9274"/>
                  </a:lnTo>
                  <a:lnTo>
                    <a:pt x="5247" y="9781"/>
                  </a:lnTo>
                  <a:cubicBezTo>
                    <a:pt x="5250" y="9783"/>
                    <a:pt x="5252" y="9788"/>
                    <a:pt x="5255" y="9791"/>
                  </a:cubicBezTo>
                  <a:cubicBezTo>
                    <a:pt x="5337" y="9894"/>
                    <a:pt x="5457" y="9951"/>
                    <a:pt x="5581" y="9951"/>
                  </a:cubicBezTo>
                  <a:cubicBezTo>
                    <a:pt x="5640" y="9951"/>
                    <a:pt x="5700" y="9939"/>
                    <a:pt x="5755" y="9913"/>
                  </a:cubicBezTo>
                  <a:lnTo>
                    <a:pt x="7047" y="9314"/>
                  </a:lnTo>
                  <a:cubicBezTo>
                    <a:pt x="7221" y="9233"/>
                    <a:pt x="7318" y="9042"/>
                    <a:pt x="7278" y="8852"/>
                  </a:cubicBezTo>
                  <a:lnTo>
                    <a:pt x="7278" y="8851"/>
                  </a:lnTo>
                  <a:lnTo>
                    <a:pt x="7141" y="8214"/>
                  </a:lnTo>
                  <a:lnTo>
                    <a:pt x="7175" y="8198"/>
                  </a:lnTo>
                  <a:cubicBezTo>
                    <a:pt x="7411" y="8089"/>
                    <a:pt x="7527" y="7803"/>
                    <a:pt x="7434" y="7558"/>
                  </a:cubicBezTo>
                  <a:lnTo>
                    <a:pt x="6758" y="5763"/>
                  </a:lnTo>
                  <a:cubicBezTo>
                    <a:pt x="6692" y="5588"/>
                    <a:pt x="6550" y="5458"/>
                    <a:pt x="6375" y="5421"/>
                  </a:cubicBezTo>
                  <a:cubicBezTo>
                    <a:pt x="6342" y="5413"/>
                    <a:pt x="6310" y="5410"/>
                    <a:pt x="6277" y="5410"/>
                  </a:cubicBezTo>
                  <a:cubicBezTo>
                    <a:pt x="6258" y="5410"/>
                    <a:pt x="6239" y="5411"/>
                    <a:pt x="6220" y="5413"/>
                  </a:cubicBezTo>
                  <a:cubicBezTo>
                    <a:pt x="6171" y="5420"/>
                    <a:pt x="6122" y="5434"/>
                    <a:pt x="6078" y="5455"/>
                  </a:cubicBezTo>
                  <a:lnTo>
                    <a:pt x="6075" y="5456"/>
                  </a:lnTo>
                  <a:cubicBezTo>
                    <a:pt x="6056" y="5345"/>
                    <a:pt x="6090" y="5196"/>
                    <a:pt x="6177" y="5015"/>
                  </a:cubicBezTo>
                  <a:cubicBezTo>
                    <a:pt x="6653" y="4037"/>
                    <a:pt x="6709" y="2973"/>
                    <a:pt x="6332" y="2018"/>
                  </a:cubicBezTo>
                  <a:cubicBezTo>
                    <a:pt x="5994" y="1164"/>
                    <a:pt x="5342" y="498"/>
                    <a:pt x="4541" y="190"/>
                  </a:cubicBezTo>
                  <a:cubicBezTo>
                    <a:pt x="4211" y="63"/>
                    <a:pt x="3868" y="0"/>
                    <a:pt x="3513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8" name="Google Shape;2888;p39"/>
          <p:cNvGrpSpPr/>
          <p:nvPr/>
        </p:nvGrpSpPr>
        <p:grpSpPr>
          <a:xfrm>
            <a:off x="1584264" y="2047450"/>
            <a:ext cx="365324" cy="524303"/>
            <a:chOff x="2423439" y="2082150"/>
            <a:chExt cx="365324" cy="524303"/>
          </a:xfrm>
        </p:grpSpPr>
        <p:sp>
          <p:nvSpPr>
            <p:cNvPr id="2889" name="Google Shape;2889;p39"/>
            <p:cNvSpPr/>
            <p:nvPr/>
          </p:nvSpPr>
          <p:spPr>
            <a:xfrm>
              <a:off x="2427718" y="2086363"/>
              <a:ext cx="117441" cy="140284"/>
            </a:xfrm>
            <a:custGeom>
              <a:avLst/>
              <a:gdLst/>
              <a:ahLst/>
              <a:cxnLst/>
              <a:rect l="l" t="t" r="r" b="b"/>
              <a:pathLst>
                <a:path w="3568" h="4262" extrusionOk="0">
                  <a:moveTo>
                    <a:pt x="112" y="1"/>
                  </a:moveTo>
                  <a:cubicBezTo>
                    <a:pt x="54" y="1"/>
                    <a:pt x="1" y="51"/>
                    <a:pt x="8" y="117"/>
                  </a:cubicBezTo>
                  <a:lnTo>
                    <a:pt x="143" y="1450"/>
                  </a:lnTo>
                  <a:lnTo>
                    <a:pt x="166" y="1669"/>
                  </a:lnTo>
                  <a:lnTo>
                    <a:pt x="341" y="3404"/>
                  </a:lnTo>
                  <a:cubicBezTo>
                    <a:pt x="343" y="3421"/>
                    <a:pt x="349" y="3437"/>
                    <a:pt x="357" y="3451"/>
                  </a:cubicBezTo>
                  <a:lnTo>
                    <a:pt x="843" y="4213"/>
                  </a:lnTo>
                  <a:cubicBezTo>
                    <a:pt x="864" y="4244"/>
                    <a:pt x="898" y="4262"/>
                    <a:pt x="933" y="4262"/>
                  </a:cubicBezTo>
                  <a:cubicBezTo>
                    <a:pt x="952" y="4262"/>
                    <a:pt x="972" y="4256"/>
                    <a:pt x="989" y="4245"/>
                  </a:cubicBezTo>
                  <a:lnTo>
                    <a:pt x="3503" y="2634"/>
                  </a:lnTo>
                  <a:cubicBezTo>
                    <a:pt x="3552" y="2602"/>
                    <a:pt x="3567" y="2537"/>
                    <a:pt x="3535" y="2488"/>
                  </a:cubicBezTo>
                  <a:lnTo>
                    <a:pt x="3048" y="1728"/>
                  </a:lnTo>
                  <a:cubicBezTo>
                    <a:pt x="3038" y="1713"/>
                    <a:pt x="3027" y="1701"/>
                    <a:pt x="3012" y="1692"/>
                  </a:cubicBezTo>
                  <a:lnTo>
                    <a:pt x="1509" y="807"/>
                  </a:lnTo>
                  <a:lnTo>
                    <a:pt x="1319" y="696"/>
                  </a:lnTo>
                  <a:lnTo>
                    <a:pt x="166" y="16"/>
                  </a:lnTo>
                  <a:cubicBezTo>
                    <a:pt x="148" y="5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9"/>
            <p:cNvSpPr/>
            <p:nvPr/>
          </p:nvSpPr>
          <p:spPr>
            <a:xfrm>
              <a:off x="2648939" y="2470184"/>
              <a:ext cx="104604" cy="81629"/>
            </a:xfrm>
            <a:custGeom>
              <a:avLst/>
              <a:gdLst/>
              <a:ahLst/>
              <a:cxnLst/>
              <a:rect l="l" t="t" r="r" b="b"/>
              <a:pathLst>
                <a:path w="3178" h="2480" extrusionOk="0">
                  <a:moveTo>
                    <a:pt x="2693" y="0"/>
                  </a:moveTo>
                  <a:cubicBezTo>
                    <a:pt x="2669" y="16"/>
                    <a:pt x="2651" y="36"/>
                    <a:pt x="2634" y="58"/>
                  </a:cubicBezTo>
                  <a:cubicBezTo>
                    <a:pt x="2370" y="406"/>
                    <a:pt x="1964" y="770"/>
                    <a:pt x="1483" y="1076"/>
                  </a:cubicBezTo>
                  <a:cubicBezTo>
                    <a:pt x="1006" y="1383"/>
                    <a:pt x="506" y="1601"/>
                    <a:pt x="77" y="1693"/>
                  </a:cubicBezTo>
                  <a:cubicBezTo>
                    <a:pt x="48" y="1701"/>
                    <a:pt x="24" y="1709"/>
                    <a:pt x="1" y="1726"/>
                  </a:cubicBezTo>
                  <a:lnTo>
                    <a:pt x="485" y="2479"/>
                  </a:lnTo>
                  <a:cubicBezTo>
                    <a:pt x="488" y="2479"/>
                    <a:pt x="492" y="2477"/>
                    <a:pt x="496" y="2477"/>
                  </a:cubicBezTo>
                  <a:cubicBezTo>
                    <a:pt x="806" y="2401"/>
                    <a:pt x="1142" y="2268"/>
                    <a:pt x="1481" y="2094"/>
                  </a:cubicBezTo>
                  <a:cubicBezTo>
                    <a:pt x="1641" y="2010"/>
                    <a:pt x="1801" y="1919"/>
                    <a:pt x="1959" y="1818"/>
                  </a:cubicBezTo>
                  <a:cubicBezTo>
                    <a:pt x="2449" y="1503"/>
                    <a:pt x="2875" y="1132"/>
                    <a:pt x="3171" y="764"/>
                  </a:cubicBezTo>
                  <a:cubicBezTo>
                    <a:pt x="3173" y="761"/>
                    <a:pt x="3174" y="759"/>
                    <a:pt x="3178" y="755"/>
                  </a:cubicBezTo>
                  <a:lnTo>
                    <a:pt x="26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9"/>
            <p:cNvSpPr/>
            <p:nvPr/>
          </p:nvSpPr>
          <p:spPr>
            <a:xfrm>
              <a:off x="2665265" y="2495364"/>
              <a:ext cx="123365" cy="106809"/>
            </a:xfrm>
            <a:custGeom>
              <a:avLst/>
              <a:gdLst/>
              <a:ahLst/>
              <a:cxnLst/>
              <a:rect l="l" t="t" r="r" b="b"/>
              <a:pathLst>
                <a:path w="3748" h="3245" extrusionOk="0">
                  <a:moveTo>
                    <a:pt x="2672" y="0"/>
                  </a:moveTo>
                  <a:cubicBezTo>
                    <a:pt x="2247" y="529"/>
                    <a:pt x="1592" y="1016"/>
                    <a:pt x="982" y="1331"/>
                  </a:cubicBezTo>
                  <a:cubicBezTo>
                    <a:pt x="646" y="1503"/>
                    <a:pt x="310" y="1635"/>
                    <a:pt x="0" y="1712"/>
                  </a:cubicBezTo>
                  <a:cubicBezTo>
                    <a:pt x="43" y="1813"/>
                    <a:pt x="33" y="1776"/>
                    <a:pt x="758" y="2917"/>
                  </a:cubicBezTo>
                  <a:cubicBezTo>
                    <a:pt x="886" y="3119"/>
                    <a:pt x="1087" y="3245"/>
                    <a:pt x="1270" y="3245"/>
                  </a:cubicBezTo>
                  <a:cubicBezTo>
                    <a:pt x="1298" y="3245"/>
                    <a:pt x="1326" y="3242"/>
                    <a:pt x="1353" y="3236"/>
                  </a:cubicBezTo>
                  <a:cubicBezTo>
                    <a:pt x="2150" y="3050"/>
                    <a:pt x="2990" y="2512"/>
                    <a:pt x="3490" y="1867"/>
                  </a:cubicBezTo>
                  <a:cubicBezTo>
                    <a:pt x="3748" y="1530"/>
                    <a:pt x="3370" y="1089"/>
                    <a:pt x="3350" y="1039"/>
                  </a:cubicBezTo>
                  <a:cubicBezTo>
                    <a:pt x="2726" y="72"/>
                    <a:pt x="2747" y="86"/>
                    <a:pt x="2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9"/>
            <p:cNvSpPr/>
            <p:nvPr/>
          </p:nvSpPr>
          <p:spPr>
            <a:xfrm>
              <a:off x="2439040" y="2142516"/>
              <a:ext cx="298539" cy="384480"/>
            </a:xfrm>
            <a:custGeom>
              <a:avLst/>
              <a:gdLst/>
              <a:ahLst/>
              <a:cxnLst/>
              <a:rect l="l" t="t" r="r" b="b"/>
              <a:pathLst>
                <a:path w="9070" h="11681" extrusionOk="0">
                  <a:moveTo>
                    <a:pt x="2691" y="0"/>
                  </a:moveTo>
                  <a:cubicBezTo>
                    <a:pt x="2422" y="358"/>
                    <a:pt x="2002" y="742"/>
                    <a:pt x="1481" y="1076"/>
                  </a:cubicBezTo>
                  <a:cubicBezTo>
                    <a:pt x="962" y="1408"/>
                    <a:pt x="438" y="1630"/>
                    <a:pt x="0" y="1725"/>
                  </a:cubicBezTo>
                  <a:lnTo>
                    <a:pt x="438" y="2407"/>
                  </a:lnTo>
                  <a:lnTo>
                    <a:pt x="6378" y="11680"/>
                  </a:lnTo>
                  <a:cubicBezTo>
                    <a:pt x="6400" y="11666"/>
                    <a:pt x="6427" y="11656"/>
                    <a:pt x="6454" y="11648"/>
                  </a:cubicBezTo>
                  <a:cubicBezTo>
                    <a:pt x="6881" y="11557"/>
                    <a:pt x="7381" y="11338"/>
                    <a:pt x="7860" y="11030"/>
                  </a:cubicBezTo>
                  <a:cubicBezTo>
                    <a:pt x="8338" y="10724"/>
                    <a:pt x="8746" y="10363"/>
                    <a:pt x="9009" y="10012"/>
                  </a:cubicBezTo>
                  <a:cubicBezTo>
                    <a:pt x="9027" y="9988"/>
                    <a:pt x="9046" y="9969"/>
                    <a:pt x="9069" y="9955"/>
                  </a:cubicBezTo>
                  <a:lnTo>
                    <a:pt x="8582" y="9196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9"/>
            <p:cNvSpPr/>
            <p:nvPr/>
          </p:nvSpPr>
          <p:spPr>
            <a:xfrm>
              <a:off x="2486273" y="2215225"/>
              <a:ext cx="178498" cy="276124"/>
            </a:xfrm>
            <a:custGeom>
              <a:avLst/>
              <a:gdLst/>
              <a:ahLst/>
              <a:cxnLst/>
              <a:rect l="l" t="t" r="r" b="b"/>
              <a:pathLst>
                <a:path w="5423" h="8389" extrusionOk="0">
                  <a:moveTo>
                    <a:pt x="138" y="1"/>
                  </a:moveTo>
                  <a:cubicBezTo>
                    <a:pt x="115" y="1"/>
                    <a:pt x="89" y="9"/>
                    <a:pt x="66" y="26"/>
                  </a:cubicBezTo>
                  <a:cubicBezTo>
                    <a:pt x="20" y="53"/>
                    <a:pt x="1" y="100"/>
                    <a:pt x="17" y="129"/>
                  </a:cubicBezTo>
                  <a:cubicBezTo>
                    <a:pt x="412" y="840"/>
                    <a:pt x="828" y="1537"/>
                    <a:pt x="1248" y="2234"/>
                  </a:cubicBezTo>
                  <a:cubicBezTo>
                    <a:pt x="1667" y="2931"/>
                    <a:pt x="2102" y="3616"/>
                    <a:pt x="2529" y="4308"/>
                  </a:cubicBezTo>
                  <a:cubicBezTo>
                    <a:pt x="2970" y="4990"/>
                    <a:pt x="3402" y="5676"/>
                    <a:pt x="3852" y="6353"/>
                  </a:cubicBezTo>
                  <a:cubicBezTo>
                    <a:pt x="4300" y="7030"/>
                    <a:pt x="4752" y="7706"/>
                    <a:pt x="5225" y="8367"/>
                  </a:cubicBezTo>
                  <a:cubicBezTo>
                    <a:pt x="5235" y="8381"/>
                    <a:pt x="5254" y="8388"/>
                    <a:pt x="5276" y="8388"/>
                  </a:cubicBezTo>
                  <a:cubicBezTo>
                    <a:pt x="5300" y="8388"/>
                    <a:pt x="5328" y="8380"/>
                    <a:pt x="5353" y="8362"/>
                  </a:cubicBezTo>
                  <a:cubicBezTo>
                    <a:pt x="5400" y="8331"/>
                    <a:pt x="5422" y="8282"/>
                    <a:pt x="5405" y="8251"/>
                  </a:cubicBezTo>
                  <a:cubicBezTo>
                    <a:pt x="5009" y="7541"/>
                    <a:pt x="4592" y="6842"/>
                    <a:pt x="4171" y="6148"/>
                  </a:cubicBezTo>
                  <a:cubicBezTo>
                    <a:pt x="3751" y="5453"/>
                    <a:pt x="3316" y="4767"/>
                    <a:pt x="2887" y="4078"/>
                  </a:cubicBezTo>
                  <a:cubicBezTo>
                    <a:pt x="2445" y="3397"/>
                    <a:pt x="2011" y="2711"/>
                    <a:pt x="1561" y="2033"/>
                  </a:cubicBezTo>
                  <a:cubicBezTo>
                    <a:pt x="1112" y="1356"/>
                    <a:pt x="660" y="682"/>
                    <a:pt x="187" y="21"/>
                  </a:cubicBezTo>
                  <a:cubicBezTo>
                    <a:pt x="177" y="8"/>
                    <a:pt x="159" y="1"/>
                    <a:pt x="138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9"/>
            <p:cNvSpPr/>
            <p:nvPr/>
          </p:nvSpPr>
          <p:spPr>
            <a:xfrm>
              <a:off x="2520604" y="2193205"/>
              <a:ext cx="178531" cy="276124"/>
            </a:xfrm>
            <a:custGeom>
              <a:avLst/>
              <a:gdLst/>
              <a:ahLst/>
              <a:cxnLst/>
              <a:rect l="l" t="t" r="r" b="b"/>
              <a:pathLst>
                <a:path w="5424" h="8389" extrusionOk="0">
                  <a:moveTo>
                    <a:pt x="139" y="0"/>
                  </a:moveTo>
                  <a:cubicBezTo>
                    <a:pt x="116" y="0"/>
                    <a:pt x="90" y="9"/>
                    <a:pt x="66" y="25"/>
                  </a:cubicBezTo>
                  <a:cubicBezTo>
                    <a:pt x="22" y="53"/>
                    <a:pt x="0" y="100"/>
                    <a:pt x="17" y="130"/>
                  </a:cubicBezTo>
                  <a:cubicBezTo>
                    <a:pt x="413" y="840"/>
                    <a:pt x="830" y="1537"/>
                    <a:pt x="1248" y="2234"/>
                  </a:cubicBezTo>
                  <a:cubicBezTo>
                    <a:pt x="1667" y="2931"/>
                    <a:pt x="2103" y="3616"/>
                    <a:pt x="2529" y="4308"/>
                  </a:cubicBezTo>
                  <a:cubicBezTo>
                    <a:pt x="2971" y="4990"/>
                    <a:pt x="3403" y="5676"/>
                    <a:pt x="3853" y="6353"/>
                  </a:cubicBezTo>
                  <a:cubicBezTo>
                    <a:pt x="4301" y="7030"/>
                    <a:pt x="4753" y="7706"/>
                    <a:pt x="5225" y="8367"/>
                  </a:cubicBezTo>
                  <a:cubicBezTo>
                    <a:pt x="5236" y="8381"/>
                    <a:pt x="5254" y="8388"/>
                    <a:pt x="5276" y="8388"/>
                  </a:cubicBezTo>
                  <a:cubicBezTo>
                    <a:pt x="5300" y="8388"/>
                    <a:pt x="5328" y="8380"/>
                    <a:pt x="5354" y="8362"/>
                  </a:cubicBezTo>
                  <a:cubicBezTo>
                    <a:pt x="5401" y="8330"/>
                    <a:pt x="5423" y="8281"/>
                    <a:pt x="5406" y="8251"/>
                  </a:cubicBezTo>
                  <a:cubicBezTo>
                    <a:pt x="5009" y="7541"/>
                    <a:pt x="4592" y="6843"/>
                    <a:pt x="4172" y="6148"/>
                  </a:cubicBezTo>
                  <a:cubicBezTo>
                    <a:pt x="3752" y="5452"/>
                    <a:pt x="3317" y="4768"/>
                    <a:pt x="2889" y="4078"/>
                  </a:cubicBezTo>
                  <a:cubicBezTo>
                    <a:pt x="2445" y="3397"/>
                    <a:pt x="2012" y="2711"/>
                    <a:pt x="1562" y="2034"/>
                  </a:cubicBezTo>
                  <a:cubicBezTo>
                    <a:pt x="1113" y="1356"/>
                    <a:pt x="661" y="682"/>
                    <a:pt x="188" y="21"/>
                  </a:cubicBezTo>
                  <a:cubicBezTo>
                    <a:pt x="177" y="7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9"/>
            <p:cNvSpPr/>
            <p:nvPr/>
          </p:nvSpPr>
          <p:spPr>
            <a:xfrm>
              <a:off x="2453391" y="2221117"/>
              <a:ext cx="284188" cy="305912"/>
            </a:xfrm>
            <a:custGeom>
              <a:avLst/>
              <a:gdLst/>
              <a:ahLst/>
              <a:cxnLst/>
              <a:rect l="l" t="t" r="r" b="b"/>
              <a:pathLst>
                <a:path w="8634" h="9294" extrusionOk="0">
                  <a:moveTo>
                    <a:pt x="237" y="1"/>
                  </a:moveTo>
                  <a:cubicBezTo>
                    <a:pt x="166" y="1"/>
                    <a:pt x="93" y="6"/>
                    <a:pt x="17" y="18"/>
                  </a:cubicBezTo>
                  <a:lnTo>
                    <a:pt x="17" y="18"/>
                  </a:lnTo>
                  <a:cubicBezTo>
                    <a:pt x="15" y="17"/>
                    <a:pt x="14" y="17"/>
                    <a:pt x="12" y="17"/>
                  </a:cubicBezTo>
                  <a:cubicBezTo>
                    <a:pt x="8" y="17"/>
                    <a:pt x="6" y="20"/>
                    <a:pt x="1" y="21"/>
                  </a:cubicBezTo>
                  <a:cubicBezTo>
                    <a:pt x="6" y="20"/>
                    <a:pt x="12" y="19"/>
                    <a:pt x="17" y="18"/>
                  </a:cubicBezTo>
                  <a:lnTo>
                    <a:pt x="17" y="18"/>
                  </a:lnTo>
                  <a:cubicBezTo>
                    <a:pt x="75" y="55"/>
                    <a:pt x="461" y="738"/>
                    <a:pt x="5942" y="9293"/>
                  </a:cubicBezTo>
                  <a:cubicBezTo>
                    <a:pt x="5964" y="9278"/>
                    <a:pt x="5991" y="9268"/>
                    <a:pt x="6018" y="9261"/>
                  </a:cubicBezTo>
                  <a:cubicBezTo>
                    <a:pt x="6445" y="9169"/>
                    <a:pt x="6945" y="8950"/>
                    <a:pt x="7424" y="8642"/>
                  </a:cubicBezTo>
                  <a:cubicBezTo>
                    <a:pt x="7902" y="8336"/>
                    <a:pt x="8310" y="7975"/>
                    <a:pt x="8573" y="7624"/>
                  </a:cubicBezTo>
                  <a:cubicBezTo>
                    <a:pt x="8591" y="7600"/>
                    <a:pt x="8610" y="7581"/>
                    <a:pt x="8633" y="7567"/>
                  </a:cubicBezTo>
                  <a:lnTo>
                    <a:pt x="8146" y="6808"/>
                  </a:lnTo>
                  <a:cubicBezTo>
                    <a:pt x="8097" y="6844"/>
                    <a:pt x="8048" y="6882"/>
                    <a:pt x="7997" y="6917"/>
                  </a:cubicBezTo>
                  <a:cubicBezTo>
                    <a:pt x="7717" y="7107"/>
                    <a:pt x="7385" y="7199"/>
                    <a:pt x="7052" y="7199"/>
                  </a:cubicBezTo>
                  <a:cubicBezTo>
                    <a:pt x="6902" y="7199"/>
                    <a:pt x="6753" y="7181"/>
                    <a:pt x="6608" y="7144"/>
                  </a:cubicBezTo>
                  <a:cubicBezTo>
                    <a:pt x="5014" y="6741"/>
                    <a:pt x="4816" y="5330"/>
                    <a:pt x="2175" y="1549"/>
                  </a:cubicBezTo>
                  <a:cubicBezTo>
                    <a:pt x="1659" y="809"/>
                    <a:pt x="1085" y="1"/>
                    <a:pt x="237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9"/>
            <p:cNvSpPr/>
            <p:nvPr/>
          </p:nvSpPr>
          <p:spPr>
            <a:xfrm>
              <a:off x="2665265" y="2529496"/>
              <a:ext cx="118988" cy="72676"/>
            </a:xfrm>
            <a:custGeom>
              <a:avLst/>
              <a:gdLst/>
              <a:ahLst/>
              <a:cxnLst/>
              <a:rect l="l" t="t" r="r" b="b"/>
              <a:pathLst>
                <a:path w="3615" h="2208" extrusionOk="0">
                  <a:moveTo>
                    <a:pt x="3350" y="1"/>
                  </a:moveTo>
                  <a:cubicBezTo>
                    <a:pt x="2981" y="464"/>
                    <a:pt x="2643" y="803"/>
                    <a:pt x="2248" y="803"/>
                  </a:cubicBezTo>
                  <a:cubicBezTo>
                    <a:pt x="2067" y="803"/>
                    <a:pt x="1875" y="733"/>
                    <a:pt x="1662" y="571"/>
                  </a:cubicBezTo>
                  <a:cubicBezTo>
                    <a:pt x="1454" y="415"/>
                    <a:pt x="1220" y="330"/>
                    <a:pt x="982" y="292"/>
                  </a:cubicBezTo>
                  <a:cubicBezTo>
                    <a:pt x="646" y="466"/>
                    <a:pt x="310" y="598"/>
                    <a:pt x="0" y="675"/>
                  </a:cubicBezTo>
                  <a:cubicBezTo>
                    <a:pt x="16" y="714"/>
                    <a:pt x="37" y="751"/>
                    <a:pt x="60" y="788"/>
                  </a:cubicBezTo>
                  <a:lnTo>
                    <a:pt x="758" y="1880"/>
                  </a:lnTo>
                  <a:cubicBezTo>
                    <a:pt x="886" y="2082"/>
                    <a:pt x="1087" y="2208"/>
                    <a:pt x="1270" y="2208"/>
                  </a:cubicBezTo>
                  <a:cubicBezTo>
                    <a:pt x="1298" y="2208"/>
                    <a:pt x="1326" y="2205"/>
                    <a:pt x="1353" y="2199"/>
                  </a:cubicBezTo>
                  <a:cubicBezTo>
                    <a:pt x="2150" y="2013"/>
                    <a:pt x="2990" y="1475"/>
                    <a:pt x="3490" y="830"/>
                  </a:cubicBezTo>
                  <a:cubicBezTo>
                    <a:pt x="3615" y="667"/>
                    <a:pt x="3598" y="390"/>
                    <a:pt x="3449" y="156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9"/>
            <p:cNvSpPr/>
            <p:nvPr/>
          </p:nvSpPr>
          <p:spPr>
            <a:xfrm>
              <a:off x="2423439" y="2082150"/>
              <a:ext cx="365324" cy="524303"/>
            </a:xfrm>
            <a:custGeom>
              <a:avLst/>
              <a:gdLst/>
              <a:ahLst/>
              <a:cxnLst/>
              <a:rect l="l" t="t" r="r" b="b"/>
              <a:pathLst>
                <a:path w="11099" h="15929" extrusionOk="0">
                  <a:moveTo>
                    <a:pt x="1652" y="1091"/>
                  </a:moveTo>
                  <a:lnTo>
                    <a:pt x="1670" y="1101"/>
                  </a:lnTo>
                  <a:lnTo>
                    <a:pt x="2974" y="1870"/>
                  </a:lnTo>
                  <a:lnTo>
                    <a:pt x="2952" y="1894"/>
                  </a:lnTo>
                  <a:cubicBezTo>
                    <a:pt x="2942" y="1904"/>
                    <a:pt x="2932" y="1915"/>
                    <a:pt x="2923" y="1927"/>
                  </a:cubicBezTo>
                  <a:cubicBezTo>
                    <a:pt x="2890" y="1967"/>
                    <a:pt x="2843" y="2020"/>
                    <a:pt x="2697" y="2166"/>
                  </a:cubicBezTo>
                  <a:lnTo>
                    <a:pt x="2695" y="2170"/>
                  </a:lnTo>
                  <a:lnTo>
                    <a:pt x="2684" y="2177"/>
                  </a:lnTo>
                  <a:cubicBezTo>
                    <a:pt x="2454" y="2397"/>
                    <a:pt x="2198" y="2599"/>
                    <a:pt x="1895" y="2793"/>
                  </a:cubicBezTo>
                  <a:lnTo>
                    <a:pt x="1895" y="2794"/>
                  </a:lnTo>
                  <a:lnTo>
                    <a:pt x="1885" y="2801"/>
                  </a:lnTo>
                  <a:cubicBezTo>
                    <a:pt x="1450" y="3078"/>
                    <a:pt x="1013" y="3282"/>
                    <a:pt x="617" y="3390"/>
                  </a:cubicBezTo>
                  <a:lnTo>
                    <a:pt x="585" y="3399"/>
                  </a:lnTo>
                  <a:lnTo>
                    <a:pt x="431" y="1874"/>
                  </a:lnTo>
                  <a:lnTo>
                    <a:pt x="448" y="1866"/>
                  </a:lnTo>
                  <a:cubicBezTo>
                    <a:pt x="862" y="1671"/>
                    <a:pt x="1284" y="1400"/>
                    <a:pt x="1639" y="1102"/>
                  </a:cubicBezTo>
                  <a:lnTo>
                    <a:pt x="1652" y="1091"/>
                  </a:lnTo>
                  <a:close/>
                  <a:moveTo>
                    <a:pt x="3149" y="2054"/>
                  </a:moveTo>
                  <a:lnTo>
                    <a:pt x="3168" y="2085"/>
                  </a:lnTo>
                  <a:cubicBezTo>
                    <a:pt x="3726" y="2947"/>
                    <a:pt x="6580" y="7404"/>
                    <a:pt x="8467" y="10352"/>
                  </a:cubicBezTo>
                  <a:lnTo>
                    <a:pt x="9375" y="11769"/>
                  </a:lnTo>
                  <a:lnTo>
                    <a:pt x="9364" y="11786"/>
                  </a:lnTo>
                  <a:cubicBezTo>
                    <a:pt x="8616" y="12768"/>
                    <a:pt x="7158" y="13352"/>
                    <a:pt x="6922" y="13352"/>
                  </a:cubicBezTo>
                  <a:lnTo>
                    <a:pt x="6913" y="13352"/>
                  </a:lnTo>
                  <a:lnTo>
                    <a:pt x="6901" y="13351"/>
                  </a:lnTo>
                  <a:lnTo>
                    <a:pt x="6892" y="13341"/>
                  </a:lnTo>
                  <a:lnTo>
                    <a:pt x="5115" y="10566"/>
                  </a:lnTo>
                  <a:cubicBezTo>
                    <a:pt x="3354" y="7818"/>
                    <a:pt x="1357" y="4699"/>
                    <a:pt x="698" y="3670"/>
                  </a:cubicBezTo>
                  <a:lnTo>
                    <a:pt x="678" y="3639"/>
                  </a:lnTo>
                  <a:lnTo>
                    <a:pt x="713" y="3629"/>
                  </a:lnTo>
                  <a:cubicBezTo>
                    <a:pt x="1069" y="3532"/>
                    <a:pt x="1530" y="3322"/>
                    <a:pt x="1944" y="3065"/>
                  </a:cubicBezTo>
                  <a:lnTo>
                    <a:pt x="1948" y="3063"/>
                  </a:lnTo>
                  <a:cubicBezTo>
                    <a:pt x="2420" y="2768"/>
                    <a:pt x="2838" y="2420"/>
                    <a:pt x="3126" y="2083"/>
                  </a:cubicBezTo>
                  <a:lnTo>
                    <a:pt x="3149" y="2054"/>
                  </a:lnTo>
                  <a:close/>
                  <a:moveTo>
                    <a:pt x="9520" y="12014"/>
                  </a:moveTo>
                  <a:cubicBezTo>
                    <a:pt x="9525" y="12014"/>
                    <a:pt x="9531" y="12018"/>
                    <a:pt x="9540" y="12030"/>
                  </a:cubicBezTo>
                  <a:lnTo>
                    <a:pt x="9544" y="12028"/>
                  </a:lnTo>
                  <a:lnTo>
                    <a:pt x="9555" y="12045"/>
                  </a:lnTo>
                  <a:lnTo>
                    <a:pt x="9554" y="12046"/>
                  </a:lnTo>
                  <a:cubicBezTo>
                    <a:pt x="9577" y="12080"/>
                    <a:pt x="9621" y="12147"/>
                    <a:pt x="9703" y="12272"/>
                  </a:cubicBezTo>
                  <a:lnTo>
                    <a:pt x="9868" y="12532"/>
                  </a:lnTo>
                  <a:lnTo>
                    <a:pt x="9855" y="12548"/>
                  </a:lnTo>
                  <a:cubicBezTo>
                    <a:pt x="9311" y="13208"/>
                    <a:pt x="8334" y="13836"/>
                    <a:pt x="7422" y="14112"/>
                  </a:cubicBezTo>
                  <a:lnTo>
                    <a:pt x="7422" y="14114"/>
                  </a:lnTo>
                  <a:cubicBezTo>
                    <a:pt x="7418" y="14117"/>
                    <a:pt x="7413" y="14118"/>
                    <a:pt x="7410" y="14118"/>
                  </a:cubicBezTo>
                  <a:cubicBezTo>
                    <a:pt x="7406" y="14118"/>
                    <a:pt x="7398" y="14115"/>
                    <a:pt x="7389" y="14102"/>
                  </a:cubicBezTo>
                  <a:lnTo>
                    <a:pt x="7385" y="14104"/>
                  </a:lnTo>
                  <a:lnTo>
                    <a:pt x="7365" y="14075"/>
                  </a:lnTo>
                  <a:lnTo>
                    <a:pt x="7367" y="14075"/>
                  </a:lnTo>
                  <a:cubicBezTo>
                    <a:pt x="7340" y="14038"/>
                    <a:pt x="7300" y="13972"/>
                    <a:pt x="7227" y="13859"/>
                  </a:cubicBezTo>
                  <a:lnTo>
                    <a:pt x="7050" y="13583"/>
                  </a:lnTo>
                  <a:lnTo>
                    <a:pt x="7087" y="13575"/>
                  </a:lnTo>
                  <a:cubicBezTo>
                    <a:pt x="7245" y="13538"/>
                    <a:pt x="7456" y="13461"/>
                    <a:pt x="7716" y="13348"/>
                  </a:cubicBezTo>
                  <a:cubicBezTo>
                    <a:pt x="7725" y="13344"/>
                    <a:pt x="7733" y="13341"/>
                    <a:pt x="7737" y="13339"/>
                  </a:cubicBezTo>
                  <a:cubicBezTo>
                    <a:pt x="8002" y="13219"/>
                    <a:pt x="8326" y="13034"/>
                    <a:pt x="8642" y="12807"/>
                  </a:cubicBezTo>
                  <a:cubicBezTo>
                    <a:pt x="8957" y="12583"/>
                    <a:pt x="9265" y="12319"/>
                    <a:pt x="9489" y="12043"/>
                  </a:cubicBezTo>
                  <a:lnTo>
                    <a:pt x="9487" y="12035"/>
                  </a:lnTo>
                  <a:lnTo>
                    <a:pt x="9508" y="12019"/>
                  </a:lnTo>
                  <a:cubicBezTo>
                    <a:pt x="9512" y="12016"/>
                    <a:pt x="9516" y="12014"/>
                    <a:pt x="9520" y="12014"/>
                  </a:cubicBezTo>
                  <a:close/>
                  <a:moveTo>
                    <a:pt x="10015" y="12758"/>
                  </a:moveTo>
                  <a:lnTo>
                    <a:pt x="10034" y="12790"/>
                  </a:lnTo>
                  <a:cubicBezTo>
                    <a:pt x="10152" y="13001"/>
                    <a:pt x="10286" y="13199"/>
                    <a:pt x="10406" y="13374"/>
                  </a:cubicBezTo>
                  <a:cubicBezTo>
                    <a:pt x="10687" y="13786"/>
                    <a:pt x="10908" y="14110"/>
                    <a:pt x="10737" y="14341"/>
                  </a:cubicBezTo>
                  <a:cubicBezTo>
                    <a:pt x="10252" y="14965"/>
                    <a:pt x="9442" y="15485"/>
                    <a:pt x="8671" y="15664"/>
                  </a:cubicBezTo>
                  <a:cubicBezTo>
                    <a:pt x="8646" y="15671"/>
                    <a:pt x="8623" y="15673"/>
                    <a:pt x="8600" y="15673"/>
                  </a:cubicBezTo>
                  <a:cubicBezTo>
                    <a:pt x="8354" y="15673"/>
                    <a:pt x="8158" y="15348"/>
                    <a:pt x="7921" y="14946"/>
                  </a:cubicBezTo>
                  <a:cubicBezTo>
                    <a:pt x="7809" y="14757"/>
                    <a:pt x="7692" y="14564"/>
                    <a:pt x="7557" y="14378"/>
                  </a:cubicBezTo>
                  <a:lnTo>
                    <a:pt x="7535" y="14347"/>
                  </a:lnTo>
                  <a:lnTo>
                    <a:pt x="7572" y="14337"/>
                  </a:lnTo>
                  <a:cubicBezTo>
                    <a:pt x="8426" y="14076"/>
                    <a:pt x="9398" y="13452"/>
                    <a:pt x="9991" y="12786"/>
                  </a:cubicBezTo>
                  <a:lnTo>
                    <a:pt x="10015" y="12758"/>
                  </a:lnTo>
                  <a:close/>
                  <a:moveTo>
                    <a:pt x="241" y="0"/>
                  </a:moveTo>
                  <a:cubicBezTo>
                    <a:pt x="197" y="0"/>
                    <a:pt x="152" y="14"/>
                    <a:pt x="114" y="39"/>
                  </a:cubicBezTo>
                  <a:cubicBezTo>
                    <a:pt x="39" y="88"/>
                    <a:pt x="1" y="169"/>
                    <a:pt x="8" y="258"/>
                  </a:cubicBezTo>
                  <a:cubicBezTo>
                    <a:pt x="16" y="298"/>
                    <a:pt x="37" y="516"/>
                    <a:pt x="167" y="1810"/>
                  </a:cubicBezTo>
                  <a:cubicBezTo>
                    <a:pt x="221" y="2276"/>
                    <a:pt x="252" y="2611"/>
                    <a:pt x="277" y="2857"/>
                  </a:cubicBezTo>
                  <a:cubicBezTo>
                    <a:pt x="317" y="3283"/>
                    <a:pt x="335" y="3462"/>
                    <a:pt x="407" y="3644"/>
                  </a:cubicBezTo>
                  <a:cubicBezTo>
                    <a:pt x="477" y="3815"/>
                    <a:pt x="599" y="4003"/>
                    <a:pt x="843" y="4377"/>
                  </a:cubicBezTo>
                  <a:cubicBezTo>
                    <a:pt x="941" y="4527"/>
                    <a:pt x="1059" y="4709"/>
                    <a:pt x="1202" y="4932"/>
                  </a:cubicBezTo>
                  <a:lnTo>
                    <a:pt x="2024" y="6218"/>
                  </a:lnTo>
                  <a:lnTo>
                    <a:pt x="6745" y="13583"/>
                  </a:lnTo>
                  <a:cubicBezTo>
                    <a:pt x="6929" y="13874"/>
                    <a:pt x="7046" y="14055"/>
                    <a:pt x="7119" y="14167"/>
                  </a:cubicBezTo>
                  <a:cubicBezTo>
                    <a:pt x="7229" y="14342"/>
                    <a:pt x="7238" y="14357"/>
                    <a:pt x="7243" y="14360"/>
                  </a:cubicBezTo>
                  <a:lnTo>
                    <a:pt x="7253" y="14371"/>
                  </a:lnTo>
                  <a:lnTo>
                    <a:pt x="7263" y="14390"/>
                  </a:lnTo>
                  <a:cubicBezTo>
                    <a:pt x="7285" y="14429"/>
                    <a:pt x="7285" y="14429"/>
                    <a:pt x="7386" y="14585"/>
                  </a:cubicBezTo>
                  <a:cubicBezTo>
                    <a:pt x="7476" y="14727"/>
                    <a:pt x="7651" y="14998"/>
                    <a:pt x="7997" y="15543"/>
                  </a:cubicBezTo>
                  <a:cubicBezTo>
                    <a:pt x="8108" y="15713"/>
                    <a:pt x="8259" y="15838"/>
                    <a:pt x="8426" y="15895"/>
                  </a:cubicBezTo>
                  <a:cubicBezTo>
                    <a:pt x="8490" y="15918"/>
                    <a:pt x="8553" y="15929"/>
                    <a:pt x="8614" y="15929"/>
                  </a:cubicBezTo>
                  <a:cubicBezTo>
                    <a:pt x="8653" y="15929"/>
                    <a:pt x="8691" y="15924"/>
                    <a:pt x="8727" y="15915"/>
                  </a:cubicBezTo>
                  <a:cubicBezTo>
                    <a:pt x="9555" y="15724"/>
                    <a:pt x="10422" y="15167"/>
                    <a:pt x="10938" y="14501"/>
                  </a:cubicBezTo>
                  <a:cubicBezTo>
                    <a:pt x="11099" y="14290"/>
                    <a:pt x="11084" y="13959"/>
                    <a:pt x="10906" y="13677"/>
                  </a:cubicBezTo>
                  <a:cubicBezTo>
                    <a:pt x="10620" y="13233"/>
                    <a:pt x="10450" y="12968"/>
                    <a:pt x="10345" y="12806"/>
                  </a:cubicBezTo>
                  <a:cubicBezTo>
                    <a:pt x="10184" y="12553"/>
                    <a:pt x="10184" y="12553"/>
                    <a:pt x="10152" y="12513"/>
                  </a:cubicBezTo>
                  <a:lnTo>
                    <a:pt x="10150" y="12505"/>
                  </a:lnTo>
                  <a:cubicBezTo>
                    <a:pt x="10126" y="12464"/>
                    <a:pt x="8982" y="10677"/>
                    <a:pt x="8971" y="10660"/>
                  </a:cubicBezTo>
                  <a:cubicBezTo>
                    <a:pt x="8678" y="10202"/>
                    <a:pt x="8386" y="9745"/>
                    <a:pt x="8092" y="9287"/>
                  </a:cubicBezTo>
                  <a:lnTo>
                    <a:pt x="4279" y="3339"/>
                  </a:lnTo>
                  <a:cubicBezTo>
                    <a:pt x="4066" y="3007"/>
                    <a:pt x="3907" y="2750"/>
                    <a:pt x="3778" y="2543"/>
                  </a:cubicBezTo>
                  <a:cubicBezTo>
                    <a:pt x="3279" y="1741"/>
                    <a:pt x="3279" y="1741"/>
                    <a:pt x="2641" y="1379"/>
                  </a:cubicBezTo>
                  <a:cubicBezTo>
                    <a:pt x="2422" y="1257"/>
                    <a:pt x="2125" y="1086"/>
                    <a:pt x="1704" y="828"/>
                  </a:cubicBezTo>
                  <a:lnTo>
                    <a:pt x="1698" y="824"/>
                  </a:lnTo>
                  <a:lnTo>
                    <a:pt x="1695" y="817"/>
                  </a:lnTo>
                  <a:cubicBezTo>
                    <a:pt x="1686" y="808"/>
                    <a:pt x="1598" y="756"/>
                    <a:pt x="1390" y="636"/>
                  </a:cubicBezTo>
                  <a:cubicBezTo>
                    <a:pt x="1192" y="518"/>
                    <a:pt x="872" y="334"/>
                    <a:pt x="360" y="33"/>
                  </a:cubicBezTo>
                  <a:cubicBezTo>
                    <a:pt x="322" y="11"/>
                    <a:pt x="281" y="0"/>
                    <a:pt x="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8" name="Google Shape;2898;p39"/>
          <p:cNvGrpSpPr/>
          <p:nvPr/>
        </p:nvGrpSpPr>
        <p:grpSpPr>
          <a:xfrm>
            <a:off x="7572881" y="4079738"/>
            <a:ext cx="135149" cy="444287"/>
            <a:chOff x="2880331" y="2010988"/>
            <a:chExt cx="135149" cy="444287"/>
          </a:xfrm>
        </p:grpSpPr>
        <p:sp>
          <p:nvSpPr>
            <p:cNvPr id="2899" name="Google Shape;2899;p39"/>
            <p:cNvSpPr/>
            <p:nvPr/>
          </p:nvSpPr>
          <p:spPr>
            <a:xfrm>
              <a:off x="2884379" y="2015300"/>
              <a:ext cx="126624" cy="435630"/>
            </a:xfrm>
            <a:custGeom>
              <a:avLst/>
              <a:gdLst/>
              <a:ahLst/>
              <a:cxnLst/>
              <a:rect l="l" t="t" r="r" b="b"/>
              <a:pathLst>
                <a:path w="3847" h="13235" extrusionOk="0">
                  <a:moveTo>
                    <a:pt x="3087" y="0"/>
                  </a:moveTo>
                  <a:cubicBezTo>
                    <a:pt x="2917" y="0"/>
                    <a:pt x="2763" y="105"/>
                    <a:pt x="2706" y="269"/>
                  </a:cubicBezTo>
                  <a:lnTo>
                    <a:pt x="2005" y="2236"/>
                  </a:lnTo>
                  <a:cubicBezTo>
                    <a:pt x="1989" y="2234"/>
                    <a:pt x="1973" y="2233"/>
                    <a:pt x="1958" y="2233"/>
                  </a:cubicBezTo>
                  <a:cubicBezTo>
                    <a:pt x="1800" y="2233"/>
                    <a:pt x="1661" y="2348"/>
                    <a:pt x="1634" y="2509"/>
                  </a:cubicBezTo>
                  <a:lnTo>
                    <a:pt x="29" y="12611"/>
                  </a:lnTo>
                  <a:cubicBezTo>
                    <a:pt x="0" y="12788"/>
                    <a:pt x="122" y="12957"/>
                    <a:pt x="300" y="12985"/>
                  </a:cubicBezTo>
                  <a:lnTo>
                    <a:pt x="1840" y="13230"/>
                  </a:lnTo>
                  <a:cubicBezTo>
                    <a:pt x="1858" y="13233"/>
                    <a:pt x="1875" y="13234"/>
                    <a:pt x="1892" y="13234"/>
                  </a:cubicBezTo>
                  <a:cubicBezTo>
                    <a:pt x="2050" y="13234"/>
                    <a:pt x="2189" y="13120"/>
                    <a:pt x="2216" y="12959"/>
                  </a:cubicBezTo>
                  <a:lnTo>
                    <a:pt x="3820" y="2857"/>
                  </a:lnTo>
                  <a:cubicBezTo>
                    <a:pt x="3847" y="2680"/>
                    <a:pt x="3728" y="2514"/>
                    <a:pt x="3552" y="2483"/>
                  </a:cubicBezTo>
                  <a:lnTo>
                    <a:pt x="3494" y="396"/>
                  </a:lnTo>
                  <a:cubicBezTo>
                    <a:pt x="3489" y="201"/>
                    <a:pt x="3345" y="37"/>
                    <a:pt x="3154" y="7"/>
                  </a:cubicBezTo>
                  <a:lnTo>
                    <a:pt x="3150" y="5"/>
                  </a:lnTo>
                  <a:cubicBezTo>
                    <a:pt x="3129" y="2"/>
                    <a:pt x="3107" y="0"/>
                    <a:pt x="3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9"/>
            <p:cNvSpPr/>
            <p:nvPr/>
          </p:nvSpPr>
          <p:spPr>
            <a:xfrm>
              <a:off x="2891127" y="2134617"/>
              <a:ext cx="113228" cy="270693"/>
            </a:xfrm>
            <a:custGeom>
              <a:avLst/>
              <a:gdLst/>
              <a:ahLst/>
              <a:cxnLst/>
              <a:rect l="l" t="t" r="r" b="b"/>
              <a:pathLst>
                <a:path w="3440" h="8224" extrusionOk="0">
                  <a:moveTo>
                    <a:pt x="1253" y="1"/>
                  </a:moveTo>
                  <a:lnTo>
                    <a:pt x="1" y="7876"/>
                  </a:lnTo>
                  <a:lnTo>
                    <a:pt x="2187" y="8224"/>
                  </a:lnTo>
                  <a:lnTo>
                    <a:pt x="3439" y="349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9"/>
            <p:cNvSpPr/>
            <p:nvPr/>
          </p:nvSpPr>
          <p:spPr>
            <a:xfrm>
              <a:off x="2923745" y="2210847"/>
              <a:ext cx="47924" cy="117967"/>
            </a:xfrm>
            <a:custGeom>
              <a:avLst/>
              <a:gdLst/>
              <a:ahLst/>
              <a:cxnLst/>
              <a:rect l="l" t="t" r="r" b="b"/>
              <a:pathLst>
                <a:path w="1456" h="3584" extrusionOk="0">
                  <a:moveTo>
                    <a:pt x="982" y="1"/>
                  </a:moveTo>
                  <a:cubicBezTo>
                    <a:pt x="673" y="1"/>
                    <a:pt x="309" y="744"/>
                    <a:pt x="158" y="1701"/>
                  </a:cubicBezTo>
                  <a:cubicBezTo>
                    <a:pt x="0" y="2690"/>
                    <a:pt x="128" y="3531"/>
                    <a:pt x="443" y="3581"/>
                  </a:cubicBezTo>
                  <a:cubicBezTo>
                    <a:pt x="453" y="3583"/>
                    <a:pt x="463" y="3584"/>
                    <a:pt x="473" y="3584"/>
                  </a:cubicBezTo>
                  <a:cubicBezTo>
                    <a:pt x="783" y="3584"/>
                    <a:pt x="1147" y="2841"/>
                    <a:pt x="1298" y="1883"/>
                  </a:cubicBezTo>
                  <a:cubicBezTo>
                    <a:pt x="1456" y="895"/>
                    <a:pt x="1328" y="53"/>
                    <a:pt x="1012" y="3"/>
                  </a:cubicBezTo>
                  <a:cubicBezTo>
                    <a:pt x="1002" y="2"/>
                    <a:pt x="992" y="1"/>
                    <a:pt x="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9"/>
            <p:cNvSpPr/>
            <p:nvPr/>
          </p:nvSpPr>
          <p:spPr>
            <a:xfrm>
              <a:off x="2924272" y="2159138"/>
              <a:ext cx="75968" cy="36470"/>
            </a:xfrm>
            <a:custGeom>
              <a:avLst/>
              <a:gdLst/>
              <a:ahLst/>
              <a:cxnLst/>
              <a:rect l="l" t="t" r="r" b="b"/>
              <a:pathLst>
                <a:path w="2308" h="1108" extrusionOk="0">
                  <a:moveTo>
                    <a:pt x="120" y="1"/>
                  </a:moveTo>
                  <a:lnTo>
                    <a:pt x="0" y="759"/>
                  </a:lnTo>
                  <a:lnTo>
                    <a:pt x="2187" y="1107"/>
                  </a:lnTo>
                  <a:lnTo>
                    <a:pt x="2308" y="347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9"/>
            <p:cNvSpPr/>
            <p:nvPr/>
          </p:nvSpPr>
          <p:spPr>
            <a:xfrm>
              <a:off x="2895011" y="2344120"/>
              <a:ext cx="76001" cy="36437"/>
            </a:xfrm>
            <a:custGeom>
              <a:avLst/>
              <a:gdLst/>
              <a:ahLst/>
              <a:cxnLst/>
              <a:rect l="l" t="t" r="r" b="b"/>
              <a:pathLst>
                <a:path w="2309" h="1107" extrusionOk="0">
                  <a:moveTo>
                    <a:pt x="122" y="0"/>
                  </a:moveTo>
                  <a:lnTo>
                    <a:pt x="1" y="759"/>
                  </a:lnTo>
                  <a:lnTo>
                    <a:pt x="2188" y="1107"/>
                  </a:lnTo>
                  <a:lnTo>
                    <a:pt x="2309" y="347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9"/>
            <p:cNvSpPr/>
            <p:nvPr/>
          </p:nvSpPr>
          <p:spPr>
            <a:xfrm>
              <a:off x="2884313" y="2142352"/>
              <a:ext cx="78700" cy="308578"/>
            </a:xfrm>
            <a:custGeom>
              <a:avLst/>
              <a:gdLst/>
              <a:ahLst/>
              <a:cxnLst/>
              <a:rect l="l" t="t" r="r" b="b"/>
              <a:pathLst>
                <a:path w="2391" h="9375" extrusionOk="0">
                  <a:moveTo>
                    <a:pt x="1421" y="1"/>
                  </a:moveTo>
                  <a:lnTo>
                    <a:pt x="29" y="8751"/>
                  </a:lnTo>
                  <a:cubicBezTo>
                    <a:pt x="0" y="8930"/>
                    <a:pt x="123" y="9098"/>
                    <a:pt x="300" y="9125"/>
                  </a:cubicBezTo>
                  <a:lnTo>
                    <a:pt x="1841" y="9370"/>
                  </a:lnTo>
                  <a:cubicBezTo>
                    <a:pt x="1859" y="9373"/>
                    <a:pt x="1877" y="9374"/>
                    <a:pt x="1895" y="9374"/>
                  </a:cubicBezTo>
                  <a:cubicBezTo>
                    <a:pt x="2053" y="9374"/>
                    <a:pt x="2191" y="9259"/>
                    <a:pt x="2215" y="9099"/>
                  </a:cubicBezTo>
                  <a:lnTo>
                    <a:pt x="2391" y="7994"/>
                  </a:lnTo>
                  <a:cubicBezTo>
                    <a:pt x="2327" y="7985"/>
                    <a:pt x="2262" y="7975"/>
                    <a:pt x="2199" y="7966"/>
                  </a:cubicBezTo>
                  <a:cubicBezTo>
                    <a:pt x="2011" y="7943"/>
                    <a:pt x="1813" y="7927"/>
                    <a:pt x="1636" y="7863"/>
                  </a:cubicBezTo>
                  <a:cubicBezTo>
                    <a:pt x="1550" y="7833"/>
                    <a:pt x="1469" y="7790"/>
                    <a:pt x="1398" y="7730"/>
                  </a:cubicBezTo>
                  <a:cubicBezTo>
                    <a:pt x="1188" y="7556"/>
                    <a:pt x="1120" y="7290"/>
                    <a:pt x="1118" y="7010"/>
                  </a:cubicBezTo>
                  <a:cubicBezTo>
                    <a:pt x="1116" y="6826"/>
                    <a:pt x="1144" y="6638"/>
                    <a:pt x="1177" y="6463"/>
                  </a:cubicBezTo>
                  <a:lnTo>
                    <a:pt x="1221" y="6247"/>
                  </a:lnTo>
                  <a:cubicBezTo>
                    <a:pt x="1464" y="5059"/>
                    <a:pt x="1805" y="3891"/>
                    <a:pt x="2066" y="2707"/>
                  </a:cubicBezTo>
                  <a:cubicBezTo>
                    <a:pt x="2159" y="2290"/>
                    <a:pt x="2240" y="1853"/>
                    <a:pt x="2223" y="1432"/>
                  </a:cubicBezTo>
                  <a:cubicBezTo>
                    <a:pt x="2212" y="1186"/>
                    <a:pt x="2168" y="943"/>
                    <a:pt x="2072" y="713"/>
                  </a:cubicBezTo>
                  <a:cubicBezTo>
                    <a:pt x="2059" y="682"/>
                    <a:pt x="2045" y="653"/>
                    <a:pt x="2030" y="623"/>
                  </a:cubicBezTo>
                  <a:cubicBezTo>
                    <a:pt x="1899" y="363"/>
                    <a:pt x="1677" y="139"/>
                    <a:pt x="142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9"/>
            <p:cNvSpPr/>
            <p:nvPr/>
          </p:nvSpPr>
          <p:spPr>
            <a:xfrm>
              <a:off x="2980129" y="2027248"/>
              <a:ext cx="10664" cy="57075"/>
            </a:xfrm>
            <a:custGeom>
              <a:avLst/>
              <a:gdLst/>
              <a:ahLst/>
              <a:cxnLst/>
              <a:rect l="l" t="t" r="r" b="b"/>
              <a:pathLst>
                <a:path w="324" h="1734" extrusionOk="0">
                  <a:moveTo>
                    <a:pt x="177" y="1"/>
                  </a:moveTo>
                  <a:cubicBezTo>
                    <a:pt x="150" y="1"/>
                    <a:pt x="124" y="17"/>
                    <a:pt x="116" y="50"/>
                  </a:cubicBezTo>
                  <a:cubicBezTo>
                    <a:pt x="19" y="477"/>
                    <a:pt x="0" y="1242"/>
                    <a:pt x="81" y="1679"/>
                  </a:cubicBezTo>
                  <a:cubicBezTo>
                    <a:pt x="88" y="1715"/>
                    <a:pt x="118" y="1734"/>
                    <a:pt x="148" y="1734"/>
                  </a:cubicBezTo>
                  <a:cubicBezTo>
                    <a:pt x="176" y="1734"/>
                    <a:pt x="205" y="1716"/>
                    <a:pt x="213" y="1682"/>
                  </a:cubicBezTo>
                  <a:cubicBezTo>
                    <a:pt x="308" y="1256"/>
                    <a:pt x="324" y="496"/>
                    <a:pt x="240" y="52"/>
                  </a:cubicBezTo>
                  <a:cubicBezTo>
                    <a:pt x="233" y="18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9"/>
            <p:cNvSpPr/>
            <p:nvPr/>
          </p:nvSpPr>
          <p:spPr>
            <a:xfrm>
              <a:off x="2880331" y="2010988"/>
              <a:ext cx="135149" cy="444287"/>
            </a:xfrm>
            <a:custGeom>
              <a:avLst/>
              <a:gdLst/>
              <a:ahLst/>
              <a:cxnLst/>
              <a:rect l="l" t="t" r="r" b="b"/>
              <a:pathLst>
                <a:path w="4106" h="13498" extrusionOk="0">
                  <a:moveTo>
                    <a:pt x="3209" y="265"/>
                  </a:moveTo>
                  <a:cubicBezTo>
                    <a:pt x="3224" y="265"/>
                    <a:pt x="3239" y="266"/>
                    <a:pt x="3255" y="268"/>
                  </a:cubicBezTo>
                  <a:cubicBezTo>
                    <a:pt x="3384" y="290"/>
                    <a:pt x="3480" y="399"/>
                    <a:pt x="3484" y="530"/>
                  </a:cubicBezTo>
                  <a:lnTo>
                    <a:pt x="3537" y="2459"/>
                  </a:lnTo>
                  <a:lnTo>
                    <a:pt x="2302" y="2263"/>
                  </a:lnTo>
                  <a:lnTo>
                    <a:pt x="2951" y="445"/>
                  </a:lnTo>
                  <a:cubicBezTo>
                    <a:pt x="2990" y="336"/>
                    <a:pt x="3094" y="265"/>
                    <a:pt x="3209" y="265"/>
                  </a:cubicBezTo>
                  <a:close/>
                  <a:moveTo>
                    <a:pt x="2079" y="2496"/>
                  </a:moveTo>
                  <a:cubicBezTo>
                    <a:pt x="2089" y="2496"/>
                    <a:pt x="2097" y="2497"/>
                    <a:pt x="2106" y="2497"/>
                  </a:cubicBezTo>
                  <a:lnTo>
                    <a:pt x="3654" y="2743"/>
                  </a:lnTo>
                  <a:cubicBezTo>
                    <a:pt x="3758" y="2762"/>
                    <a:pt x="3829" y="2862"/>
                    <a:pt x="3813" y="2965"/>
                  </a:cubicBezTo>
                  <a:lnTo>
                    <a:pt x="3658" y="3948"/>
                  </a:lnTo>
                  <a:lnTo>
                    <a:pt x="1732" y="3642"/>
                  </a:lnTo>
                  <a:lnTo>
                    <a:pt x="1886" y="2661"/>
                  </a:lnTo>
                  <a:cubicBezTo>
                    <a:pt x="1900" y="2565"/>
                    <a:pt x="1985" y="2496"/>
                    <a:pt x="2079" y="2496"/>
                  </a:cubicBezTo>
                  <a:close/>
                  <a:moveTo>
                    <a:pt x="1690" y="3905"/>
                  </a:moveTo>
                  <a:lnTo>
                    <a:pt x="3615" y="4210"/>
                  </a:lnTo>
                  <a:lnTo>
                    <a:pt x="2404" y="11824"/>
                  </a:lnTo>
                  <a:lnTo>
                    <a:pt x="479" y="11518"/>
                  </a:lnTo>
                  <a:lnTo>
                    <a:pt x="1690" y="3905"/>
                  </a:lnTo>
                  <a:close/>
                  <a:moveTo>
                    <a:pt x="436" y="11780"/>
                  </a:moveTo>
                  <a:lnTo>
                    <a:pt x="2362" y="12086"/>
                  </a:lnTo>
                  <a:lnTo>
                    <a:pt x="2207" y="13068"/>
                  </a:lnTo>
                  <a:cubicBezTo>
                    <a:pt x="2198" y="13121"/>
                    <a:pt x="2170" y="13165"/>
                    <a:pt x="2128" y="13196"/>
                  </a:cubicBezTo>
                  <a:cubicBezTo>
                    <a:pt x="2094" y="13221"/>
                    <a:pt x="2054" y="13233"/>
                    <a:pt x="2013" y="13233"/>
                  </a:cubicBezTo>
                  <a:cubicBezTo>
                    <a:pt x="2003" y="13233"/>
                    <a:pt x="1993" y="13233"/>
                    <a:pt x="1983" y="13231"/>
                  </a:cubicBezTo>
                  <a:lnTo>
                    <a:pt x="443" y="12986"/>
                  </a:lnTo>
                  <a:cubicBezTo>
                    <a:pt x="392" y="12978"/>
                    <a:pt x="346" y="12950"/>
                    <a:pt x="315" y="12908"/>
                  </a:cubicBezTo>
                  <a:cubicBezTo>
                    <a:pt x="285" y="12865"/>
                    <a:pt x="272" y="12815"/>
                    <a:pt x="281" y="12763"/>
                  </a:cubicBezTo>
                  <a:lnTo>
                    <a:pt x="436" y="11780"/>
                  </a:lnTo>
                  <a:close/>
                  <a:moveTo>
                    <a:pt x="3207" y="1"/>
                  </a:moveTo>
                  <a:cubicBezTo>
                    <a:pt x="2983" y="1"/>
                    <a:pt x="2779" y="141"/>
                    <a:pt x="2703" y="358"/>
                  </a:cubicBezTo>
                  <a:lnTo>
                    <a:pt x="2033" y="2237"/>
                  </a:lnTo>
                  <a:cubicBezTo>
                    <a:pt x="1831" y="2258"/>
                    <a:pt x="1659" y="2411"/>
                    <a:pt x="1625" y="2620"/>
                  </a:cubicBezTo>
                  <a:lnTo>
                    <a:pt x="1448" y="3732"/>
                  </a:lnTo>
                  <a:lnTo>
                    <a:pt x="559" y="9329"/>
                  </a:lnTo>
                  <a:lnTo>
                    <a:pt x="20" y="12722"/>
                  </a:lnTo>
                  <a:cubicBezTo>
                    <a:pt x="0" y="12843"/>
                    <a:pt x="29" y="12965"/>
                    <a:pt x="102" y="13063"/>
                  </a:cubicBezTo>
                  <a:cubicBezTo>
                    <a:pt x="174" y="13163"/>
                    <a:pt x="281" y="13228"/>
                    <a:pt x="401" y="13247"/>
                  </a:cubicBezTo>
                  <a:lnTo>
                    <a:pt x="1942" y="13492"/>
                  </a:lnTo>
                  <a:cubicBezTo>
                    <a:pt x="1965" y="13496"/>
                    <a:pt x="1991" y="13497"/>
                    <a:pt x="2015" y="13497"/>
                  </a:cubicBezTo>
                  <a:cubicBezTo>
                    <a:pt x="2111" y="13497"/>
                    <a:pt x="2203" y="13466"/>
                    <a:pt x="2283" y="13409"/>
                  </a:cubicBezTo>
                  <a:cubicBezTo>
                    <a:pt x="2383" y="13338"/>
                    <a:pt x="2448" y="13231"/>
                    <a:pt x="2467" y="13110"/>
                  </a:cubicBezTo>
                  <a:lnTo>
                    <a:pt x="2644" y="11997"/>
                  </a:lnTo>
                  <a:lnTo>
                    <a:pt x="3271" y="8058"/>
                  </a:lnTo>
                  <a:lnTo>
                    <a:pt x="4074" y="3008"/>
                  </a:lnTo>
                  <a:cubicBezTo>
                    <a:pt x="4106" y="2800"/>
                    <a:pt x="3990" y="2601"/>
                    <a:pt x="3804" y="2518"/>
                  </a:cubicBezTo>
                  <a:lnTo>
                    <a:pt x="3749" y="524"/>
                  </a:lnTo>
                  <a:cubicBezTo>
                    <a:pt x="3743" y="266"/>
                    <a:pt x="3552" y="49"/>
                    <a:pt x="3293" y="8"/>
                  </a:cubicBezTo>
                  <a:cubicBezTo>
                    <a:pt x="3264" y="3"/>
                    <a:pt x="3235" y="1"/>
                    <a:pt x="3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7" name="Google Shape;2907;p39"/>
          <p:cNvGrpSpPr/>
          <p:nvPr/>
        </p:nvGrpSpPr>
        <p:grpSpPr>
          <a:xfrm>
            <a:off x="957250" y="2571741"/>
            <a:ext cx="394355" cy="421115"/>
            <a:chOff x="3569800" y="2151666"/>
            <a:chExt cx="394355" cy="421115"/>
          </a:xfrm>
        </p:grpSpPr>
        <p:sp>
          <p:nvSpPr>
            <p:cNvPr id="2908" name="Google Shape;2908;p39"/>
            <p:cNvSpPr/>
            <p:nvPr/>
          </p:nvSpPr>
          <p:spPr>
            <a:xfrm>
              <a:off x="3615815" y="2155978"/>
              <a:ext cx="215626" cy="412425"/>
            </a:xfrm>
            <a:custGeom>
              <a:avLst/>
              <a:gdLst/>
              <a:ahLst/>
              <a:cxnLst/>
              <a:rect l="l" t="t" r="r" b="b"/>
              <a:pathLst>
                <a:path w="6551" h="12530" extrusionOk="0">
                  <a:moveTo>
                    <a:pt x="442" y="1"/>
                  </a:moveTo>
                  <a:cubicBezTo>
                    <a:pt x="388" y="1"/>
                    <a:pt x="333" y="11"/>
                    <a:pt x="281" y="34"/>
                  </a:cubicBezTo>
                  <a:lnTo>
                    <a:pt x="277" y="35"/>
                  </a:lnTo>
                  <a:cubicBezTo>
                    <a:pt x="99" y="114"/>
                    <a:pt x="1" y="308"/>
                    <a:pt x="44" y="497"/>
                  </a:cubicBezTo>
                  <a:lnTo>
                    <a:pt x="515" y="2532"/>
                  </a:lnTo>
                  <a:cubicBezTo>
                    <a:pt x="352" y="2606"/>
                    <a:pt x="278" y="2796"/>
                    <a:pt x="350" y="2961"/>
                  </a:cubicBezTo>
                  <a:lnTo>
                    <a:pt x="4449" y="12333"/>
                  </a:lnTo>
                  <a:cubicBezTo>
                    <a:pt x="4504" y="12456"/>
                    <a:pt x="4623" y="12529"/>
                    <a:pt x="4749" y="12529"/>
                  </a:cubicBezTo>
                  <a:cubicBezTo>
                    <a:pt x="4793" y="12529"/>
                    <a:pt x="4837" y="12520"/>
                    <a:pt x="4880" y="12502"/>
                  </a:cubicBezTo>
                  <a:lnTo>
                    <a:pt x="6308" y="11876"/>
                  </a:lnTo>
                  <a:cubicBezTo>
                    <a:pt x="6475" y="11805"/>
                    <a:pt x="6550" y="11613"/>
                    <a:pt x="6478" y="11448"/>
                  </a:cubicBezTo>
                  <a:lnTo>
                    <a:pt x="2380" y="2076"/>
                  </a:lnTo>
                  <a:cubicBezTo>
                    <a:pt x="2326" y="1952"/>
                    <a:pt x="2206" y="1880"/>
                    <a:pt x="2080" y="1880"/>
                  </a:cubicBezTo>
                  <a:cubicBezTo>
                    <a:pt x="2038" y="1880"/>
                    <a:pt x="1995" y="1888"/>
                    <a:pt x="1953" y="1905"/>
                  </a:cubicBezTo>
                  <a:lnTo>
                    <a:pt x="778" y="177"/>
                  </a:lnTo>
                  <a:cubicBezTo>
                    <a:pt x="701" y="64"/>
                    <a:pt x="574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9"/>
            <p:cNvSpPr/>
            <p:nvPr/>
          </p:nvSpPr>
          <p:spPr>
            <a:xfrm>
              <a:off x="3642311" y="2258047"/>
              <a:ext cx="171948" cy="269706"/>
            </a:xfrm>
            <a:custGeom>
              <a:avLst/>
              <a:gdLst/>
              <a:ahLst/>
              <a:cxnLst/>
              <a:rect l="l" t="t" r="r" b="b"/>
              <a:pathLst>
                <a:path w="5224" h="8194" extrusionOk="0">
                  <a:moveTo>
                    <a:pt x="2029" y="0"/>
                  </a:moveTo>
                  <a:lnTo>
                    <a:pt x="0" y="887"/>
                  </a:lnTo>
                  <a:lnTo>
                    <a:pt x="3195" y="8194"/>
                  </a:lnTo>
                  <a:lnTo>
                    <a:pt x="5224" y="7306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9"/>
            <p:cNvSpPr/>
            <p:nvPr/>
          </p:nvSpPr>
          <p:spPr>
            <a:xfrm>
              <a:off x="3694646" y="2337932"/>
              <a:ext cx="67114" cy="110364"/>
            </a:xfrm>
            <a:custGeom>
              <a:avLst/>
              <a:gdLst/>
              <a:ahLst/>
              <a:cxnLst/>
              <a:rect l="l" t="t" r="r" b="b"/>
              <a:pathLst>
                <a:path w="2039" h="3353" extrusionOk="0">
                  <a:moveTo>
                    <a:pt x="374" y="1"/>
                  </a:moveTo>
                  <a:cubicBezTo>
                    <a:pt x="345" y="1"/>
                    <a:pt x="318" y="6"/>
                    <a:pt x="293" y="17"/>
                  </a:cubicBezTo>
                  <a:cubicBezTo>
                    <a:pt x="1" y="145"/>
                    <a:pt x="88" y="992"/>
                    <a:pt x="490" y="1909"/>
                  </a:cubicBezTo>
                  <a:cubicBezTo>
                    <a:pt x="857" y="2746"/>
                    <a:pt x="1358" y="3353"/>
                    <a:pt x="1665" y="3353"/>
                  </a:cubicBezTo>
                  <a:cubicBezTo>
                    <a:pt x="1693" y="3353"/>
                    <a:pt x="1720" y="3347"/>
                    <a:pt x="1745" y="3336"/>
                  </a:cubicBezTo>
                  <a:cubicBezTo>
                    <a:pt x="2038" y="3209"/>
                    <a:pt x="1950" y="2362"/>
                    <a:pt x="1549" y="1445"/>
                  </a:cubicBezTo>
                  <a:cubicBezTo>
                    <a:pt x="1183" y="607"/>
                    <a:pt x="681" y="1"/>
                    <a:pt x="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9"/>
            <p:cNvSpPr/>
            <p:nvPr/>
          </p:nvSpPr>
          <p:spPr>
            <a:xfrm>
              <a:off x="3652350" y="2281055"/>
              <a:ext cx="76922" cy="52401"/>
            </a:xfrm>
            <a:custGeom>
              <a:avLst/>
              <a:gdLst/>
              <a:ahLst/>
              <a:cxnLst/>
              <a:rect l="l" t="t" r="r" b="b"/>
              <a:pathLst>
                <a:path w="2337" h="1592" extrusionOk="0">
                  <a:moveTo>
                    <a:pt x="2029" y="0"/>
                  </a:moveTo>
                  <a:lnTo>
                    <a:pt x="0" y="887"/>
                  </a:lnTo>
                  <a:lnTo>
                    <a:pt x="309" y="1592"/>
                  </a:lnTo>
                  <a:lnTo>
                    <a:pt x="2337" y="704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9"/>
            <p:cNvSpPr/>
            <p:nvPr/>
          </p:nvSpPr>
          <p:spPr>
            <a:xfrm>
              <a:off x="3727298" y="2452344"/>
              <a:ext cx="76955" cy="52434"/>
            </a:xfrm>
            <a:custGeom>
              <a:avLst/>
              <a:gdLst/>
              <a:ahLst/>
              <a:cxnLst/>
              <a:rect l="l" t="t" r="r" b="b"/>
              <a:pathLst>
                <a:path w="2338" h="1593" extrusionOk="0">
                  <a:moveTo>
                    <a:pt x="2029" y="1"/>
                  </a:moveTo>
                  <a:lnTo>
                    <a:pt x="0" y="888"/>
                  </a:lnTo>
                  <a:lnTo>
                    <a:pt x="309" y="1593"/>
                  </a:lnTo>
                  <a:lnTo>
                    <a:pt x="2338" y="705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9"/>
            <p:cNvSpPr/>
            <p:nvPr/>
          </p:nvSpPr>
          <p:spPr>
            <a:xfrm>
              <a:off x="3696160" y="2265585"/>
              <a:ext cx="135248" cy="302851"/>
            </a:xfrm>
            <a:custGeom>
              <a:avLst/>
              <a:gdLst/>
              <a:ahLst/>
              <a:cxnLst/>
              <a:rect l="l" t="t" r="r" b="b"/>
              <a:pathLst>
                <a:path w="4109" h="9201" extrusionOk="0">
                  <a:moveTo>
                    <a:pt x="487" y="1"/>
                  </a:moveTo>
                  <a:cubicBezTo>
                    <a:pt x="274" y="199"/>
                    <a:pt x="114" y="471"/>
                    <a:pt x="53" y="757"/>
                  </a:cubicBezTo>
                  <a:cubicBezTo>
                    <a:pt x="46" y="789"/>
                    <a:pt x="41" y="821"/>
                    <a:pt x="35" y="853"/>
                  </a:cubicBezTo>
                  <a:cubicBezTo>
                    <a:pt x="0" y="1101"/>
                    <a:pt x="20" y="1347"/>
                    <a:pt x="72" y="1587"/>
                  </a:cubicBezTo>
                  <a:cubicBezTo>
                    <a:pt x="160" y="2000"/>
                    <a:pt x="349" y="2401"/>
                    <a:pt x="542" y="2782"/>
                  </a:cubicBezTo>
                  <a:cubicBezTo>
                    <a:pt x="1094" y="3863"/>
                    <a:pt x="1718" y="4907"/>
                    <a:pt x="2254" y="5996"/>
                  </a:cubicBezTo>
                  <a:cubicBezTo>
                    <a:pt x="2287" y="6061"/>
                    <a:pt x="2319" y="6128"/>
                    <a:pt x="2350" y="6194"/>
                  </a:cubicBezTo>
                  <a:cubicBezTo>
                    <a:pt x="2426" y="6355"/>
                    <a:pt x="2500" y="6530"/>
                    <a:pt x="2543" y="6708"/>
                  </a:cubicBezTo>
                  <a:cubicBezTo>
                    <a:pt x="2612" y="6979"/>
                    <a:pt x="2614" y="7253"/>
                    <a:pt x="2455" y="7475"/>
                  </a:cubicBezTo>
                  <a:cubicBezTo>
                    <a:pt x="2400" y="7551"/>
                    <a:pt x="2333" y="7612"/>
                    <a:pt x="2258" y="7663"/>
                  </a:cubicBezTo>
                  <a:cubicBezTo>
                    <a:pt x="2102" y="7770"/>
                    <a:pt x="1914" y="7837"/>
                    <a:pt x="1738" y="7906"/>
                  </a:cubicBezTo>
                  <a:cubicBezTo>
                    <a:pt x="1679" y="7928"/>
                    <a:pt x="1620" y="7954"/>
                    <a:pt x="1560" y="7978"/>
                  </a:cubicBezTo>
                  <a:lnTo>
                    <a:pt x="2008" y="9004"/>
                  </a:lnTo>
                  <a:cubicBezTo>
                    <a:pt x="2062" y="9128"/>
                    <a:pt x="2182" y="9201"/>
                    <a:pt x="2307" y="9201"/>
                  </a:cubicBezTo>
                  <a:cubicBezTo>
                    <a:pt x="2351" y="9201"/>
                    <a:pt x="2396" y="9192"/>
                    <a:pt x="2439" y="9173"/>
                  </a:cubicBezTo>
                  <a:lnTo>
                    <a:pt x="3867" y="8549"/>
                  </a:lnTo>
                  <a:cubicBezTo>
                    <a:pt x="4033" y="8476"/>
                    <a:pt x="4108" y="8284"/>
                    <a:pt x="4036" y="8118"/>
                  </a:cubicBezTo>
                  <a:lnTo>
                    <a:pt x="487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9"/>
            <p:cNvSpPr/>
            <p:nvPr/>
          </p:nvSpPr>
          <p:spPr>
            <a:xfrm>
              <a:off x="3628388" y="2167893"/>
              <a:ext cx="18729" cy="55133"/>
            </a:xfrm>
            <a:custGeom>
              <a:avLst/>
              <a:gdLst/>
              <a:ahLst/>
              <a:cxnLst/>
              <a:rect l="l" t="t" r="r" b="b"/>
              <a:pathLst>
                <a:path w="569" h="1675" extrusionOk="0">
                  <a:moveTo>
                    <a:pt x="67" y="0"/>
                  </a:moveTo>
                  <a:cubicBezTo>
                    <a:pt x="34" y="0"/>
                    <a:pt x="0" y="26"/>
                    <a:pt x="3" y="69"/>
                  </a:cubicBezTo>
                  <a:cubicBezTo>
                    <a:pt x="34" y="518"/>
                    <a:pt x="239" y="1251"/>
                    <a:pt x="439" y="1638"/>
                  </a:cubicBezTo>
                  <a:cubicBezTo>
                    <a:pt x="452" y="1663"/>
                    <a:pt x="475" y="1674"/>
                    <a:pt x="497" y="1674"/>
                  </a:cubicBezTo>
                  <a:cubicBezTo>
                    <a:pt x="533" y="1674"/>
                    <a:pt x="569" y="1647"/>
                    <a:pt x="566" y="1602"/>
                  </a:cubicBezTo>
                  <a:cubicBezTo>
                    <a:pt x="534" y="1159"/>
                    <a:pt x="323" y="423"/>
                    <a:pt x="121" y="34"/>
                  </a:cubicBezTo>
                  <a:cubicBezTo>
                    <a:pt x="109" y="11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9"/>
            <p:cNvSpPr/>
            <p:nvPr/>
          </p:nvSpPr>
          <p:spPr>
            <a:xfrm>
              <a:off x="3611141" y="2151666"/>
              <a:ext cx="225237" cy="421115"/>
            </a:xfrm>
            <a:custGeom>
              <a:avLst/>
              <a:gdLst/>
              <a:ahLst/>
              <a:cxnLst/>
              <a:rect l="l" t="t" r="r" b="b"/>
              <a:pathLst>
                <a:path w="6843" h="12794" extrusionOk="0">
                  <a:moveTo>
                    <a:pt x="586" y="265"/>
                  </a:moveTo>
                  <a:cubicBezTo>
                    <a:pt x="675" y="265"/>
                    <a:pt x="760" y="307"/>
                    <a:pt x="811" y="384"/>
                  </a:cubicBezTo>
                  <a:lnTo>
                    <a:pt x="1895" y="1980"/>
                  </a:lnTo>
                  <a:lnTo>
                    <a:pt x="751" y="2480"/>
                  </a:lnTo>
                  <a:lnTo>
                    <a:pt x="316" y="601"/>
                  </a:lnTo>
                  <a:cubicBezTo>
                    <a:pt x="286" y="472"/>
                    <a:pt x="352" y="341"/>
                    <a:pt x="478" y="287"/>
                  </a:cubicBezTo>
                  <a:cubicBezTo>
                    <a:pt x="513" y="271"/>
                    <a:pt x="550" y="265"/>
                    <a:pt x="586" y="265"/>
                  </a:cubicBezTo>
                  <a:close/>
                  <a:moveTo>
                    <a:pt x="2222" y="2142"/>
                  </a:moveTo>
                  <a:cubicBezTo>
                    <a:pt x="2298" y="2142"/>
                    <a:pt x="2370" y="2186"/>
                    <a:pt x="2401" y="2259"/>
                  </a:cubicBezTo>
                  <a:lnTo>
                    <a:pt x="2800" y="3170"/>
                  </a:lnTo>
                  <a:lnTo>
                    <a:pt x="1013" y="3952"/>
                  </a:lnTo>
                  <a:lnTo>
                    <a:pt x="614" y="3041"/>
                  </a:lnTo>
                  <a:cubicBezTo>
                    <a:pt x="571" y="2943"/>
                    <a:pt x="616" y="2829"/>
                    <a:pt x="712" y="2785"/>
                  </a:cubicBezTo>
                  <a:lnTo>
                    <a:pt x="2146" y="2158"/>
                  </a:lnTo>
                  <a:cubicBezTo>
                    <a:pt x="2171" y="2147"/>
                    <a:pt x="2197" y="2142"/>
                    <a:pt x="2222" y="2142"/>
                  </a:cubicBezTo>
                  <a:close/>
                  <a:moveTo>
                    <a:pt x="2906" y="3414"/>
                  </a:moveTo>
                  <a:lnTo>
                    <a:pt x="5995" y="10479"/>
                  </a:lnTo>
                  <a:lnTo>
                    <a:pt x="4209" y="11260"/>
                  </a:lnTo>
                  <a:lnTo>
                    <a:pt x="1118" y="4195"/>
                  </a:lnTo>
                  <a:lnTo>
                    <a:pt x="2906" y="3414"/>
                  </a:lnTo>
                  <a:close/>
                  <a:moveTo>
                    <a:pt x="6100" y="10718"/>
                  </a:moveTo>
                  <a:lnTo>
                    <a:pt x="6499" y="11630"/>
                  </a:lnTo>
                  <a:cubicBezTo>
                    <a:pt x="6542" y="11730"/>
                    <a:pt x="6497" y="11846"/>
                    <a:pt x="6399" y="11888"/>
                  </a:cubicBezTo>
                  <a:lnTo>
                    <a:pt x="4969" y="12513"/>
                  </a:lnTo>
                  <a:cubicBezTo>
                    <a:pt x="4943" y="12524"/>
                    <a:pt x="4917" y="12529"/>
                    <a:pt x="4891" y="12529"/>
                  </a:cubicBezTo>
                  <a:cubicBezTo>
                    <a:pt x="4815" y="12529"/>
                    <a:pt x="4743" y="12485"/>
                    <a:pt x="4712" y="12412"/>
                  </a:cubicBezTo>
                  <a:lnTo>
                    <a:pt x="4313" y="11500"/>
                  </a:lnTo>
                  <a:lnTo>
                    <a:pt x="6100" y="10718"/>
                  </a:lnTo>
                  <a:close/>
                  <a:moveTo>
                    <a:pt x="587" y="1"/>
                  </a:moveTo>
                  <a:cubicBezTo>
                    <a:pt x="514" y="1"/>
                    <a:pt x="439" y="16"/>
                    <a:pt x="367" y="47"/>
                  </a:cubicBezTo>
                  <a:cubicBezTo>
                    <a:pt x="130" y="150"/>
                    <a:pt x="0" y="408"/>
                    <a:pt x="59" y="660"/>
                  </a:cubicBezTo>
                  <a:lnTo>
                    <a:pt x="508" y="2604"/>
                  </a:lnTo>
                  <a:cubicBezTo>
                    <a:pt x="348" y="2730"/>
                    <a:pt x="286" y="2952"/>
                    <a:pt x="371" y="3147"/>
                  </a:cubicBezTo>
                  <a:lnTo>
                    <a:pt x="824" y="4180"/>
                  </a:lnTo>
                  <a:lnTo>
                    <a:pt x="3723" y="10808"/>
                  </a:lnTo>
                  <a:lnTo>
                    <a:pt x="4470" y="12518"/>
                  </a:lnTo>
                  <a:cubicBezTo>
                    <a:pt x="4545" y="12692"/>
                    <a:pt x="4714" y="12794"/>
                    <a:pt x="4891" y="12794"/>
                  </a:cubicBezTo>
                  <a:cubicBezTo>
                    <a:pt x="4953" y="12794"/>
                    <a:pt x="5016" y="12782"/>
                    <a:pt x="5075" y="12755"/>
                  </a:cubicBezTo>
                  <a:lnTo>
                    <a:pt x="6505" y="12130"/>
                  </a:lnTo>
                  <a:cubicBezTo>
                    <a:pt x="6736" y="12029"/>
                    <a:pt x="6842" y="11757"/>
                    <a:pt x="6741" y="11526"/>
                  </a:cubicBezTo>
                  <a:lnTo>
                    <a:pt x="2643" y="2153"/>
                  </a:lnTo>
                  <a:cubicBezTo>
                    <a:pt x="2568" y="1983"/>
                    <a:pt x="2398" y="1881"/>
                    <a:pt x="2221" y="1881"/>
                  </a:cubicBezTo>
                  <a:cubicBezTo>
                    <a:pt x="2198" y="1881"/>
                    <a:pt x="2175" y="1883"/>
                    <a:pt x="2151" y="1886"/>
                  </a:cubicBezTo>
                  <a:lnTo>
                    <a:pt x="1031" y="235"/>
                  </a:lnTo>
                  <a:cubicBezTo>
                    <a:pt x="929" y="85"/>
                    <a:pt x="761" y="1"/>
                    <a:pt x="587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9"/>
            <p:cNvSpPr/>
            <p:nvPr/>
          </p:nvSpPr>
          <p:spPr>
            <a:xfrm>
              <a:off x="3574737" y="2287934"/>
              <a:ext cx="333264" cy="250911"/>
            </a:xfrm>
            <a:custGeom>
              <a:avLst/>
              <a:gdLst/>
              <a:ahLst/>
              <a:cxnLst/>
              <a:rect l="l" t="t" r="r" b="b"/>
              <a:pathLst>
                <a:path w="10125" h="7623" extrusionOk="0">
                  <a:moveTo>
                    <a:pt x="8889" y="0"/>
                  </a:moveTo>
                  <a:cubicBezTo>
                    <a:pt x="8826" y="0"/>
                    <a:pt x="8763" y="18"/>
                    <a:pt x="8707" y="56"/>
                  </a:cubicBezTo>
                  <a:lnTo>
                    <a:pt x="192" y="5726"/>
                  </a:lnTo>
                  <a:cubicBezTo>
                    <a:pt x="42" y="5825"/>
                    <a:pt x="1" y="6028"/>
                    <a:pt x="102" y="6179"/>
                  </a:cubicBezTo>
                  <a:lnTo>
                    <a:pt x="967" y="7477"/>
                  </a:lnTo>
                  <a:cubicBezTo>
                    <a:pt x="1029" y="7571"/>
                    <a:pt x="1133" y="7623"/>
                    <a:pt x="1239" y="7623"/>
                  </a:cubicBezTo>
                  <a:cubicBezTo>
                    <a:pt x="1301" y="7623"/>
                    <a:pt x="1364" y="7605"/>
                    <a:pt x="1420" y="7567"/>
                  </a:cubicBezTo>
                  <a:lnTo>
                    <a:pt x="9934" y="1898"/>
                  </a:lnTo>
                  <a:cubicBezTo>
                    <a:pt x="10083" y="1798"/>
                    <a:pt x="10124" y="1598"/>
                    <a:pt x="10027" y="1447"/>
                  </a:cubicBezTo>
                  <a:lnTo>
                    <a:pt x="9159" y="142"/>
                  </a:lnTo>
                  <a:cubicBezTo>
                    <a:pt x="9095" y="50"/>
                    <a:pt x="8993" y="0"/>
                    <a:pt x="8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9"/>
            <p:cNvSpPr/>
            <p:nvPr/>
          </p:nvSpPr>
          <p:spPr>
            <a:xfrm>
              <a:off x="3611964" y="2310316"/>
              <a:ext cx="258876" cy="206114"/>
            </a:xfrm>
            <a:custGeom>
              <a:avLst/>
              <a:gdLst/>
              <a:ahLst/>
              <a:cxnLst/>
              <a:rect l="l" t="t" r="r" b="b"/>
              <a:pathLst>
                <a:path w="7865" h="6262" extrusionOk="0">
                  <a:moveTo>
                    <a:pt x="6636" y="1"/>
                  </a:moveTo>
                  <a:lnTo>
                    <a:pt x="1" y="4419"/>
                  </a:lnTo>
                  <a:lnTo>
                    <a:pt x="424" y="5057"/>
                  </a:lnTo>
                  <a:lnTo>
                    <a:pt x="426" y="5059"/>
                  </a:lnTo>
                  <a:lnTo>
                    <a:pt x="1226" y="6262"/>
                  </a:lnTo>
                  <a:lnTo>
                    <a:pt x="1860" y="5841"/>
                  </a:lnTo>
                  <a:lnTo>
                    <a:pt x="1860" y="5839"/>
                  </a:lnTo>
                  <a:lnTo>
                    <a:pt x="7864" y="1843"/>
                  </a:lnTo>
                  <a:lnTo>
                    <a:pt x="6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9"/>
            <p:cNvSpPr/>
            <p:nvPr/>
          </p:nvSpPr>
          <p:spPr>
            <a:xfrm>
              <a:off x="3685923" y="2376706"/>
              <a:ext cx="109936" cy="73368"/>
            </a:xfrm>
            <a:custGeom>
              <a:avLst/>
              <a:gdLst/>
              <a:ahLst/>
              <a:cxnLst/>
              <a:rect l="l" t="t" r="r" b="b"/>
              <a:pathLst>
                <a:path w="3340" h="2229" extrusionOk="0">
                  <a:moveTo>
                    <a:pt x="2909" y="0"/>
                  </a:moveTo>
                  <a:cubicBezTo>
                    <a:pt x="2558" y="0"/>
                    <a:pt x="1966" y="233"/>
                    <a:pt x="1365" y="633"/>
                  </a:cubicBezTo>
                  <a:cubicBezTo>
                    <a:pt x="532" y="1188"/>
                    <a:pt x="1" y="1853"/>
                    <a:pt x="176" y="2119"/>
                  </a:cubicBezTo>
                  <a:cubicBezTo>
                    <a:pt x="225" y="2192"/>
                    <a:pt x="322" y="2228"/>
                    <a:pt x="456" y="2228"/>
                  </a:cubicBezTo>
                  <a:cubicBezTo>
                    <a:pt x="471" y="2228"/>
                    <a:pt x="487" y="2228"/>
                    <a:pt x="504" y="2227"/>
                  </a:cubicBezTo>
                  <a:cubicBezTo>
                    <a:pt x="859" y="2210"/>
                    <a:pt x="1430" y="1979"/>
                    <a:pt x="2005" y="1595"/>
                  </a:cubicBezTo>
                  <a:cubicBezTo>
                    <a:pt x="2814" y="1056"/>
                    <a:pt x="3339" y="414"/>
                    <a:pt x="3207" y="132"/>
                  </a:cubicBezTo>
                  <a:cubicBezTo>
                    <a:pt x="3203" y="125"/>
                    <a:pt x="3198" y="117"/>
                    <a:pt x="3194" y="109"/>
                  </a:cubicBezTo>
                  <a:cubicBezTo>
                    <a:pt x="3144" y="35"/>
                    <a:pt x="3045" y="0"/>
                    <a:pt x="2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9"/>
            <p:cNvSpPr/>
            <p:nvPr/>
          </p:nvSpPr>
          <p:spPr>
            <a:xfrm>
              <a:off x="3788453" y="2324140"/>
              <a:ext cx="61518" cy="74783"/>
            </a:xfrm>
            <a:custGeom>
              <a:avLst/>
              <a:gdLst/>
              <a:ahLst/>
              <a:cxnLst/>
              <a:rect l="l" t="t" r="r" b="b"/>
              <a:pathLst>
                <a:path w="1869" h="2272" extrusionOk="0">
                  <a:moveTo>
                    <a:pt x="640" y="1"/>
                  </a:moveTo>
                  <a:lnTo>
                    <a:pt x="1" y="430"/>
                  </a:lnTo>
                  <a:lnTo>
                    <a:pt x="666" y="1427"/>
                  </a:lnTo>
                  <a:lnTo>
                    <a:pt x="1230" y="2271"/>
                  </a:lnTo>
                  <a:lnTo>
                    <a:pt x="1868" y="1846"/>
                  </a:lnTo>
                  <a:lnTo>
                    <a:pt x="1480" y="12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9"/>
            <p:cNvSpPr/>
            <p:nvPr/>
          </p:nvSpPr>
          <p:spPr>
            <a:xfrm>
              <a:off x="3632799" y="2427822"/>
              <a:ext cx="61485" cy="74750"/>
            </a:xfrm>
            <a:custGeom>
              <a:avLst/>
              <a:gdLst/>
              <a:ahLst/>
              <a:cxnLst/>
              <a:rect l="l" t="t" r="r" b="b"/>
              <a:pathLst>
                <a:path w="1868" h="2271" extrusionOk="0">
                  <a:moveTo>
                    <a:pt x="640" y="0"/>
                  </a:moveTo>
                  <a:lnTo>
                    <a:pt x="1" y="429"/>
                  </a:lnTo>
                  <a:lnTo>
                    <a:pt x="784" y="1603"/>
                  </a:lnTo>
                  <a:lnTo>
                    <a:pt x="1227" y="2269"/>
                  </a:lnTo>
                  <a:lnTo>
                    <a:pt x="1227" y="2271"/>
                  </a:lnTo>
                  <a:lnTo>
                    <a:pt x="1868" y="1845"/>
                  </a:lnTo>
                  <a:lnTo>
                    <a:pt x="1868" y="1844"/>
                  </a:lnTo>
                  <a:lnTo>
                    <a:pt x="1433" y="1192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9"/>
            <p:cNvSpPr/>
            <p:nvPr/>
          </p:nvSpPr>
          <p:spPr>
            <a:xfrm>
              <a:off x="3876106" y="2264597"/>
              <a:ext cx="83209" cy="71031"/>
            </a:xfrm>
            <a:custGeom>
              <a:avLst/>
              <a:gdLst/>
              <a:ahLst/>
              <a:cxnLst/>
              <a:rect l="l" t="t" r="r" b="b"/>
              <a:pathLst>
                <a:path w="2528" h="2158" extrusionOk="0">
                  <a:moveTo>
                    <a:pt x="2081" y="1"/>
                  </a:moveTo>
                  <a:cubicBezTo>
                    <a:pt x="2028" y="1"/>
                    <a:pt x="1974" y="11"/>
                    <a:pt x="1923" y="33"/>
                  </a:cubicBezTo>
                  <a:lnTo>
                    <a:pt x="1" y="852"/>
                  </a:lnTo>
                  <a:lnTo>
                    <a:pt x="870" y="2158"/>
                  </a:lnTo>
                  <a:lnTo>
                    <a:pt x="2366" y="700"/>
                  </a:lnTo>
                  <a:cubicBezTo>
                    <a:pt x="2505" y="564"/>
                    <a:pt x="2528" y="349"/>
                    <a:pt x="2420" y="185"/>
                  </a:cubicBezTo>
                  <a:lnTo>
                    <a:pt x="2418" y="181"/>
                  </a:lnTo>
                  <a:cubicBezTo>
                    <a:pt x="2341" y="66"/>
                    <a:pt x="2212" y="1"/>
                    <a:pt x="2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9"/>
            <p:cNvSpPr/>
            <p:nvPr/>
          </p:nvSpPr>
          <p:spPr>
            <a:xfrm>
              <a:off x="3679966" y="2371077"/>
              <a:ext cx="148973" cy="117441"/>
            </a:xfrm>
            <a:custGeom>
              <a:avLst/>
              <a:gdLst/>
              <a:ahLst/>
              <a:cxnLst/>
              <a:rect l="l" t="t" r="r" b="b"/>
              <a:pathLst>
                <a:path w="4526" h="3568" extrusionOk="0">
                  <a:moveTo>
                    <a:pt x="3963" y="1"/>
                  </a:moveTo>
                  <a:cubicBezTo>
                    <a:pt x="3765" y="82"/>
                    <a:pt x="3574" y="187"/>
                    <a:pt x="3389" y="304"/>
                  </a:cubicBezTo>
                  <a:cubicBezTo>
                    <a:pt x="3521" y="586"/>
                    <a:pt x="2996" y="1228"/>
                    <a:pt x="2187" y="1767"/>
                  </a:cubicBezTo>
                  <a:cubicBezTo>
                    <a:pt x="1612" y="2153"/>
                    <a:pt x="1041" y="2382"/>
                    <a:pt x="686" y="2399"/>
                  </a:cubicBezTo>
                  <a:cubicBezTo>
                    <a:pt x="462" y="2574"/>
                    <a:pt x="233" y="2748"/>
                    <a:pt x="1" y="2918"/>
                  </a:cubicBezTo>
                  <a:lnTo>
                    <a:pt x="436" y="3568"/>
                  </a:lnTo>
                  <a:lnTo>
                    <a:pt x="4526" y="845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9"/>
            <p:cNvSpPr/>
            <p:nvPr/>
          </p:nvSpPr>
          <p:spPr>
            <a:xfrm>
              <a:off x="3625985" y="2476800"/>
              <a:ext cx="47233" cy="39630"/>
            </a:xfrm>
            <a:custGeom>
              <a:avLst/>
              <a:gdLst/>
              <a:ahLst/>
              <a:cxnLst/>
              <a:rect l="l" t="t" r="r" b="b"/>
              <a:pathLst>
                <a:path w="1435" h="1204" extrusionOk="0">
                  <a:moveTo>
                    <a:pt x="0" y="1"/>
                  </a:moveTo>
                  <a:lnTo>
                    <a:pt x="800" y="1204"/>
                  </a:lnTo>
                  <a:lnTo>
                    <a:pt x="1434" y="783"/>
                  </a:lnTo>
                  <a:lnTo>
                    <a:pt x="1434" y="781"/>
                  </a:lnTo>
                  <a:lnTo>
                    <a:pt x="991" y="115"/>
                  </a:lnTo>
                  <a:cubicBezTo>
                    <a:pt x="838" y="186"/>
                    <a:pt x="680" y="231"/>
                    <a:pt x="524" y="231"/>
                  </a:cubicBezTo>
                  <a:cubicBezTo>
                    <a:pt x="421" y="231"/>
                    <a:pt x="318" y="211"/>
                    <a:pt x="219" y="163"/>
                  </a:cubicBezTo>
                  <a:cubicBezTo>
                    <a:pt x="135" y="122"/>
                    <a:pt x="62" y="68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9"/>
            <p:cNvSpPr/>
            <p:nvPr/>
          </p:nvSpPr>
          <p:spPr>
            <a:xfrm>
              <a:off x="3837168" y="2365712"/>
              <a:ext cx="27023" cy="19222"/>
            </a:xfrm>
            <a:custGeom>
              <a:avLst/>
              <a:gdLst/>
              <a:ahLst/>
              <a:cxnLst/>
              <a:rect l="l" t="t" r="r" b="b"/>
              <a:pathLst>
                <a:path w="821" h="584" extrusionOk="0">
                  <a:moveTo>
                    <a:pt x="1" y="1"/>
                  </a:moveTo>
                  <a:lnTo>
                    <a:pt x="388" y="584"/>
                  </a:lnTo>
                  <a:lnTo>
                    <a:pt x="820" y="295"/>
                  </a:lnTo>
                  <a:cubicBezTo>
                    <a:pt x="588" y="119"/>
                    <a:pt x="292" y="9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9"/>
            <p:cNvSpPr/>
            <p:nvPr/>
          </p:nvSpPr>
          <p:spPr>
            <a:xfrm>
              <a:off x="3574704" y="2455932"/>
              <a:ext cx="77646" cy="82913"/>
            </a:xfrm>
            <a:custGeom>
              <a:avLst/>
              <a:gdLst/>
              <a:ahLst/>
              <a:cxnLst/>
              <a:rect l="l" t="t" r="r" b="b"/>
              <a:pathLst>
                <a:path w="2359" h="2519" extrusionOk="0">
                  <a:moveTo>
                    <a:pt x="1123" y="0"/>
                  </a:moveTo>
                  <a:lnTo>
                    <a:pt x="192" y="620"/>
                  </a:lnTo>
                  <a:cubicBezTo>
                    <a:pt x="41" y="721"/>
                    <a:pt x="1" y="923"/>
                    <a:pt x="102" y="1074"/>
                  </a:cubicBezTo>
                  <a:lnTo>
                    <a:pt x="966" y="2373"/>
                  </a:lnTo>
                  <a:cubicBezTo>
                    <a:pt x="1029" y="2467"/>
                    <a:pt x="1133" y="2519"/>
                    <a:pt x="1238" y="2519"/>
                  </a:cubicBezTo>
                  <a:cubicBezTo>
                    <a:pt x="1300" y="2519"/>
                    <a:pt x="1363" y="2501"/>
                    <a:pt x="1419" y="2463"/>
                  </a:cubicBezTo>
                  <a:lnTo>
                    <a:pt x="2358" y="1838"/>
                  </a:lnTo>
                  <a:lnTo>
                    <a:pt x="1555" y="633"/>
                  </a:lnTo>
                  <a:lnTo>
                    <a:pt x="1554" y="631"/>
                  </a:lnTo>
                  <a:cubicBezTo>
                    <a:pt x="1424" y="498"/>
                    <a:pt x="1326" y="326"/>
                    <a:pt x="1226" y="163"/>
                  </a:cubicBezTo>
                  <a:cubicBezTo>
                    <a:pt x="1193" y="110"/>
                    <a:pt x="1157" y="55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9"/>
            <p:cNvSpPr/>
            <p:nvPr/>
          </p:nvSpPr>
          <p:spPr>
            <a:xfrm>
              <a:off x="3658571" y="2467024"/>
              <a:ext cx="35713" cy="35515"/>
            </a:xfrm>
            <a:custGeom>
              <a:avLst/>
              <a:gdLst/>
              <a:ahLst/>
              <a:cxnLst/>
              <a:rect l="l" t="t" r="r" b="b"/>
              <a:pathLst>
                <a:path w="1085" h="1079" extrusionOk="0">
                  <a:moveTo>
                    <a:pt x="651" y="1"/>
                  </a:moveTo>
                  <a:cubicBezTo>
                    <a:pt x="592" y="45"/>
                    <a:pt x="533" y="89"/>
                    <a:pt x="473" y="132"/>
                  </a:cubicBezTo>
                  <a:cubicBezTo>
                    <a:pt x="327" y="234"/>
                    <a:pt x="168" y="339"/>
                    <a:pt x="1" y="412"/>
                  </a:cubicBezTo>
                  <a:lnTo>
                    <a:pt x="444" y="1078"/>
                  </a:lnTo>
                  <a:lnTo>
                    <a:pt x="1085" y="65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9"/>
            <p:cNvSpPr/>
            <p:nvPr/>
          </p:nvSpPr>
          <p:spPr>
            <a:xfrm>
              <a:off x="3702480" y="2381050"/>
              <a:ext cx="93380" cy="68990"/>
            </a:xfrm>
            <a:custGeom>
              <a:avLst/>
              <a:gdLst/>
              <a:ahLst/>
              <a:cxnLst/>
              <a:rect l="l" t="t" r="r" b="b"/>
              <a:pathLst>
                <a:path w="2837" h="2096" extrusionOk="0">
                  <a:moveTo>
                    <a:pt x="2704" y="1"/>
                  </a:moveTo>
                  <a:lnTo>
                    <a:pt x="2704" y="1"/>
                  </a:lnTo>
                  <a:cubicBezTo>
                    <a:pt x="2525" y="116"/>
                    <a:pt x="2350" y="243"/>
                    <a:pt x="2183" y="370"/>
                  </a:cubicBezTo>
                  <a:cubicBezTo>
                    <a:pt x="1444" y="929"/>
                    <a:pt x="733" y="1526"/>
                    <a:pt x="1" y="2096"/>
                  </a:cubicBezTo>
                  <a:cubicBezTo>
                    <a:pt x="357" y="2079"/>
                    <a:pt x="927" y="1849"/>
                    <a:pt x="1502" y="1464"/>
                  </a:cubicBezTo>
                  <a:cubicBezTo>
                    <a:pt x="2311" y="924"/>
                    <a:pt x="2836" y="283"/>
                    <a:pt x="2704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9"/>
            <p:cNvSpPr/>
            <p:nvPr/>
          </p:nvSpPr>
          <p:spPr>
            <a:xfrm>
              <a:off x="3810342" y="2365613"/>
              <a:ext cx="39630" cy="33310"/>
            </a:xfrm>
            <a:custGeom>
              <a:avLst/>
              <a:gdLst/>
              <a:ahLst/>
              <a:cxnLst/>
              <a:rect l="l" t="t" r="r" b="b"/>
              <a:pathLst>
                <a:path w="1204" h="1012" extrusionOk="0">
                  <a:moveTo>
                    <a:pt x="765" y="1"/>
                  </a:moveTo>
                  <a:cubicBezTo>
                    <a:pt x="749" y="1"/>
                    <a:pt x="733" y="1"/>
                    <a:pt x="717" y="2"/>
                  </a:cubicBezTo>
                  <a:cubicBezTo>
                    <a:pt x="467" y="11"/>
                    <a:pt x="230" y="71"/>
                    <a:pt x="1" y="165"/>
                  </a:cubicBezTo>
                  <a:lnTo>
                    <a:pt x="565" y="1011"/>
                  </a:lnTo>
                  <a:lnTo>
                    <a:pt x="1203" y="586"/>
                  </a:lnTo>
                  <a:lnTo>
                    <a:pt x="816" y="2"/>
                  </a:lnTo>
                  <a:cubicBezTo>
                    <a:pt x="798" y="1"/>
                    <a:pt x="782" y="1"/>
                    <a:pt x="76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9"/>
            <p:cNvSpPr/>
            <p:nvPr/>
          </p:nvSpPr>
          <p:spPr>
            <a:xfrm>
              <a:off x="3893452" y="2276249"/>
              <a:ext cx="53520" cy="27221"/>
            </a:xfrm>
            <a:custGeom>
              <a:avLst/>
              <a:gdLst/>
              <a:ahLst/>
              <a:cxnLst/>
              <a:rect l="l" t="t" r="r" b="b"/>
              <a:pathLst>
                <a:path w="1626" h="827" extrusionOk="0">
                  <a:moveTo>
                    <a:pt x="1539" y="0"/>
                  </a:moveTo>
                  <a:cubicBezTo>
                    <a:pt x="1533" y="0"/>
                    <a:pt x="1528" y="1"/>
                    <a:pt x="1522" y="3"/>
                  </a:cubicBezTo>
                  <a:cubicBezTo>
                    <a:pt x="1086" y="112"/>
                    <a:pt x="400" y="442"/>
                    <a:pt x="53" y="706"/>
                  </a:cubicBezTo>
                  <a:cubicBezTo>
                    <a:pt x="1" y="746"/>
                    <a:pt x="33" y="826"/>
                    <a:pt x="92" y="826"/>
                  </a:cubicBezTo>
                  <a:cubicBezTo>
                    <a:pt x="97" y="826"/>
                    <a:pt x="104" y="826"/>
                    <a:pt x="110" y="824"/>
                  </a:cubicBezTo>
                  <a:cubicBezTo>
                    <a:pt x="541" y="715"/>
                    <a:pt x="1228" y="380"/>
                    <a:pt x="1577" y="114"/>
                  </a:cubicBezTo>
                  <a:cubicBezTo>
                    <a:pt x="1626" y="76"/>
                    <a:pt x="1596" y="0"/>
                    <a:pt x="1539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9"/>
            <p:cNvSpPr/>
            <p:nvPr/>
          </p:nvSpPr>
          <p:spPr>
            <a:xfrm>
              <a:off x="3569800" y="2260286"/>
              <a:ext cx="394355" cy="282904"/>
            </a:xfrm>
            <a:custGeom>
              <a:avLst/>
              <a:gdLst/>
              <a:ahLst/>
              <a:cxnLst/>
              <a:rect l="l" t="t" r="r" b="b"/>
              <a:pathLst>
                <a:path w="11981" h="8595" extrusionOk="0">
                  <a:moveTo>
                    <a:pt x="11388" y="263"/>
                  </a:moveTo>
                  <a:cubicBezTo>
                    <a:pt x="11477" y="263"/>
                    <a:pt x="11565" y="308"/>
                    <a:pt x="11619" y="390"/>
                  </a:cubicBezTo>
                  <a:cubicBezTo>
                    <a:pt x="11689" y="499"/>
                    <a:pt x="11674" y="646"/>
                    <a:pt x="11581" y="736"/>
                  </a:cubicBezTo>
                  <a:lnTo>
                    <a:pt x="10199" y="2082"/>
                  </a:lnTo>
                  <a:lnTo>
                    <a:pt x="9507" y="1042"/>
                  </a:lnTo>
                  <a:lnTo>
                    <a:pt x="11283" y="285"/>
                  </a:lnTo>
                  <a:cubicBezTo>
                    <a:pt x="11317" y="271"/>
                    <a:pt x="11352" y="263"/>
                    <a:pt x="11388" y="263"/>
                  </a:cubicBezTo>
                  <a:close/>
                  <a:moveTo>
                    <a:pt x="9036" y="975"/>
                  </a:moveTo>
                  <a:cubicBezTo>
                    <a:pt x="9098" y="975"/>
                    <a:pt x="9160" y="1004"/>
                    <a:pt x="9197" y="1058"/>
                  </a:cubicBezTo>
                  <a:lnTo>
                    <a:pt x="10066" y="2363"/>
                  </a:lnTo>
                  <a:cubicBezTo>
                    <a:pt x="10123" y="2450"/>
                    <a:pt x="10097" y="2571"/>
                    <a:pt x="10009" y="2629"/>
                  </a:cubicBezTo>
                  <a:lnTo>
                    <a:pt x="9181" y="3180"/>
                  </a:lnTo>
                  <a:lnTo>
                    <a:pt x="8099" y="1558"/>
                  </a:lnTo>
                  <a:lnTo>
                    <a:pt x="8928" y="1007"/>
                  </a:lnTo>
                  <a:cubicBezTo>
                    <a:pt x="8961" y="983"/>
                    <a:pt x="8998" y="975"/>
                    <a:pt x="9036" y="975"/>
                  </a:cubicBezTo>
                  <a:close/>
                  <a:moveTo>
                    <a:pt x="7880" y="1705"/>
                  </a:moveTo>
                  <a:lnTo>
                    <a:pt x="8961" y="3328"/>
                  </a:lnTo>
                  <a:lnTo>
                    <a:pt x="7823" y="4085"/>
                  </a:lnTo>
                  <a:lnTo>
                    <a:pt x="2545" y="7600"/>
                  </a:lnTo>
                  <a:lnTo>
                    <a:pt x="1464" y="5977"/>
                  </a:lnTo>
                  <a:lnTo>
                    <a:pt x="7880" y="1705"/>
                  </a:lnTo>
                  <a:close/>
                  <a:moveTo>
                    <a:pt x="1244" y="6122"/>
                  </a:moveTo>
                  <a:lnTo>
                    <a:pt x="2325" y="7747"/>
                  </a:lnTo>
                  <a:lnTo>
                    <a:pt x="1497" y="8298"/>
                  </a:lnTo>
                  <a:cubicBezTo>
                    <a:pt x="1463" y="8320"/>
                    <a:pt x="1426" y="8331"/>
                    <a:pt x="1388" y="8331"/>
                  </a:cubicBezTo>
                  <a:cubicBezTo>
                    <a:pt x="1325" y="8331"/>
                    <a:pt x="1263" y="8300"/>
                    <a:pt x="1225" y="8244"/>
                  </a:cubicBezTo>
                  <a:lnTo>
                    <a:pt x="361" y="6946"/>
                  </a:lnTo>
                  <a:cubicBezTo>
                    <a:pt x="301" y="6856"/>
                    <a:pt x="325" y="6734"/>
                    <a:pt x="416" y="6674"/>
                  </a:cubicBezTo>
                  <a:lnTo>
                    <a:pt x="1244" y="6122"/>
                  </a:lnTo>
                  <a:close/>
                  <a:moveTo>
                    <a:pt x="11387" y="1"/>
                  </a:moveTo>
                  <a:cubicBezTo>
                    <a:pt x="11316" y="1"/>
                    <a:pt x="11245" y="15"/>
                    <a:pt x="11177" y="44"/>
                  </a:cubicBezTo>
                  <a:lnTo>
                    <a:pt x="9342" y="826"/>
                  </a:lnTo>
                  <a:cubicBezTo>
                    <a:pt x="9256" y="750"/>
                    <a:pt x="9146" y="710"/>
                    <a:pt x="9035" y="710"/>
                  </a:cubicBezTo>
                  <a:cubicBezTo>
                    <a:pt x="8948" y="710"/>
                    <a:pt x="8861" y="734"/>
                    <a:pt x="8783" y="785"/>
                  </a:cubicBezTo>
                  <a:lnTo>
                    <a:pt x="7846" y="1411"/>
                  </a:lnTo>
                  <a:lnTo>
                    <a:pt x="1208" y="5830"/>
                  </a:lnTo>
                  <a:lnTo>
                    <a:pt x="269" y="6455"/>
                  </a:lnTo>
                  <a:cubicBezTo>
                    <a:pt x="59" y="6596"/>
                    <a:pt x="1" y="6881"/>
                    <a:pt x="141" y="7092"/>
                  </a:cubicBezTo>
                  <a:lnTo>
                    <a:pt x="1006" y="8390"/>
                  </a:lnTo>
                  <a:cubicBezTo>
                    <a:pt x="1093" y="8523"/>
                    <a:pt x="1240" y="8595"/>
                    <a:pt x="1389" y="8595"/>
                  </a:cubicBezTo>
                  <a:cubicBezTo>
                    <a:pt x="1476" y="8595"/>
                    <a:pt x="1565" y="8569"/>
                    <a:pt x="1643" y="8518"/>
                  </a:cubicBezTo>
                  <a:lnTo>
                    <a:pt x="7965" y="4307"/>
                  </a:lnTo>
                  <a:lnTo>
                    <a:pt x="9218" y="3473"/>
                  </a:lnTo>
                  <a:lnTo>
                    <a:pt x="10157" y="2848"/>
                  </a:lnTo>
                  <a:cubicBezTo>
                    <a:pt x="10333" y="2731"/>
                    <a:pt x="10401" y="2512"/>
                    <a:pt x="10335" y="2318"/>
                  </a:cubicBezTo>
                  <a:lnTo>
                    <a:pt x="11765" y="925"/>
                  </a:lnTo>
                  <a:cubicBezTo>
                    <a:pt x="11950" y="747"/>
                    <a:pt x="11981" y="460"/>
                    <a:pt x="11834" y="241"/>
                  </a:cubicBezTo>
                  <a:cubicBezTo>
                    <a:pt x="11731" y="87"/>
                    <a:pt x="11561" y="1"/>
                    <a:pt x="11387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38"/>
          <p:cNvSpPr txBox="1">
            <a:spLocks noGrp="1"/>
          </p:cNvSpPr>
          <p:nvPr>
            <p:ph type="title"/>
          </p:nvPr>
        </p:nvSpPr>
        <p:spPr>
          <a:xfrm>
            <a:off x="971242" y="309961"/>
            <a:ext cx="4594200" cy="588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P</a:t>
            </a:r>
            <a:r>
              <a:rPr lang="en" sz="2800" dirty="0" smtClean="0"/>
              <a:t>erbandingan senilai</a:t>
            </a:r>
            <a:endParaRPr sz="2800" dirty="0"/>
          </a:p>
        </p:txBody>
      </p:sp>
      <p:sp>
        <p:nvSpPr>
          <p:cNvPr id="2398" name="Google Shape;2398;p38"/>
          <p:cNvSpPr txBox="1">
            <a:spLocks noGrp="1"/>
          </p:cNvSpPr>
          <p:nvPr>
            <p:ph type="subTitle" idx="1"/>
          </p:nvPr>
        </p:nvSpPr>
        <p:spPr>
          <a:xfrm>
            <a:off x="-90593" y="983960"/>
            <a:ext cx="6128271" cy="2957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 err="1"/>
              <a:t>Misalnya</a:t>
            </a:r>
            <a:r>
              <a:rPr lang="en-US" sz="1200" dirty="0"/>
              <a:t>,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himpunan-himpunan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A = {1, 2, 3, 4, 5} </a:t>
            </a:r>
            <a:r>
              <a:rPr lang="en-US" sz="1200" dirty="0" err="1"/>
              <a:t>dan</a:t>
            </a:r>
            <a:r>
              <a:rPr lang="en-US" sz="1200" dirty="0"/>
              <a:t> B = {10, 20, 30, 40, 50}</a:t>
            </a:r>
          </a:p>
          <a:p>
            <a:r>
              <a:rPr lang="en-US" sz="1200" dirty="0" err="1"/>
              <a:t>Himpunan</a:t>
            </a:r>
            <a:r>
              <a:rPr lang="en-US" sz="1200" dirty="0"/>
              <a:t> A </a:t>
            </a:r>
            <a:r>
              <a:rPr lang="en-US" sz="1200" dirty="0" err="1"/>
              <a:t>menyatakan</a:t>
            </a:r>
            <a:r>
              <a:rPr lang="en-US" sz="1200" dirty="0"/>
              <a:t> </a:t>
            </a:r>
            <a:r>
              <a:rPr lang="en-US" sz="1200" b="1" dirty="0" err="1"/>
              <a:t>waktu</a:t>
            </a:r>
            <a:r>
              <a:rPr lang="en-US" sz="1200" b="1" dirty="0"/>
              <a:t> </a:t>
            </a:r>
            <a:r>
              <a:rPr lang="en-US" sz="1200" b="1" dirty="0" err="1"/>
              <a:t>tempuh</a:t>
            </a:r>
            <a:r>
              <a:rPr lang="en-US" sz="1200" b="1" dirty="0"/>
              <a:t> </a:t>
            </a:r>
            <a:r>
              <a:rPr lang="en-US" sz="1200" b="1" dirty="0" err="1"/>
              <a:t>dalam</a:t>
            </a:r>
            <a:r>
              <a:rPr lang="en-US" sz="1200" b="1" dirty="0"/>
              <a:t> </a:t>
            </a:r>
            <a:r>
              <a:rPr lang="en-US" sz="1200" b="1" dirty="0" err="1"/>
              <a:t>satuan</a:t>
            </a:r>
            <a:r>
              <a:rPr lang="en-US" sz="1200" b="1" dirty="0"/>
              <a:t> </a:t>
            </a:r>
            <a:r>
              <a:rPr lang="en-US" sz="1200" b="1" dirty="0" err="1"/>
              <a:t>detik</a:t>
            </a:r>
            <a:r>
              <a:rPr lang="en-US" sz="1200" dirty="0"/>
              <a:t> 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himpunan</a:t>
            </a:r>
            <a:r>
              <a:rPr lang="en-US" sz="1200" dirty="0"/>
              <a:t> B </a:t>
            </a:r>
            <a:r>
              <a:rPr lang="en-US" sz="1200" dirty="0" err="1"/>
              <a:t>menyatakan</a:t>
            </a:r>
            <a:r>
              <a:rPr lang="en-US" sz="1200" b="1" dirty="0"/>
              <a:t> </a:t>
            </a:r>
            <a:r>
              <a:rPr lang="en-US" sz="1200" b="1" dirty="0" err="1"/>
              <a:t>jarak</a:t>
            </a:r>
            <a:r>
              <a:rPr lang="en-US" sz="1200" b="1" dirty="0"/>
              <a:t> </a:t>
            </a:r>
            <a:r>
              <a:rPr lang="en-US" sz="1200" dirty="0"/>
              <a:t>yang </a:t>
            </a:r>
            <a:r>
              <a:rPr lang="en-US" sz="1200" dirty="0" err="1"/>
              <a:t>ditempuh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satuan</a:t>
            </a:r>
            <a:r>
              <a:rPr lang="en-US" sz="1200" dirty="0"/>
              <a:t> kilometer. </a:t>
            </a:r>
            <a:r>
              <a:rPr lang="en-US" sz="1200" dirty="0" err="1"/>
              <a:t>Sekarang</a:t>
            </a:r>
            <a:r>
              <a:rPr lang="en-US" sz="1200" dirty="0"/>
              <a:t> </a:t>
            </a:r>
            <a:r>
              <a:rPr lang="en-US" sz="1200" dirty="0" err="1"/>
              <a:t>coba</a:t>
            </a:r>
            <a:r>
              <a:rPr lang="en-US" sz="1200" dirty="0"/>
              <a:t>, </a:t>
            </a:r>
            <a:r>
              <a:rPr lang="en-US" sz="1200" dirty="0" err="1"/>
              <a:t>deh</a:t>
            </a:r>
            <a:r>
              <a:rPr lang="en-US" sz="1200" dirty="0"/>
              <a:t>, </a:t>
            </a:r>
            <a:r>
              <a:rPr lang="en-US" sz="1200" dirty="0" err="1"/>
              <a:t>kamu</a:t>
            </a:r>
            <a:r>
              <a:rPr lang="en-US" sz="1200" dirty="0"/>
              <a:t> </a:t>
            </a:r>
            <a:r>
              <a:rPr lang="en-US" sz="1200" dirty="0" err="1"/>
              <a:t>pikir</a:t>
            </a:r>
            <a:r>
              <a:rPr lang="en-US" sz="1200" dirty="0"/>
              <a:t>, </a:t>
            </a:r>
            <a:r>
              <a:rPr lang="en-US" sz="1200" dirty="0" err="1"/>
              <a:t>apa</a:t>
            </a:r>
            <a:r>
              <a:rPr lang="en-US" sz="1200" dirty="0"/>
              <a:t> </a:t>
            </a:r>
            <a:r>
              <a:rPr lang="en-US" sz="1200" i="1" dirty="0" err="1"/>
              <a:t>nyumabungnya</a:t>
            </a:r>
            <a:r>
              <a:rPr lang="en-US" sz="1200" i="1" dirty="0"/>
              <a:t> 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tempuh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jarak</a:t>
            </a:r>
            <a:r>
              <a:rPr lang="en-US" sz="1200" dirty="0" smtClean="0"/>
              <a:t>?</a:t>
            </a:r>
          </a:p>
          <a:p>
            <a:r>
              <a:rPr lang="en-US" sz="1200" dirty="0"/>
              <a:t>Kita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mengaitkan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tempuh</a:t>
            </a:r>
            <a:r>
              <a:rPr lang="en-US" sz="1200" dirty="0"/>
              <a:t> (s) “</a:t>
            </a:r>
            <a:r>
              <a:rPr lang="en-US" sz="1200" dirty="0" err="1"/>
              <a:t>sejauh</a:t>
            </a:r>
            <a:r>
              <a:rPr lang="en-US" sz="1200" dirty="0"/>
              <a:t>” </a:t>
            </a:r>
            <a:r>
              <a:rPr lang="en-US" sz="1200" dirty="0" err="1"/>
              <a:t>jarak</a:t>
            </a:r>
            <a:r>
              <a:rPr lang="en-US" sz="1200" dirty="0"/>
              <a:t> yang </a:t>
            </a:r>
            <a:r>
              <a:rPr lang="en-US" sz="1200" dirty="0" err="1" smtClean="0"/>
              <a:t>dia</a:t>
            </a:r>
            <a:r>
              <a:rPr lang="en-US" sz="1200" dirty="0"/>
              <a:t> </a:t>
            </a:r>
            <a:r>
              <a:rPr lang="en-US" sz="1200" dirty="0" err="1" smtClean="0"/>
              <a:t>tempuh</a:t>
            </a:r>
            <a:r>
              <a:rPr lang="en-US" sz="1200" dirty="0" smtClean="0"/>
              <a:t> </a:t>
            </a:r>
            <a:r>
              <a:rPr lang="en-US" sz="1200" dirty="0"/>
              <a:t>(km).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hasilnya</a:t>
            </a:r>
            <a:r>
              <a:rPr lang="en-US" sz="1200" dirty="0"/>
              <a:t>:</a:t>
            </a:r>
          </a:p>
          <a:p>
            <a:r>
              <a:rPr lang="en-US" sz="1200" dirty="0"/>
              <a:t>A) 1 </a:t>
            </a:r>
            <a:r>
              <a:rPr lang="en-US" sz="1200" dirty="0" err="1"/>
              <a:t>detik</a:t>
            </a:r>
            <a:r>
              <a:rPr lang="en-US" sz="1200" dirty="0"/>
              <a:t> </a:t>
            </a:r>
            <a:r>
              <a:rPr lang="en-US" sz="1200" dirty="0" err="1"/>
              <a:t>sejauh</a:t>
            </a:r>
            <a:r>
              <a:rPr lang="en-US" sz="1200" dirty="0"/>
              <a:t> 10 km</a:t>
            </a:r>
          </a:p>
          <a:p>
            <a:r>
              <a:rPr lang="en-US" sz="1200" dirty="0"/>
              <a:t>B) 2 </a:t>
            </a:r>
            <a:r>
              <a:rPr lang="en-US" sz="1200" dirty="0" err="1"/>
              <a:t>detik</a:t>
            </a:r>
            <a:r>
              <a:rPr lang="en-US" sz="1200" dirty="0"/>
              <a:t> </a:t>
            </a:r>
            <a:r>
              <a:rPr lang="en-US" sz="1200" dirty="0" err="1"/>
              <a:t>sejauh</a:t>
            </a:r>
            <a:r>
              <a:rPr lang="en-US" sz="1200" dirty="0"/>
              <a:t> 20 km</a:t>
            </a:r>
          </a:p>
          <a:p>
            <a:r>
              <a:rPr lang="en-US" sz="1200" dirty="0"/>
              <a:t>C) 3 </a:t>
            </a:r>
            <a:r>
              <a:rPr lang="en-US" sz="1200" dirty="0" err="1"/>
              <a:t>detik</a:t>
            </a:r>
            <a:r>
              <a:rPr lang="en-US" sz="1200" dirty="0"/>
              <a:t> </a:t>
            </a:r>
            <a:r>
              <a:rPr lang="en-US" sz="1200" dirty="0" err="1"/>
              <a:t>sejauh</a:t>
            </a:r>
            <a:r>
              <a:rPr lang="en-US" sz="1200" dirty="0"/>
              <a:t> 30 km</a:t>
            </a:r>
          </a:p>
          <a:p>
            <a:r>
              <a:rPr lang="en-US" sz="1200" dirty="0"/>
              <a:t>D) 4 </a:t>
            </a:r>
            <a:r>
              <a:rPr lang="en-US" sz="1200" dirty="0" err="1"/>
              <a:t>detik</a:t>
            </a:r>
            <a:r>
              <a:rPr lang="en-US" sz="1200" dirty="0"/>
              <a:t> </a:t>
            </a:r>
            <a:r>
              <a:rPr lang="en-US" sz="1200" dirty="0" err="1"/>
              <a:t>sejauh</a:t>
            </a:r>
            <a:r>
              <a:rPr lang="en-US" sz="1200" dirty="0"/>
              <a:t> 40 km</a:t>
            </a:r>
          </a:p>
          <a:p>
            <a:r>
              <a:rPr lang="en-US" sz="1200" dirty="0"/>
              <a:t>E) 5 </a:t>
            </a:r>
            <a:r>
              <a:rPr lang="en-US" sz="1200" dirty="0" err="1"/>
              <a:t>detik</a:t>
            </a:r>
            <a:r>
              <a:rPr lang="en-US" sz="1200" dirty="0"/>
              <a:t> </a:t>
            </a:r>
            <a:r>
              <a:rPr lang="en-US" sz="1200" dirty="0" err="1"/>
              <a:t>sejauh</a:t>
            </a:r>
            <a:r>
              <a:rPr lang="en-US" sz="1200" dirty="0"/>
              <a:t> 50 km</a:t>
            </a:r>
          </a:p>
          <a:p>
            <a:r>
              <a:rPr lang="en-US" sz="1200" dirty="0" err="1"/>
              <a:t>Kalau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399" name="Google Shape;2399;p38"/>
          <p:cNvGrpSpPr/>
          <p:nvPr/>
        </p:nvGrpSpPr>
        <p:grpSpPr>
          <a:xfrm>
            <a:off x="8091443" y="1956175"/>
            <a:ext cx="514066" cy="553927"/>
            <a:chOff x="2904293" y="162850"/>
            <a:chExt cx="514066" cy="553927"/>
          </a:xfrm>
        </p:grpSpPr>
        <p:sp>
          <p:nvSpPr>
            <p:cNvPr id="2400" name="Google Shape;2400;p38"/>
            <p:cNvSpPr/>
            <p:nvPr/>
          </p:nvSpPr>
          <p:spPr>
            <a:xfrm>
              <a:off x="3155862" y="189182"/>
              <a:ext cx="192915" cy="159144"/>
            </a:xfrm>
            <a:custGeom>
              <a:avLst/>
              <a:gdLst/>
              <a:ahLst/>
              <a:cxnLst/>
              <a:rect l="l" t="t" r="r" b="b"/>
              <a:pathLst>
                <a:path w="5861" h="4835" extrusionOk="0">
                  <a:moveTo>
                    <a:pt x="4342" y="0"/>
                  </a:moveTo>
                  <a:cubicBezTo>
                    <a:pt x="4151" y="0"/>
                    <a:pt x="3970" y="81"/>
                    <a:pt x="3841" y="221"/>
                  </a:cubicBezTo>
                  <a:lnTo>
                    <a:pt x="83" y="4324"/>
                  </a:lnTo>
                  <a:cubicBezTo>
                    <a:pt x="29" y="4384"/>
                    <a:pt x="0" y="4462"/>
                    <a:pt x="3" y="4543"/>
                  </a:cubicBezTo>
                  <a:cubicBezTo>
                    <a:pt x="6" y="4624"/>
                    <a:pt x="42" y="4701"/>
                    <a:pt x="102" y="4755"/>
                  </a:cubicBezTo>
                  <a:cubicBezTo>
                    <a:pt x="157" y="4807"/>
                    <a:pt x="231" y="4835"/>
                    <a:pt x="307" y="4835"/>
                  </a:cubicBezTo>
                  <a:cubicBezTo>
                    <a:pt x="395" y="4835"/>
                    <a:pt x="477" y="4799"/>
                    <a:pt x="533" y="4736"/>
                  </a:cubicBezTo>
                  <a:lnTo>
                    <a:pt x="4290" y="634"/>
                  </a:lnTo>
                  <a:cubicBezTo>
                    <a:pt x="4307" y="615"/>
                    <a:pt x="4328" y="612"/>
                    <a:pt x="4340" y="612"/>
                  </a:cubicBezTo>
                  <a:cubicBezTo>
                    <a:pt x="4353" y="612"/>
                    <a:pt x="4371" y="616"/>
                    <a:pt x="4387" y="631"/>
                  </a:cubicBezTo>
                  <a:lnTo>
                    <a:pt x="5313" y="1479"/>
                  </a:lnTo>
                  <a:cubicBezTo>
                    <a:pt x="5370" y="1530"/>
                    <a:pt x="5443" y="1559"/>
                    <a:pt x="5520" y="1559"/>
                  </a:cubicBezTo>
                  <a:cubicBezTo>
                    <a:pt x="5606" y="1559"/>
                    <a:pt x="5689" y="1522"/>
                    <a:pt x="5746" y="1459"/>
                  </a:cubicBezTo>
                  <a:cubicBezTo>
                    <a:pt x="5860" y="1334"/>
                    <a:pt x="5853" y="1142"/>
                    <a:pt x="5727" y="1027"/>
                  </a:cubicBezTo>
                  <a:lnTo>
                    <a:pt x="4800" y="179"/>
                  </a:lnTo>
                  <a:cubicBezTo>
                    <a:pt x="4676" y="64"/>
                    <a:pt x="4512" y="0"/>
                    <a:pt x="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8"/>
            <p:cNvSpPr/>
            <p:nvPr/>
          </p:nvSpPr>
          <p:spPr>
            <a:xfrm>
              <a:off x="3350224" y="167162"/>
              <a:ext cx="63296" cy="62341"/>
            </a:xfrm>
            <a:custGeom>
              <a:avLst/>
              <a:gdLst/>
              <a:ahLst/>
              <a:cxnLst/>
              <a:rect l="l" t="t" r="r" b="b"/>
              <a:pathLst>
                <a:path w="1923" h="1894" extrusionOk="0">
                  <a:moveTo>
                    <a:pt x="1383" y="1"/>
                  </a:moveTo>
                  <a:cubicBezTo>
                    <a:pt x="1251" y="1"/>
                    <a:pt x="1120" y="54"/>
                    <a:pt x="1023" y="158"/>
                  </a:cubicBezTo>
                  <a:lnTo>
                    <a:pt x="182" y="1078"/>
                  </a:lnTo>
                  <a:cubicBezTo>
                    <a:pt x="1" y="1276"/>
                    <a:pt x="14" y="1583"/>
                    <a:pt x="213" y="1765"/>
                  </a:cubicBezTo>
                  <a:cubicBezTo>
                    <a:pt x="306" y="1851"/>
                    <a:pt x="424" y="1893"/>
                    <a:pt x="541" y="1893"/>
                  </a:cubicBezTo>
                  <a:cubicBezTo>
                    <a:pt x="673" y="1893"/>
                    <a:pt x="804" y="1840"/>
                    <a:pt x="900" y="1734"/>
                  </a:cubicBezTo>
                  <a:lnTo>
                    <a:pt x="1741" y="816"/>
                  </a:lnTo>
                  <a:cubicBezTo>
                    <a:pt x="1922" y="617"/>
                    <a:pt x="1909" y="311"/>
                    <a:pt x="1711" y="128"/>
                  </a:cubicBezTo>
                  <a:cubicBezTo>
                    <a:pt x="1618" y="43"/>
                    <a:pt x="1500" y="1"/>
                    <a:pt x="1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8"/>
            <p:cNvSpPr/>
            <p:nvPr/>
          </p:nvSpPr>
          <p:spPr>
            <a:xfrm>
              <a:off x="2961005" y="190466"/>
              <a:ext cx="432997" cy="462061"/>
            </a:xfrm>
            <a:custGeom>
              <a:avLst/>
              <a:gdLst/>
              <a:ahLst/>
              <a:cxnLst/>
              <a:rect l="l" t="t" r="r" b="b"/>
              <a:pathLst>
                <a:path w="13155" h="14038" extrusionOk="0">
                  <a:moveTo>
                    <a:pt x="11959" y="0"/>
                  </a:moveTo>
                  <a:cubicBezTo>
                    <a:pt x="11825" y="0"/>
                    <a:pt x="11691" y="54"/>
                    <a:pt x="11593" y="161"/>
                  </a:cubicBezTo>
                  <a:lnTo>
                    <a:pt x="185" y="12616"/>
                  </a:lnTo>
                  <a:cubicBezTo>
                    <a:pt x="0" y="12818"/>
                    <a:pt x="13" y="13132"/>
                    <a:pt x="215" y="13315"/>
                  </a:cubicBezTo>
                  <a:lnTo>
                    <a:pt x="862" y="13907"/>
                  </a:lnTo>
                  <a:cubicBezTo>
                    <a:pt x="957" y="13994"/>
                    <a:pt x="1078" y="14037"/>
                    <a:pt x="1197" y="14037"/>
                  </a:cubicBezTo>
                  <a:cubicBezTo>
                    <a:pt x="1331" y="14037"/>
                    <a:pt x="1464" y="13983"/>
                    <a:pt x="1561" y="13876"/>
                  </a:cubicBezTo>
                  <a:lnTo>
                    <a:pt x="12970" y="1422"/>
                  </a:lnTo>
                  <a:cubicBezTo>
                    <a:pt x="13155" y="1220"/>
                    <a:pt x="13141" y="905"/>
                    <a:pt x="12939" y="722"/>
                  </a:cubicBezTo>
                  <a:lnTo>
                    <a:pt x="12293" y="130"/>
                  </a:lnTo>
                  <a:cubicBezTo>
                    <a:pt x="12198" y="43"/>
                    <a:pt x="12078" y="0"/>
                    <a:pt x="11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8"/>
            <p:cNvSpPr/>
            <p:nvPr/>
          </p:nvSpPr>
          <p:spPr>
            <a:xfrm>
              <a:off x="2909033" y="600783"/>
              <a:ext cx="110660" cy="111746"/>
            </a:xfrm>
            <a:custGeom>
              <a:avLst/>
              <a:gdLst/>
              <a:ahLst/>
              <a:cxnLst/>
              <a:rect l="l" t="t" r="r" b="b"/>
              <a:pathLst>
                <a:path w="3362" h="3395" extrusionOk="0">
                  <a:moveTo>
                    <a:pt x="2284" y="1"/>
                  </a:moveTo>
                  <a:cubicBezTo>
                    <a:pt x="2065" y="1"/>
                    <a:pt x="1795" y="173"/>
                    <a:pt x="1626" y="443"/>
                  </a:cubicBezTo>
                  <a:lnTo>
                    <a:pt x="430" y="2359"/>
                  </a:lnTo>
                  <a:lnTo>
                    <a:pt x="84" y="2915"/>
                  </a:lnTo>
                  <a:cubicBezTo>
                    <a:pt x="0" y="3049"/>
                    <a:pt x="21" y="3218"/>
                    <a:pt x="128" y="3317"/>
                  </a:cubicBezTo>
                  <a:cubicBezTo>
                    <a:pt x="184" y="3368"/>
                    <a:pt x="257" y="3394"/>
                    <a:pt x="331" y="3394"/>
                  </a:cubicBezTo>
                  <a:cubicBezTo>
                    <a:pt x="401" y="3394"/>
                    <a:pt x="472" y="3372"/>
                    <a:pt x="532" y="3326"/>
                  </a:cubicBezTo>
                  <a:lnTo>
                    <a:pt x="1055" y="2933"/>
                  </a:lnTo>
                  <a:lnTo>
                    <a:pt x="2860" y="1574"/>
                  </a:lnTo>
                  <a:cubicBezTo>
                    <a:pt x="3211" y="1308"/>
                    <a:pt x="3361" y="867"/>
                    <a:pt x="3142" y="666"/>
                  </a:cubicBezTo>
                  <a:lnTo>
                    <a:pt x="2505" y="81"/>
                  </a:lnTo>
                  <a:cubicBezTo>
                    <a:pt x="2444" y="26"/>
                    <a:pt x="2368" y="1"/>
                    <a:pt x="2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8"/>
            <p:cNvSpPr/>
            <p:nvPr/>
          </p:nvSpPr>
          <p:spPr>
            <a:xfrm>
              <a:off x="2961005" y="280060"/>
              <a:ext cx="349590" cy="372433"/>
            </a:xfrm>
            <a:custGeom>
              <a:avLst/>
              <a:gdLst/>
              <a:ahLst/>
              <a:cxnLst/>
              <a:rect l="l" t="t" r="r" b="b"/>
              <a:pathLst>
                <a:path w="10621" h="11315" extrusionOk="0">
                  <a:moveTo>
                    <a:pt x="9246" y="0"/>
                  </a:moveTo>
                  <a:lnTo>
                    <a:pt x="677" y="9353"/>
                  </a:lnTo>
                  <a:lnTo>
                    <a:pt x="184" y="9890"/>
                  </a:lnTo>
                  <a:cubicBezTo>
                    <a:pt x="0" y="10095"/>
                    <a:pt x="13" y="10406"/>
                    <a:pt x="215" y="10592"/>
                  </a:cubicBezTo>
                  <a:lnTo>
                    <a:pt x="862" y="11183"/>
                  </a:lnTo>
                  <a:cubicBezTo>
                    <a:pt x="958" y="11271"/>
                    <a:pt x="1078" y="11314"/>
                    <a:pt x="1198" y="11314"/>
                  </a:cubicBezTo>
                  <a:cubicBezTo>
                    <a:pt x="1332" y="11314"/>
                    <a:pt x="1465" y="11260"/>
                    <a:pt x="1562" y="11154"/>
                  </a:cubicBezTo>
                  <a:lnTo>
                    <a:pt x="10620" y="1264"/>
                  </a:lnTo>
                  <a:lnTo>
                    <a:pt x="10014" y="705"/>
                  </a:lnTo>
                  <a:lnTo>
                    <a:pt x="9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8"/>
            <p:cNvSpPr/>
            <p:nvPr/>
          </p:nvSpPr>
          <p:spPr>
            <a:xfrm>
              <a:off x="3290615" y="242241"/>
              <a:ext cx="92656" cy="79457"/>
            </a:xfrm>
            <a:custGeom>
              <a:avLst/>
              <a:gdLst/>
              <a:ahLst/>
              <a:cxnLst/>
              <a:rect l="l" t="t" r="r" b="b"/>
              <a:pathLst>
                <a:path w="2815" h="2414" extrusionOk="0">
                  <a:moveTo>
                    <a:pt x="2795" y="1"/>
                  </a:moveTo>
                  <a:cubicBezTo>
                    <a:pt x="2299" y="1"/>
                    <a:pt x="1788" y="206"/>
                    <a:pt x="1450" y="496"/>
                  </a:cubicBezTo>
                  <a:cubicBezTo>
                    <a:pt x="978" y="897"/>
                    <a:pt x="494" y="1357"/>
                    <a:pt x="0" y="1857"/>
                  </a:cubicBezTo>
                  <a:lnTo>
                    <a:pt x="606" y="2413"/>
                  </a:lnTo>
                  <a:lnTo>
                    <a:pt x="2814" y="1"/>
                  </a:lnTo>
                  <a:cubicBezTo>
                    <a:pt x="2808" y="1"/>
                    <a:pt x="2801" y="1"/>
                    <a:pt x="279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8"/>
            <p:cNvSpPr/>
            <p:nvPr/>
          </p:nvSpPr>
          <p:spPr>
            <a:xfrm>
              <a:off x="3086543" y="327326"/>
              <a:ext cx="164575" cy="177906"/>
            </a:xfrm>
            <a:custGeom>
              <a:avLst/>
              <a:gdLst/>
              <a:ahLst/>
              <a:cxnLst/>
              <a:rect l="l" t="t" r="r" b="b"/>
              <a:pathLst>
                <a:path w="5000" h="5405" extrusionOk="0">
                  <a:moveTo>
                    <a:pt x="4892" y="1"/>
                  </a:moveTo>
                  <a:cubicBezTo>
                    <a:pt x="4868" y="1"/>
                    <a:pt x="4845" y="9"/>
                    <a:pt x="4826" y="27"/>
                  </a:cubicBezTo>
                  <a:cubicBezTo>
                    <a:pt x="3966" y="840"/>
                    <a:pt x="3154" y="1695"/>
                    <a:pt x="2352" y="2560"/>
                  </a:cubicBezTo>
                  <a:cubicBezTo>
                    <a:pt x="1555" y="3430"/>
                    <a:pt x="771" y="4312"/>
                    <a:pt x="32" y="5236"/>
                  </a:cubicBezTo>
                  <a:cubicBezTo>
                    <a:pt x="0" y="5276"/>
                    <a:pt x="2" y="5334"/>
                    <a:pt x="38" y="5372"/>
                  </a:cubicBezTo>
                  <a:cubicBezTo>
                    <a:pt x="58" y="5394"/>
                    <a:pt x="85" y="5405"/>
                    <a:pt x="113" y="5405"/>
                  </a:cubicBezTo>
                  <a:cubicBezTo>
                    <a:pt x="138" y="5405"/>
                    <a:pt x="164" y="5395"/>
                    <a:pt x="183" y="5376"/>
                  </a:cubicBezTo>
                  <a:cubicBezTo>
                    <a:pt x="1043" y="4564"/>
                    <a:pt x="1855" y="3706"/>
                    <a:pt x="2655" y="2839"/>
                  </a:cubicBezTo>
                  <a:cubicBezTo>
                    <a:pt x="3450" y="1968"/>
                    <a:pt x="4234" y="1085"/>
                    <a:pt x="4970" y="159"/>
                  </a:cubicBezTo>
                  <a:cubicBezTo>
                    <a:pt x="5000" y="122"/>
                    <a:pt x="4998" y="67"/>
                    <a:pt x="4965" y="31"/>
                  </a:cubicBezTo>
                  <a:cubicBezTo>
                    <a:pt x="4945" y="11"/>
                    <a:pt x="4919" y="1"/>
                    <a:pt x="4892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8"/>
            <p:cNvSpPr/>
            <p:nvPr/>
          </p:nvSpPr>
          <p:spPr>
            <a:xfrm>
              <a:off x="2961005" y="303265"/>
              <a:ext cx="349590" cy="349228"/>
            </a:xfrm>
            <a:custGeom>
              <a:avLst/>
              <a:gdLst/>
              <a:ahLst/>
              <a:cxnLst/>
              <a:rect l="l" t="t" r="r" b="b"/>
              <a:pathLst>
                <a:path w="10621" h="10610" extrusionOk="0">
                  <a:moveTo>
                    <a:pt x="10014" y="0"/>
                  </a:moveTo>
                  <a:cubicBezTo>
                    <a:pt x="6967" y="3088"/>
                    <a:pt x="3641" y="7653"/>
                    <a:pt x="1575" y="8494"/>
                  </a:cubicBezTo>
                  <a:cubicBezTo>
                    <a:pt x="1291" y="8610"/>
                    <a:pt x="1000" y="8648"/>
                    <a:pt x="702" y="8648"/>
                  </a:cubicBezTo>
                  <a:cubicBezTo>
                    <a:pt x="693" y="8648"/>
                    <a:pt x="685" y="8648"/>
                    <a:pt x="677" y="8648"/>
                  </a:cubicBezTo>
                  <a:lnTo>
                    <a:pt x="184" y="9185"/>
                  </a:lnTo>
                  <a:cubicBezTo>
                    <a:pt x="0" y="9390"/>
                    <a:pt x="13" y="9701"/>
                    <a:pt x="215" y="9887"/>
                  </a:cubicBezTo>
                  <a:lnTo>
                    <a:pt x="862" y="10478"/>
                  </a:lnTo>
                  <a:cubicBezTo>
                    <a:pt x="958" y="10566"/>
                    <a:pt x="1078" y="10609"/>
                    <a:pt x="1198" y="10609"/>
                  </a:cubicBezTo>
                  <a:cubicBezTo>
                    <a:pt x="1332" y="10609"/>
                    <a:pt x="1465" y="10555"/>
                    <a:pt x="1562" y="10449"/>
                  </a:cubicBezTo>
                  <a:lnTo>
                    <a:pt x="10620" y="559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8"/>
            <p:cNvSpPr/>
            <p:nvPr/>
          </p:nvSpPr>
          <p:spPr>
            <a:xfrm>
              <a:off x="2904293" y="162850"/>
              <a:ext cx="514066" cy="553927"/>
            </a:xfrm>
            <a:custGeom>
              <a:avLst/>
              <a:gdLst/>
              <a:ahLst/>
              <a:cxnLst/>
              <a:rect l="l" t="t" r="r" b="b"/>
              <a:pathLst>
                <a:path w="15618" h="16829" extrusionOk="0">
                  <a:moveTo>
                    <a:pt x="14935" y="260"/>
                  </a:moveTo>
                  <a:cubicBezTo>
                    <a:pt x="15023" y="260"/>
                    <a:pt x="15106" y="294"/>
                    <a:pt x="15171" y="353"/>
                  </a:cubicBezTo>
                  <a:cubicBezTo>
                    <a:pt x="15317" y="487"/>
                    <a:pt x="15327" y="715"/>
                    <a:pt x="15195" y="859"/>
                  </a:cubicBezTo>
                  <a:lnTo>
                    <a:pt x="14692" y="1408"/>
                  </a:lnTo>
                  <a:lnTo>
                    <a:pt x="14165" y="927"/>
                  </a:lnTo>
                  <a:lnTo>
                    <a:pt x="14668" y="376"/>
                  </a:lnTo>
                  <a:cubicBezTo>
                    <a:pt x="14732" y="305"/>
                    <a:pt x="14820" y="266"/>
                    <a:pt x="14916" y="261"/>
                  </a:cubicBezTo>
                  <a:cubicBezTo>
                    <a:pt x="14922" y="260"/>
                    <a:pt x="14929" y="260"/>
                    <a:pt x="14935" y="260"/>
                  </a:cubicBezTo>
                  <a:close/>
                  <a:moveTo>
                    <a:pt x="13682" y="968"/>
                  </a:moveTo>
                  <a:cubicBezTo>
                    <a:pt x="13710" y="968"/>
                    <a:pt x="13737" y="970"/>
                    <a:pt x="13764" y="977"/>
                  </a:cubicBezTo>
                  <a:cubicBezTo>
                    <a:pt x="13826" y="992"/>
                    <a:pt x="13881" y="1021"/>
                    <a:pt x="13928" y="1065"/>
                  </a:cubicBezTo>
                  <a:lnTo>
                    <a:pt x="13989" y="1120"/>
                  </a:lnTo>
                  <a:lnTo>
                    <a:pt x="14516" y="1602"/>
                  </a:lnTo>
                  <a:lnTo>
                    <a:pt x="14575" y="1657"/>
                  </a:lnTo>
                  <a:cubicBezTo>
                    <a:pt x="14622" y="1700"/>
                    <a:pt x="14656" y="1756"/>
                    <a:pt x="14676" y="1814"/>
                  </a:cubicBezTo>
                  <a:cubicBezTo>
                    <a:pt x="14684" y="1844"/>
                    <a:pt x="14692" y="1878"/>
                    <a:pt x="14693" y="1910"/>
                  </a:cubicBezTo>
                  <a:cubicBezTo>
                    <a:pt x="14698" y="2008"/>
                    <a:pt x="14663" y="2099"/>
                    <a:pt x="14598" y="2173"/>
                  </a:cubicBezTo>
                  <a:lnTo>
                    <a:pt x="12336" y="4641"/>
                  </a:lnTo>
                  <a:lnTo>
                    <a:pt x="11151" y="3556"/>
                  </a:lnTo>
                  <a:lnTo>
                    <a:pt x="12522" y="2057"/>
                  </a:lnTo>
                  <a:lnTo>
                    <a:pt x="12699" y="1864"/>
                  </a:lnTo>
                  <a:lnTo>
                    <a:pt x="12936" y="1607"/>
                  </a:lnTo>
                  <a:lnTo>
                    <a:pt x="13111" y="1415"/>
                  </a:lnTo>
                  <a:lnTo>
                    <a:pt x="13412" y="1086"/>
                  </a:lnTo>
                  <a:cubicBezTo>
                    <a:pt x="13477" y="1014"/>
                    <a:pt x="13567" y="974"/>
                    <a:pt x="13665" y="969"/>
                  </a:cubicBezTo>
                  <a:cubicBezTo>
                    <a:pt x="13671" y="968"/>
                    <a:pt x="13675" y="968"/>
                    <a:pt x="13682" y="968"/>
                  </a:cubicBezTo>
                  <a:close/>
                  <a:moveTo>
                    <a:pt x="11984" y="929"/>
                  </a:moveTo>
                  <a:cubicBezTo>
                    <a:pt x="12118" y="929"/>
                    <a:pt x="12250" y="977"/>
                    <a:pt x="12356" y="1075"/>
                  </a:cubicBezTo>
                  <a:lnTo>
                    <a:pt x="12742" y="1429"/>
                  </a:lnTo>
                  <a:lnTo>
                    <a:pt x="12506" y="1687"/>
                  </a:lnTo>
                  <a:lnTo>
                    <a:pt x="12119" y="1333"/>
                  </a:lnTo>
                  <a:cubicBezTo>
                    <a:pt x="12081" y="1298"/>
                    <a:pt x="12032" y="1280"/>
                    <a:pt x="11984" y="1280"/>
                  </a:cubicBezTo>
                  <a:cubicBezTo>
                    <a:pt x="11931" y="1280"/>
                    <a:pt x="11875" y="1301"/>
                    <a:pt x="11837" y="1346"/>
                  </a:cubicBezTo>
                  <a:lnTo>
                    <a:pt x="8080" y="5447"/>
                  </a:lnTo>
                  <a:cubicBezTo>
                    <a:pt x="8045" y="5485"/>
                    <a:pt x="7999" y="5503"/>
                    <a:pt x="7952" y="5503"/>
                  </a:cubicBezTo>
                  <a:cubicBezTo>
                    <a:pt x="7909" y="5503"/>
                    <a:pt x="7867" y="5488"/>
                    <a:pt x="7832" y="5458"/>
                  </a:cubicBezTo>
                  <a:cubicBezTo>
                    <a:pt x="7761" y="5392"/>
                    <a:pt x="7757" y="5280"/>
                    <a:pt x="7822" y="5210"/>
                  </a:cubicBezTo>
                  <a:lnTo>
                    <a:pt x="11580" y="1109"/>
                  </a:lnTo>
                  <a:cubicBezTo>
                    <a:pt x="11687" y="991"/>
                    <a:pt x="11836" y="929"/>
                    <a:pt x="11984" y="929"/>
                  </a:cubicBezTo>
                  <a:close/>
                  <a:moveTo>
                    <a:pt x="10974" y="3748"/>
                  </a:moveTo>
                  <a:lnTo>
                    <a:pt x="12159" y="4834"/>
                  </a:lnTo>
                  <a:lnTo>
                    <a:pt x="3517" y="14268"/>
                  </a:lnTo>
                  <a:lnTo>
                    <a:pt x="3188" y="14627"/>
                  </a:lnTo>
                  <a:cubicBezTo>
                    <a:pt x="3127" y="14694"/>
                    <a:pt x="3045" y="14733"/>
                    <a:pt x="2962" y="14743"/>
                  </a:cubicBezTo>
                  <a:cubicBezTo>
                    <a:pt x="2947" y="14745"/>
                    <a:pt x="2933" y="14745"/>
                    <a:pt x="2919" y="14745"/>
                  </a:cubicBezTo>
                  <a:cubicBezTo>
                    <a:pt x="2830" y="14745"/>
                    <a:pt x="2742" y="14714"/>
                    <a:pt x="2672" y="14650"/>
                  </a:cubicBezTo>
                  <a:lnTo>
                    <a:pt x="2025" y="14058"/>
                  </a:lnTo>
                  <a:cubicBezTo>
                    <a:pt x="1942" y="13983"/>
                    <a:pt x="1904" y="13877"/>
                    <a:pt x="1909" y="13774"/>
                  </a:cubicBezTo>
                  <a:cubicBezTo>
                    <a:pt x="1911" y="13691"/>
                    <a:pt x="1942" y="13608"/>
                    <a:pt x="2002" y="13542"/>
                  </a:cubicBezTo>
                  <a:lnTo>
                    <a:pt x="2331" y="13184"/>
                  </a:lnTo>
                  <a:lnTo>
                    <a:pt x="10974" y="3748"/>
                  </a:lnTo>
                  <a:close/>
                  <a:moveTo>
                    <a:pt x="1718" y="14075"/>
                  </a:moveTo>
                  <a:cubicBezTo>
                    <a:pt x="1751" y="14139"/>
                    <a:pt x="1794" y="14197"/>
                    <a:pt x="1849" y="14249"/>
                  </a:cubicBezTo>
                  <a:lnTo>
                    <a:pt x="2496" y="14842"/>
                  </a:lnTo>
                  <a:cubicBezTo>
                    <a:pt x="2551" y="14893"/>
                    <a:pt x="2614" y="14932"/>
                    <a:pt x="2681" y="14957"/>
                  </a:cubicBezTo>
                  <a:lnTo>
                    <a:pt x="1102" y="16147"/>
                  </a:lnTo>
                  <a:lnTo>
                    <a:pt x="672" y="15754"/>
                  </a:lnTo>
                  <a:lnTo>
                    <a:pt x="1718" y="14075"/>
                  </a:lnTo>
                  <a:close/>
                  <a:moveTo>
                    <a:pt x="14930" y="1"/>
                  </a:moveTo>
                  <a:cubicBezTo>
                    <a:pt x="14921" y="1"/>
                    <a:pt x="14913" y="1"/>
                    <a:pt x="14904" y="1"/>
                  </a:cubicBezTo>
                  <a:cubicBezTo>
                    <a:pt x="14739" y="8"/>
                    <a:pt x="14587" y="80"/>
                    <a:pt x="14476" y="200"/>
                  </a:cubicBezTo>
                  <a:lnTo>
                    <a:pt x="13954" y="769"/>
                  </a:lnTo>
                  <a:cubicBezTo>
                    <a:pt x="13872" y="728"/>
                    <a:pt x="13781" y="707"/>
                    <a:pt x="13686" y="707"/>
                  </a:cubicBezTo>
                  <a:cubicBezTo>
                    <a:pt x="13676" y="707"/>
                    <a:pt x="13665" y="707"/>
                    <a:pt x="13654" y="708"/>
                  </a:cubicBezTo>
                  <a:cubicBezTo>
                    <a:pt x="13487" y="715"/>
                    <a:pt x="13333" y="787"/>
                    <a:pt x="13219" y="910"/>
                  </a:cubicBezTo>
                  <a:lnTo>
                    <a:pt x="12918" y="1236"/>
                  </a:lnTo>
                  <a:lnTo>
                    <a:pt x="12531" y="881"/>
                  </a:lnTo>
                  <a:cubicBezTo>
                    <a:pt x="12382" y="745"/>
                    <a:pt x="12187" y="670"/>
                    <a:pt x="11983" y="670"/>
                  </a:cubicBezTo>
                  <a:cubicBezTo>
                    <a:pt x="11757" y="670"/>
                    <a:pt x="11538" y="764"/>
                    <a:pt x="11386" y="932"/>
                  </a:cubicBezTo>
                  <a:lnTo>
                    <a:pt x="7630" y="5034"/>
                  </a:lnTo>
                  <a:cubicBezTo>
                    <a:pt x="7467" y="5210"/>
                    <a:pt x="7479" y="5488"/>
                    <a:pt x="7657" y="5650"/>
                  </a:cubicBezTo>
                  <a:cubicBezTo>
                    <a:pt x="7739" y="5724"/>
                    <a:pt x="7842" y="5764"/>
                    <a:pt x="7952" y="5764"/>
                  </a:cubicBezTo>
                  <a:cubicBezTo>
                    <a:pt x="8074" y="5764"/>
                    <a:pt x="8191" y="5713"/>
                    <a:pt x="8273" y="5624"/>
                  </a:cubicBezTo>
                  <a:lnTo>
                    <a:pt x="11989" y="1567"/>
                  </a:lnTo>
                  <a:lnTo>
                    <a:pt x="12331" y="1881"/>
                  </a:lnTo>
                  <a:lnTo>
                    <a:pt x="10872" y="3476"/>
                  </a:lnTo>
                  <a:lnTo>
                    <a:pt x="1811" y="13365"/>
                  </a:lnTo>
                  <a:cubicBezTo>
                    <a:pt x="1726" y="13456"/>
                    <a:pt x="1676" y="13565"/>
                    <a:pt x="1658" y="13678"/>
                  </a:cubicBezTo>
                  <a:cubicBezTo>
                    <a:pt x="1656" y="13679"/>
                    <a:pt x="1656" y="13679"/>
                    <a:pt x="1656" y="13680"/>
                  </a:cubicBezTo>
                  <a:lnTo>
                    <a:pt x="118" y="16148"/>
                  </a:lnTo>
                  <a:cubicBezTo>
                    <a:pt x="1" y="16338"/>
                    <a:pt x="28" y="16576"/>
                    <a:pt x="184" y="16717"/>
                  </a:cubicBezTo>
                  <a:cubicBezTo>
                    <a:pt x="266" y="16791"/>
                    <a:pt x="368" y="16828"/>
                    <a:pt x="475" y="16828"/>
                  </a:cubicBezTo>
                  <a:cubicBezTo>
                    <a:pt x="573" y="16828"/>
                    <a:pt x="671" y="16797"/>
                    <a:pt x="756" y="16734"/>
                  </a:cubicBezTo>
                  <a:lnTo>
                    <a:pt x="3080" y="14982"/>
                  </a:lnTo>
                  <a:cubicBezTo>
                    <a:pt x="3081" y="14982"/>
                    <a:pt x="3081" y="14982"/>
                    <a:pt x="3082" y="14981"/>
                  </a:cubicBezTo>
                  <a:cubicBezTo>
                    <a:pt x="3193" y="14953"/>
                    <a:pt x="3299" y="14892"/>
                    <a:pt x="3381" y="14802"/>
                  </a:cubicBezTo>
                  <a:lnTo>
                    <a:pt x="12439" y="4912"/>
                  </a:lnTo>
                  <a:cubicBezTo>
                    <a:pt x="12441" y="4911"/>
                    <a:pt x="12442" y="4909"/>
                    <a:pt x="12442" y="4907"/>
                  </a:cubicBezTo>
                  <a:lnTo>
                    <a:pt x="14788" y="2347"/>
                  </a:lnTo>
                  <a:cubicBezTo>
                    <a:pt x="14901" y="2225"/>
                    <a:pt x="14960" y="2063"/>
                    <a:pt x="14953" y="1897"/>
                  </a:cubicBezTo>
                  <a:cubicBezTo>
                    <a:pt x="14948" y="1791"/>
                    <a:pt x="14917" y="1690"/>
                    <a:pt x="14865" y="1602"/>
                  </a:cubicBezTo>
                  <a:lnTo>
                    <a:pt x="15385" y="1034"/>
                  </a:lnTo>
                  <a:cubicBezTo>
                    <a:pt x="15617" y="784"/>
                    <a:pt x="15599" y="392"/>
                    <a:pt x="15349" y="162"/>
                  </a:cubicBezTo>
                  <a:cubicBezTo>
                    <a:pt x="15233" y="57"/>
                    <a:pt x="15087" y="1"/>
                    <a:pt x="1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9" name="Google Shape;2409;p38"/>
          <p:cNvGrpSpPr/>
          <p:nvPr/>
        </p:nvGrpSpPr>
        <p:grpSpPr>
          <a:xfrm>
            <a:off x="6409766" y="2151669"/>
            <a:ext cx="1235854" cy="1441775"/>
            <a:chOff x="4386880" y="1514533"/>
            <a:chExt cx="743550" cy="867442"/>
          </a:xfrm>
        </p:grpSpPr>
        <p:sp>
          <p:nvSpPr>
            <p:cNvPr id="2410" name="Google Shape;2410;p38"/>
            <p:cNvSpPr/>
            <p:nvPr/>
          </p:nvSpPr>
          <p:spPr>
            <a:xfrm>
              <a:off x="4391159" y="1518779"/>
              <a:ext cx="734926" cy="859016"/>
            </a:xfrm>
            <a:custGeom>
              <a:avLst/>
              <a:gdLst/>
              <a:ahLst/>
              <a:cxnLst/>
              <a:rect l="l" t="t" r="r" b="b"/>
              <a:pathLst>
                <a:path w="22328" h="26098" extrusionOk="0">
                  <a:moveTo>
                    <a:pt x="15887" y="0"/>
                  </a:moveTo>
                  <a:cubicBezTo>
                    <a:pt x="15817" y="0"/>
                    <a:pt x="15745" y="10"/>
                    <a:pt x="15674" y="29"/>
                  </a:cubicBezTo>
                  <a:lnTo>
                    <a:pt x="615" y="4190"/>
                  </a:lnTo>
                  <a:cubicBezTo>
                    <a:pt x="446" y="4237"/>
                    <a:pt x="305" y="4333"/>
                    <a:pt x="204" y="4461"/>
                  </a:cubicBezTo>
                  <a:cubicBezTo>
                    <a:pt x="165" y="4509"/>
                    <a:pt x="133" y="4562"/>
                    <a:pt x="107" y="4618"/>
                  </a:cubicBezTo>
                  <a:cubicBezTo>
                    <a:pt x="22" y="4785"/>
                    <a:pt x="0" y="4985"/>
                    <a:pt x="54" y="5180"/>
                  </a:cubicBezTo>
                  <a:lnTo>
                    <a:pt x="5668" y="25506"/>
                  </a:lnTo>
                  <a:cubicBezTo>
                    <a:pt x="5766" y="25863"/>
                    <a:pt x="6091" y="26097"/>
                    <a:pt x="6443" y="26097"/>
                  </a:cubicBezTo>
                  <a:cubicBezTo>
                    <a:pt x="6514" y="26097"/>
                    <a:pt x="6586" y="26088"/>
                    <a:pt x="6657" y="26068"/>
                  </a:cubicBezTo>
                  <a:lnTo>
                    <a:pt x="21715" y="21909"/>
                  </a:lnTo>
                  <a:cubicBezTo>
                    <a:pt x="21867" y="21866"/>
                    <a:pt x="21997" y="21785"/>
                    <a:pt x="22096" y="21674"/>
                  </a:cubicBezTo>
                  <a:cubicBezTo>
                    <a:pt x="22158" y="21607"/>
                    <a:pt x="22205" y="21530"/>
                    <a:pt x="22242" y="21447"/>
                  </a:cubicBezTo>
                  <a:cubicBezTo>
                    <a:pt x="22311" y="21286"/>
                    <a:pt x="22328" y="21100"/>
                    <a:pt x="22277" y="20919"/>
                  </a:cubicBezTo>
                  <a:lnTo>
                    <a:pt x="16663" y="592"/>
                  </a:lnTo>
                  <a:cubicBezTo>
                    <a:pt x="16565" y="234"/>
                    <a:pt x="16240" y="0"/>
                    <a:pt x="15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8"/>
            <p:cNvSpPr/>
            <p:nvPr/>
          </p:nvSpPr>
          <p:spPr>
            <a:xfrm>
              <a:off x="4559189" y="1718276"/>
              <a:ext cx="102794" cy="59708"/>
            </a:xfrm>
            <a:custGeom>
              <a:avLst/>
              <a:gdLst/>
              <a:ahLst/>
              <a:cxnLst/>
              <a:rect l="l" t="t" r="r" b="b"/>
              <a:pathLst>
                <a:path w="3123" h="1814" extrusionOk="0">
                  <a:moveTo>
                    <a:pt x="1768" y="0"/>
                  </a:moveTo>
                  <a:cubicBezTo>
                    <a:pt x="1156" y="0"/>
                    <a:pt x="604" y="323"/>
                    <a:pt x="359" y="741"/>
                  </a:cubicBezTo>
                  <a:cubicBezTo>
                    <a:pt x="1" y="1354"/>
                    <a:pt x="555" y="1814"/>
                    <a:pt x="1261" y="1814"/>
                  </a:cubicBezTo>
                  <a:cubicBezTo>
                    <a:pt x="1588" y="1814"/>
                    <a:pt x="1948" y="1715"/>
                    <a:pt x="2265" y="1488"/>
                  </a:cubicBezTo>
                  <a:cubicBezTo>
                    <a:pt x="3123" y="873"/>
                    <a:pt x="2807" y="204"/>
                    <a:pt x="2179" y="50"/>
                  </a:cubicBezTo>
                  <a:cubicBezTo>
                    <a:pt x="2041" y="16"/>
                    <a:pt x="1903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4734395" y="1669891"/>
              <a:ext cx="102794" cy="59708"/>
            </a:xfrm>
            <a:custGeom>
              <a:avLst/>
              <a:gdLst/>
              <a:ahLst/>
              <a:cxnLst/>
              <a:rect l="l" t="t" r="r" b="b"/>
              <a:pathLst>
                <a:path w="3123" h="1814" extrusionOk="0">
                  <a:moveTo>
                    <a:pt x="1767" y="1"/>
                  </a:moveTo>
                  <a:cubicBezTo>
                    <a:pt x="1156" y="1"/>
                    <a:pt x="602" y="324"/>
                    <a:pt x="358" y="742"/>
                  </a:cubicBezTo>
                  <a:cubicBezTo>
                    <a:pt x="1" y="1355"/>
                    <a:pt x="554" y="1814"/>
                    <a:pt x="1259" y="1814"/>
                  </a:cubicBezTo>
                  <a:cubicBezTo>
                    <a:pt x="1586" y="1814"/>
                    <a:pt x="1946" y="1715"/>
                    <a:pt x="2264" y="1488"/>
                  </a:cubicBezTo>
                  <a:cubicBezTo>
                    <a:pt x="3122" y="874"/>
                    <a:pt x="2805" y="205"/>
                    <a:pt x="2178" y="50"/>
                  </a:cubicBezTo>
                  <a:cubicBezTo>
                    <a:pt x="2040" y="17"/>
                    <a:pt x="1902" y="1"/>
                    <a:pt x="1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4651713" y="1681148"/>
              <a:ext cx="76429" cy="53026"/>
            </a:xfrm>
            <a:custGeom>
              <a:avLst/>
              <a:gdLst/>
              <a:ahLst/>
              <a:cxnLst/>
              <a:rect l="l" t="t" r="r" b="b"/>
              <a:pathLst>
                <a:path w="2322" h="1611" extrusionOk="0">
                  <a:moveTo>
                    <a:pt x="2095" y="1"/>
                  </a:moveTo>
                  <a:cubicBezTo>
                    <a:pt x="2081" y="1"/>
                    <a:pt x="2068" y="3"/>
                    <a:pt x="2054" y="7"/>
                  </a:cubicBezTo>
                  <a:cubicBezTo>
                    <a:pt x="1986" y="31"/>
                    <a:pt x="1949" y="105"/>
                    <a:pt x="1971" y="172"/>
                  </a:cubicBezTo>
                  <a:cubicBezTo>
                    <a:pt x="2050" y="405"/>
                    <a:pt x="2030" y="655"/>
                    <a:pt x="1915" y="877"/>
                  </a:cubicBezTo>
                  <a:cubicBezTo>
                    <a:pt x="1801" y="1092"/>
                    <a:pt x="1607" y="1251"/>
                    <a:pt x="1380" y="1316"/>
                  </a:cubicBezTo>
                  <a:cubicBezTo>
                    <a:pt x="1304" y="1338"/>
                    <a:pt x="1225" y="1349"/>
                    <a:pt x="1147" y="1349"/>
                  </a:cubicBezTo>
                  <a:cubicBezTo>
                    <a:pt x="988" y="1349"/>
                    <a:pt x="829" y="1305"/>
                    <a:pt x="688" y="1220"/>
                  </a:cubicBezTo>
                  <a:cubicBezTo>
                    <a:pt x="473" y="1092"/>
                    <a:pt x="325" y="887"/>
                    <a:pt x="272" y="644"/>
                  </a:cubicBezTo>
                  <a:cubicBezTo>
                    <a:pt x="259" y="583"/>
                    <a:pt x="204" y="541"/>
                    <a:pt x="144" y="541"/>
                  </a:cubicBezTo>
                  <a:cubicBezTo>
                    <a:pt x="135" y="541"/>
                    <a:pt x="126" y="542"/>
                    <a:pt x="117" y="544"/>
                  </a:cubicBezTo>
                  <a:cubicBezTo>
                    <a:pt x="46" y="560"/>
                    <a:pt x="1" y="629"/>
                    <a:pt x="17" y="699"/>
                  </a:cubicBezTo>
                  <a:cubicBezTo>
                    <a:pt x="83" y="1010"/>
                    <a:pt x="280" y="1281"/>
                    <a:pt x="554" y="1446"/>
                  </a:cubicBezTo>
                  <a:cubicBezTo>
                    <a:pt x="735" y="1554"/>
                    <a:pt x="941" y="1611"/>
                    <a:pt x="1147" y="1611"/>
                  </a:cubicBezTo>
                  <a:cubicBezTo>
                    <a:pt x="1251" y="1611"/>
                    <a:pt x="1353" y="1597"/>
                    <a:pt x="1452" y="1568"/>
                  </a:cubicBezTo>
                  <a:cubicBezTo>
                    <a:pt x="1747" y="1484"/>
                    <a:pt x="2000" y="1277"/>
                    <a:pt x="2146" y="999"/>
                  </a:cubicBezTo>
                  <a:cubicBezTo>
                    <a:pt x="2295" y="714"/>
                    <a:pt x="2321" y="393"/>
                    <a:pt x="2219" y="90"/>
                  </a:cubicBezTo>
                  <a:cubicBezTo>
                    <a:pt x="2201" y="36"/>
                    <a:pt x="2150" y="1"/>
                    <a:pt x="2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8"/>
            <p:cNvSpPr/>
            <p:nvPr/>
          </p:nvSpPr>
          <p:spPr>
            <a:xfrm>
              <a:off x="4546978" y="1667850"/>
              <a:ext cx="88113" cy="43250"/>
            </a:xfrm>
            <a:custGeom>
              <a:avLst/>
              <a:gdLst/>
              <a:ahLst/>
              <a:cxnLst/>
              <a:rect l="l" t="t" r="r" b="b"/>
              <a:pathLst>
                <a:path w="2677" h="1314" extrusionOk="0">
                  <a:moveTo>
                    <a:pt x="1668" y="1"/>
                  </a:moveTo>
                  <a:cubicBezTo>
                    <a:pt x="1628" y="1"/>
                    <a:pt x="1587" y="4"/>
                    <a:pt x="1547" y="9"/>
                  </a:cubicBezTo>
                  <a:cubicBezTo>
                    <a:pt x="1295" y="42"/>
                    <a:pt x="1077" y="183"/>
                    <a:pt x="923" y="384"/>
                  </a:cubicBezTo>
                  <a:lnTo>
                    <a:pt x="369" y="122"/>
                  </a:lnTo>
                  <a:cubicBezTo>
                    <a:pt x="351" y="113"/>
                    <a:pt x="332" y="109"/>
                    <a:pt x="313" y="109"/>
                  </a:cubicBezTo>
                  <a:cubicBezTo>
                    <a:pt x="264" y="109"/>
                    <a:pt x="217" y="137"/>
                    <a:pt x="194" y="185"/>
                  </a:cubicBezTo>
                  <a:cubicBezTo>
                    <a:pt x="163" y="250"/>
                    <a:pt x="192" y="326"/>
                    <a:pt x="257" y="358"/>
                  </a:cubicBezTo>
                  <a:lnTo>
                    <a:pt x="789" y="610"/>
                  </a:lnTo>
                  <a:cubicBezTo>
                    <a:pt x="770" y="651"/>
                    <a:pt x="753" y="695"/>
                    <a:pt x="740" y="739"/>
                  </a:cubicBezTo>
                  <a:lnTo>
                    <a:pt x="145" y="698"/>
                  </a:lnTo>
                  <a:cubicBezTo>
                    <a:pt x="142" y="697"/>
                    <a:pt x="138" y="697"/>
                    <a:pt x="134" y="697"/>
                  </a:cubicBezTo>
                  <a:cubicBezTo>
                    <a:pt x="67" y="697"/>
                    <a:pt x="11" y="750"/>
                    <a:pt x="6" y="819"/>
                  </a:cubicBezTo>
                  <a:cubicBezTo>
                    <a:pt x="1" y="890"/>
                    <a:pt x="55" y="953"/>
                    <a:pt x="126" y="958"/>
                  </a:cubicBezTo>
                  <a:lnTo>
                    <a:pt x="687" y="997"/>
                  </a:lnTo>
                  <a:cubicBezTo>
                    <a:pt x="679" y="1059"/>
                    <a:pt x="678" y="1124"/>
                    <a:pt x="682" y="1189"/>
                  </a:cubicBezTo>
                  <a:cubicBezTo>
                    <a:pt x="685" y="1258"/>
                    <a:pt x="742" y="1314"/>
                    <a:pt x="811" y="1314"/>
                  </a:cubicBezTo>
                  <a:lnTo>
                    <a:pt x="818" y="1314"/>
                  </a:lnTo>
                  <a:cubicBezTo>
                    <a:pt x="890" y="1309"/>
                    <a:pt x="945" y="1249"/>
                    <a:pt x="942" y="1176"/>
                  </a:cubicBezTo>
                  <a:cubicBezTo>
                    <a:pt x="918" y="719"/>
                    <a:pt x="1199" y="321"/>
                    <a:pt x="1583" y="270"/>
                  </a:cubicBezTo>
                  <a:cubicBezTo>
                    <a:pt x="1611" y="266"/>
                    <a:pt x="1640" y="264"/>
                    <a:pt x="1669" y="264"/>
                  </a:cubicBezTo>
                  <a:cubicBezTo>
                    <a:pt x="1961" y="264"/>
                    <a:pt x="2252" y="458"/>
                    <a:pt x="2410" y="770"/>
                  </a:cubicBezTo>
                  <a:cubicBezTo>
                    <a:pt x="2434" y="815"/>
                    <a:pt x="2479" y="841"/>
                    <a:pt x="2527" y="841"/>
                  </a:cubicBezTo>
                  <a:cubicBezTo>
                    <a:pt x="2547" y="841"/>
                    <a:pt x="2567" y="836"/>
                    <a:pt x="2586" y="826"/>
                  </a:cubicBezTo>
                  <a:cubicBezTo>
                    <a:pt x="2650" y="793"/>
                    <a:pt x="2676" y="715"/>
                    <a:pt x="2642" y="651"/>
                  </a:cubicBezTo>
                  <a:cubicBezTo>
                    <a:pt x="2438" y="250"/>
                    <a:pt x="2058" y="1"/>
                    <a:pt x="1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8"/>
            <p:cNvSpPr/>
            <p:nvPr/>
          </p:nvSpPr>
          <p:spPr>
            <a:xfrm>
              <a:off x="4731663" y="1606629"/>
              <a:ext cx="79951" cy="59313"/>
            </a:xfrm>
            <a:custGeom>
              <a:avLst/>
              <a:gdLst/>
              <a:ahLst/>
              <a:cxnLst/>
              <a:rect l="l" t="t" r="r" b="b"/>
              <a:pathLst>
                <a:path w="2429" h="1802" extrusionOk="0">
                  <a:moveTo>
                    <a:pt x="1825" y="1"/>
                  </a:moveTo>
                  <a:cubicBezTo>
                    <a:pt x="1783" y="1"/>
                    <a:pt x="1742" y="21"/>
                    <a:pt x="1717" y="58"/>
                  </a:cubicBezTo>
                  <a:lnTo>
                    <a:pt x="1375" y="568"/>
                  </a:lnTo>
                  <a:cubicBezTo>
                    <a:pt x="1254" y="521"/>
                    <a:pt x="1126" y="495"/>
                    <a:pt x="1000" y="495"/>
                  </a:cubicBezTo>
                  <a:cubicBezTo>
                    <a:pt x="879" y="495"/>
                    <a:pt x="760" y="518"/>
                    <a:pt x="647" y="567"/>
                  </a:cubicBezTo>
                  <a:cubicBezTo>
                    <a:pt x="248" y="738"/>
                    <a:pt x="1" y="1184"/>
                    <a:pt x="36" y="1679"/>
                  </a:cubicBezTo>
                  <a:cubicBezTo>
                    <a:pt x="42" y="1748"/>
                    <a:pt x="100" y="1801"/>
                    <a:pt x="168" y="1801"/>
                  </a:cubicBezTo>
                  <a:lnTo>
                    <a:pt x="177" y="1801"/>
                  </a:lnTo>
                  <a:cubicBezTo>
                    <a:pt x="249" y="1796"/>
                    <a:pt x="303" y="1733"/>
                    <a:pt x="298" y="1662"/>
                  </a:cubicBezTo>
                  <a:cubicBezTo>
                    <a:pt x="271" y="1279"/>
                    <a:pt x="454" y="935"/>
                    <a:pt x="750" y="807"/>
                  </a:cubicBezTo>
                  <a:cubicBezTo>
                    <a:pt x="831" y="773"/>
                    <a:pt x="917" y="757"/>
                    <a:pt x="1003" y="757"/>
                  </a:cubicBezTo>
                  <a:cubicBezTo>
                    <a:pt x="1297" y="757"/>
                    <a:pt x="1601" y="945"/>
                    <a:pt x="1766" y="1257"/>
                  </a:cubicBezTo>
                  <a:cubicBezTo>
                    <a:pt x="1790" y="1302"/>
                    <a:pt x="1835" y="1327"/>
                    <a:pt x="1882" y="1327"/>
                  </a:cubicBezTo>
                  <a:cubicBezTo>
                    <a:pt x="1903" y="1327"/>
                    <a:pt x="1923" y="1322"/>
                    <a:pt x="1942" y="1312"/>
                  </a:cubicBezTo>
                  <a:cubicBezTo>
                    <a:pt x="2006" y="1279"/>
                    <a:pt x="2031" y="1199"/>
                    <a:pt x="1998" y="1135"/>
                  </a:cubicBezTo>
                  <a:cubicBezTo>
                    <a:pt x="1967" y="1077"/>
                    <a:pt x="1933" y="1023"/>
                    <a:pt x="1894" y="972"/>
                  </a:cubicBezTo>
                  <a:lnTo>
                    <a:pt x="2354" y="652"/>
                  </a:lnTo>
                  <a:cubicBezTo>
                    <a:pt x="2414" y="611"/>
                    <a:pt x="2429" y="530"/>
                    <a:pt x="2387" y="470"/>
                  </a:cubicBezTo>
                  <a:cubicBezTo>
                    <a:pt x="2362" y="433"/>
                    <a:pt x="2321" y="414"/>
                    <a:pt x="2280" y="414"/>
                  </a:cubicBezTo>
                  <a:cubicBezTo>
                    <a:pt x="2254" y="414"/>
                    <a:pt x="2228" y="421"/>
                    <a:pt x="2205" y="436"/>
                  </a:cubicBezTo>
                  <a:lnTo>
                    <a:pt x="1716" y="777"/>
                  </a:lnTo>
                  <a:cubicBezTo>
                    <a:pt x="1681" y="747"/>
                    <a:pt x="1644" y="718"/>
                    <a:pt x="1606" y="691"/>
                  </a:cubicBezTo>
                  <a:lnTo>
                    <a:pt x="1934" y="204"/>
                  </a:lnTo>
                  <a:cubicBezTo>
                    <a:pt x="1973" y="144"/>
                    <a:pt x="1957" y="63"/>
                    <a:pt x="1898" y="23"/>
                  </a:cubicBezTo>
                  <a:cubicBezTo>
                    <a:pt x="1875" y="8"/>
                    <a:pt x="1850" y="1"/>
                    <a:pt x="1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4391192" y="1670681"/>
              <a:ext cx="727290" cy="707047"/>
            </a:xfrm>
            <a:custGeom>
              <a:avLst/>
              <a:gdLst/>
              <a:ahLst/>
              <a:cxnLst/>
              <a:rect l="l" t="t" r="r" b="b"/>
              <a:pathLst>
                <a:path w="22096" h="21481" extrusionOk="0">
                  <a:moveTo>
                    <a:pt x="107" y="1"/>
                  </a:moveTo>
                  <a:cubicBezTo>
                    <a:pt x="23" y="169"/>
                    <a:pt x="0" y="368"/>
                    <a:pt x="54" y="564"/>
                  </a:cubicBezTo>
                  <a:lnTo>
                    <a:pt x="5668" y="20890"/>
                  </a:lnTo>
                  <a:cubicBezTo>
                    <a:pt x="5766" y="21245"/>
                    <a:pt x="6090" y="21480"/>
                    <a:pt x="6443" y="21480"/>
                  </a:cubicBezTo>
                  <a:cubicBezTo>
                    <a:pt x="6514" y="21480"/>
                    <a:pt x="6586" y="21471"/>
                    <a:pt x="6657" y="21451"/>
                  </a:cubicBezTo>
                  <a:lnTo>
                    <a:pt x="21715" y="17293"/>
                  </a:lnTo>
                  <a:cubicBezTo>
                    <a:pt x="21867" y="17250"/>
                    <a:pt x="21997" y="17167"/>
                    <a:pt x="22096" y="17058"/>
                  </a:cubicBezTo>
                  <a:cubicBezTo>
                    <a:pt x="21445" y="16409"/>
                    <a:pt x="20699" y="16174"/>
                    <a:pt x="19877" y="16174"/>
                  </a:cubicBezTo>
                  <a:cubicBezTo>
                    <a:pt x="19140" y="16174"/>
                    <a:pt x="18342" y="16363"/>
                    <a:pt x="17497" y="16610"/>
                  </a:cubicBezTo>
                  <a:cubicBezTo>
                    <a:pt x="12623" y="18028"/>
                    <a:pt x="10894" y="18631"/>
                    <a:pt x="9798" y="18631"/>
                  </a:cubicBezTo>
                  <a:cubicBezTo>
                    <a:pt x="9428" y="18631"/>
                    <a:pt x="9130" y="18562"/>
                    <a:pt x="8807" y="18432"/>
                  </a:cubicBezTo>
                  <a:cubicBezTo>
                    <a:pt x="6906" y="17663"/>
                    <a:pt x="6506" y="15480"/>
                    <a:pt x="5997" y="13732"/>
                  </a:cubicBezTo>
                  <a:cubicBezTo>
                    <a:pt x="5267" y="11220"/>
                    <a:pt x="4460" y="8728"/>
                    <a:pt x="3693" y="6228"/>
                  </a:cubicBezTo>
                  <a:cubicBezTo>
                    <a:pt x="3108" y="4318"/>
                    <a:pt x="2511" y="384"/>
                    <a:pt x="107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8"/>
            <p:cNvSpPr/>
            <p:nvPr/>
          </p:nvSpPr>
          <p:spPr>
            <a:xfrm>
              <a:off x="4896567" y="1580758"/>
              <a:ext cx="87258" cy="285998"/>
            </a:xfrm>
            <a:custGeom>
              <a:avLst/>
              <a:gdLst/>
              <a:ahLst/>
              <a:cxnLst/>
              <a:rect l="l" t="t" r="r" b="b"/>
              <a:pathLst>
                <a:path w="2651" h="8689" extrusionOk="0">
                  <a:moveTo>
                    <a:pt x="164" y="0"/>
                  </a:moveTo>
                  <a:cubicBezTo>
                    <a:pt x="155" y="0"/>
                    <a:pt x="146" y="1"/>
                    <a:pt x="137" y="3"/>
                  </a:cubicBezTo>
                  <a:cubicBezTo>
                    <a:pt x="56" y="18"/>
                    <a:pt x="1" y="94"/>
                    <a:pt x="16" y="176"/>
                  </a:cubicBezTo>
                  <a:cubicBezTo>
                    <a:pt x="144" y="894"/>
                    <a:pt x="303" y="1604"/>
                    <a:pt x="473" y="2312"/>
                  </a:cubicBezTo>
                  <a:cubicBezTo>
                    <a:pt x="641" y="3019"/>
                    <a:pt x="828" y="3721"/>
                    <a:pt x="1017" y="4423"/>
                  </a:cubicBezTo>
                  <a:lnTo>
                    <a:pt x="1315" y="5473"/>
                  </a:lnTo>
                  <a:cubicBezTo>
                    <a:pt x="1420" y="5821"/>
                    <a:pt x="1520" y="6172"/>
                    <a:pt x="1631" y="6517"/>
                  </a:cubicBezTo>
                  <a:cubicBezTo>
                    <a:pt x="1846" y="7212"/>
                    <a:pt x="2072" y="7904"/>
                    <a:pt x="2330" y="8587"/>
                  </a:cubicBezTo>
                  <a:cubicBezTo>
                    <a:pt x="2353" y="8648"/>
                    <a:pt x="2412" y="8688"/>
                    <a:pt x="2478" y="8688"/>
                  </a:cubicBezTo>
                  <a:cubicBezTo>
                    <a:pt x="2487" y="8688"/>
                    <a:pt x="2497" y="8687"/>
                    <a:pt x="2506" y="8686"/>
                  </a:cubicBezTo>
                  <a:cubicBezTo>
                    <a:pt x="2593" y="8670"/>
                    <a:pt x="2650" y="8588"/>
                    <a:pt x="2634" y="8502"/>
                  </a:cubicBezTo>
                  <a:cubicBezTo>
                    <a:pt x="2504" y="7783"/>
                    <a:pt x="2345" y="7073"/>
                    <a:pt x="2172" y="6366"/>
                  </a:cubicBezTo>
                  <a:cubicBezTo>
                    <a:pt x="2089" y="6013"/>
                    <a:pt x="1995" y="5662"/>
                    <a:pt x="1906" y="5310"/>
                  </a:cubicBezTo>
                  <a:lnTo>
                    <a:pt x="1623" y="4256"/>
                  </a:lnTo>
                  <a:cubicBezTo>
                    <a:pt x="1427" y="3556"/>
                    <a:pt x="1226" y="2857"/>
                    <a:pt x="1006" y="2164"/>
                  </a:cubicBezTo>
                  <a:cubicBezTo>
                    <a:pt x="790" y="1470"/>
                    <a:pt x="563" y="778"/>
                    <a:pt x="303" y="96"/>
                  </a:cubicBezTo>
                  <a:cubicBezTo>
                    <a:pt x="281" y="38"/>
                    <a:pt x="225" y="0"/>
                    <a:pt x="164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>
              <a:off x="4689072" y="1792071"/>
              <a:ext cx="254565" cy="238601"/>
            </a:xfrm>
            <a:custGeom>
              <a:avLst/>
              <a:gdLst/>
              <a:ahLst/>
              <a:cxnLst/>
              <a:rect l="l" t="t" r="r" b="b"/>
              <a:pathLst>
                <a:path w="7734" h="7249" extrusionOk="0">
                  <a:moveTo>
                    <a:pt x="4360" y="0"/>
                  </a:moveTo>
                  <a:cubicBezTo>
                    <a:pt x="4175" y="0"/>
                    <a:pt x="3977" y="78"/>
                    <a:pt x="3789" y="233"/>
                  </a:cubicBezTo>
                  <a:cubicBezTo>
                    <a:pt x="3529" y="449"/>
                    <a:pt x="3395" y="675"/>
                    <a:pt x="3295" y="827"/>
                  </a:cubicBezTo>
                  <a:cubicBezTo>
                    <a:pt x="3282" y="847"/>
                    <a:pt x="3274" y="856"/>
                    <a:pt x="3259" y="856"/>
                  </a:cubicBezTo>
                  <a:cubicBezTo>
                    <a:pt x="3228" y="856"/>
                    <a:pt x="3167" y="815"/>
                    <a:pt x="2969" y="734"/>
                  </a:cubicBezTo>
                  <a:cubicBezTo>
                    <a:pt x="2718" y="631"/>
                    <a:pt x="2464" y="572"/>
                    <a:pt x="2241" y="572"/>
                  </a:cubicBezTo>
                  <a:cubicBezTo>
                    <a:pt x="1826" y="572"/>
                    <a:pt x="1518" y="775"/>
                    <a:pt x="1528" y="1275"/>
                  </a:cubicBezTo>
                  <a:cubicBezTo>
                    <a:pt x="1538" y="1871"/>
                    <a:pt x="1879" y="2274"/>
                    <a:pt x="1846" y="2329"/>
                  </a:cubicBezTo>
                  <a:cubicBezTo>
                    <a:pt x="1844" y="2333"/>
                    <a:pt x="1836" y="2335"/>
                    <a:pt x="1822" y="2335"/>
                  </a:cubicBezTo>
                  <a:cubicBezTo>
                    <a:pt x="1746" y="2335"/>
                    <a:pt x="1501" y="2285"/>
                    <a:pt x="1213" y="2285"/>
                  </a:cubicBezTo>
                  <a:cubicBezTo>
                    <a:pt x="938" y="2285"/>
                    <a:pt x="624" y="2330"/>
                    <a:pt x="383" y="2510"/>
                  </a:cubicBezTo>
                  <a:cubicBezTo>
                    <a:pt x="0" y="2795"/>
                    <a:pt x="81" y="3247"/>
                    <a:pt x="400" y="3588"/>
                  </a:cubicBezTo>
                  <a:cubicBezTo>
                    <a:pt x="703" y="3913"/>
                    <a:pt x="1010" y="4058"/>
                    <a:pt x="1282" y="4196"/>
                  </a:cubicBezTo>
                  <a:cubicBezTo>
                    <a:pt x="1274" y="4269"/>
                    <a:pt x="1213" y="4310"/>
                    <a:pt x="1178" y="4367"/>
                  </a:cubicBezTo>
                  <a:cubicBezTo>
                    <a:pt x="633" y="5262"/>
                    <a:pt x="907" y="6073"/>
                    <a:pt x="1650" y="6073"/>
                  </a:cubicBezTo>
                  <a:cubicBezTo>
                    <a:pt x="1753" y="6073"/>
                    <a:pt x="1865" y="6058"/>
                    <a:pt x="1985" y="6024"/>
                  </a:cubicBezTo>
                  <a:cubicBezTo>
                    <a:pt x="2270" y="5945"/>
                    <a:pt x="2431" y="5764"/>
                    <a:pt x="2479" y="5764"/>
                  </a:cubicBezTo>
                  <a:cubicBezTo>
                    <a:pt x="2481" y="5764"/>
                    <a:pt x="2483" y="5764"/>
                    <a:pt x="2484" y="5765"/>
                  </a:cubicBezTo>
                  <a:cubicBezTo>
                    <a:pt x="2516" y="5781"/>
                    <a:pt x="2479" y="5776"/>
                    <a:pt x="2453" y="6083"/>
                  </a:cubicBezTo>
                  <a:cubicBezTo>
                    <a:pt x="2398" y="6748"/>
                    <a:pt x="2779" y="7249"/>
                    <a:pt x="3285" y="7249"/>
                  </a:cubicBezTo>
                  <a:cubicBezTo>
                    <a:pt x="3362" y="7249"/>
                    <a:pt x="3442" y="7237"/>
                    <a:pt x="3524" y="7213"/>
                  </a:cubicBezTo>
                  <a:cubicBezTo>
                    <a:pt x="3920" y="7095"/>
                    <a:pt x="4228" y="6696"/>
                    <a:pt x="4362" y="6301"/>
                  </a:cubicBezTo>
                  <a:cubicBezTo>
                    <a:pt x="4390" y="6218"/>
                    <a:pt x="4401" y="6169"/>
                    <a:pt x="4422" y="6169"/>
                  </a:cubicBezTo>
                  <a:cubicBezTo>
                    <a:pt x="4429" y="6169"/>
                    <a:pt x="4438" y="6174"/>
                    <a:pt x="4448" y="6186"/>
                  </a:cubicBezTo>
                  <a:cubicBezTo>
                    <a:pt x="4592" y="6337"/>
                    <a:pt x="4813" y="6614"/>
                    <a:pt x="5213" y="6767"/>
                  </a:cubicBezTo>
                  <a:cubicBezTo>
                    <a:pt x="5344" y="6818"/>
                    <a:pt x="5471" y="6842"/>
                    <a:pt x="5589" y="6842"/>
                  </a:cubicBezTo>
                  <a:cubicBezTo>
                    <a:pt x="6078" y="6842"/>
                    <a:pt x="6424" y="6429"/>
                    <a:pt x="6353" y="5755"/>
                  </a:cubicBezTo>
                  <a:cubicBezTo>
                    <a:pt x="6328" y="5518"/>
                    <a:pt x="6179" y="5144"/>
                    <a:pt x="6054" y="4881"/>
                  </a:cubicBezTo>
                  <a:cubicBezTo>
                    <a:pt x="6043" y="4859"/>
                    <a:pt x="6054" y="4852"/>
                    <a:pt x="6083" y="4852"/>
                  </a:cubicBezTo>
                  <a:cubicBezTo>
                    <a:pt x="6135" y="4852"/>
                    <a:pt x="6247" y="4874"/>
                    <a:pt x="6405" y="4874"/>
                  </a:cubicBezTo>
                  <a:cubicBezTo>
                    <a:pt x="6548" y="4874"/>
                    <a:pt x="6728" y="4856"/>
                    <a:pt x="6937" y="4787"/>
                  </a:cubicBezTo>
                  <a:cubicBezTo>
                    <a:pt x="7734" y="4526"/>
                    <a:pt x="7723" y="3574"/>
                    <a:pt x="6686" y="3055"/>
                  </a:cubicBezTo>
                  <a:cubicBezTo>
                    <a:pt x="6603" y="3014"/>
                    <a:pt x="6568" y="3018"/>
                    <a:pt x="6659" y="2927"/>
                  </a:cubicBezTo>
                  <a:cubicBezTo>
                    <a:pt x="6810" y="2776"/>
                    <a:pt x="6921" y="2599"/>
                    <a:pt x="6995" y="2399"/>
                  </a:cubicBezTo>
                  <a:cubicBezTo>
                    <a:pt x="7268" y="1670"/>
                    <a:pt x="6757" y="1123"/>
                    <a:pt x="6037" y="1123"/>
                  </a:cubicBezTo>
                  <a:cubicBezTo>
                    <a:pt x="5869" y="1123"/>
                    <a:pt x="5689" y="1153"/>
                    <a:pt x="5505" y="1218"/>
                  </a:cubicBezTo>
                  <a:cubicBezTo>
                    <a:pt x="5298" y="1291"/>
                    <a:pt x="5215" y="1352"/>
                    <a:pt x="5182" y="1352"/>
                  </a:cubicBezTo>
                  <a:cubicBezTo>
                    <a:pt x="5162" y="1352"/>
                    <a:pt x="5160" y="1330"/>
                    <a:pt x="5160" y="1276"/>
                  </a:cubicBezTo>
                  <a:cubicBezTo>
                    <a:pt x="5160" y="432"/>
                    <a:pt x="4796" y="0"/>
                    <a:pt x="4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8"/>
            <p:cNvSpPr/>
            <p:nvPr/>
          </p:nvSpPr>
          <p:spPr>
            <a:xfrm>
              <a:off x="4783834" y="1882291"/>
              <a:ext cx="74487" cy="59642"/>
            </a:xfrm>
            <a:custGeom>
              <a:avLst/>
              <a:gdLst/>
              <a:ahLst/>
              <a:cxnLst/>
              <a:rect l="l" t="t" r="r" b="b"/>
              <a:pathLst>
                <a:path w="2263" h="1812" extrusionOk="0">
                  <a:moveTo>
                    <a:pt x="1106" y="0"/>
                  </a:moveTo>
                  <a:cubicBezTo>
                    <a:pt x="753" y="0"/>
                    <a:pt x="393" y="188"/>
                    <a:pt x="252" y="513"/>
                  </a:cubicBezTo>
                  <a:cubicBezTo>
                    <a:pt x="1" y="1096"/>
                    <a:pt x="477" y="1811"/>
                    <a:pt x="1106" y="1811"/>
                  </a:cubicBezTo>
                  <a:cubicBezTo>
                    <a:pt x="1116" y="1811"/>
                    <a:pt x="1126" y="1811"/>
                    <a:pt x="1135" y="1811"/>
                  </a:cubicBezTo>
                  <a:cubicBezTo>
                    <a:pt x="1907" y="1784"/>
                    <a:pt x="2263" y="842"/>
                    <a:pt x="1734" y="262"/>
                  </a:cubicBezTo>
                  <a:cubicBezTo>
                    <a:pt x="1571" y="82"/>
                    <a:pt x="1340" y="0"/>
                    <a:pt x="1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8"/>
            <p:cNvSpPr/>
            <p:nvPr/>
          </p:nvSpPr>
          <p:spPr>
            <a:xfrm>
              <a:off x="4818756" y="1811985"/>
              <a:ext cx="21658" cy="59839"/>
            </a:xfrm>
            <a:custGeom>
              <a:avLst/>
              <a:gdLst/>
              <a:ahLst/>
              <a:cxnLst/>
              <a:rect l="l" t="t" r="r" b="b"/>
              <a:pathLst>
                <a:path w="658" h="1818" extrusionOk="0">
                  <a:moveTo>
                    <a:pt x="470" y="0"/>
                  </a:moveTo>
                  <a:cubicBezTo>
                    <a:pt x="423" y="0"/>
                    <a:pt x="378" y="25"/>
                    <a:pt x="354" y="70"/>
                  </a:cubicBezTo>
                  <a:cubicBezTo>
                    <a:pt x="124" y="515"/>
                    <a:pt x="1" y="1227"/>
                    <a:pt x="55" y="1698"/>
                  </a:cubicBezTo>
                  <a:cubicBezTo>
                    <a:pt x="65" y="1775"/>
                    <a:pt x="128" y="1817"/>
                    <a:pt x="191" y="1817"/>
                  </a:cubicBezTo>
                  <a:cubicBezTo>
                    <a:pt x="238" y="1817"/>
                    <a:pt x="284" y="1794"/>
                    <a:pt x="309" y="1745"/>
                  </a:cubicBezTo>
                  <a:cubicBezTo>
                    <a:pt x="538" y="1301"/>
                    <a:pt x="657" y="586"/>
                    <a:pt x="601" y="116"/>
                  </a:cubicBezTo>
                  <a:cubicBezTo>
                    <a:pt x="594" y="74"/>
                    <a:pt x="570" y="36"/>
                    <a:pt x="532" y="15"/>
                  </a:cubicBezTo>
                  <a:cubicBezTo>
                    <a:pt x="512" y="5"/>
                    <a:pt x="491" y="0"/>
                    <a:pt x="47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8"/>
            <p:cNvSpPr/>
            <p:nvPr/>
          </p:nvSpPr>
          <p:spPr>
            <a:xfrm>
              <a:off x="4757568" y="1830121"/>
              <a:ext cx="40617" cy="46213"/>
            </a:xfrm>
            <a:custGeom>
              <a:avLst/>
              <a:gdLst/>
              <a:ahLst/>
              <a:cxnLst/>
              <a:rect l="l" t="t" r="r" b="b"/>
              <a:pathLst>
                <a:path w="1234" h="1404" extrusionOk="0">
                  <a:moveTo>
                    <a:pt x="133" y="0"/>
                  </a:moveTo>
                  <a:cubicBezTo>
                    <a:pt x="122" y="0"/>
                    <a:pt x="112" y="2"/>
                    <a:pt x="103" y="5"/>
                  </a:cubicBezTo>
                  <a:cubicBezTo>
                    <a:pt x="35" y="32"/>
                    <a:pt x="0" y="107"/>
                    <a:pt x="27" y="175"/>
                  </a:cubicBezTo>
                  <a:cubicBezTo>
                    <a:pt x="126" y="432"/>
                    <a:pt x="275" y="646"/>
                    <a:pt x="435" y="851"/>
                  </a:cubicBezTo>
                  <a:cubicBezTo>
                    <a:pt x="793" y="1282"/>
                    <a:pt x="999" y="1404"/>
                    <a:pt x="1109" y="1404"/>
                  </a:cubicBezTo>
                  <a:cubicBezTo>
                    <a:pt x="1218" y="1404"/>
                    <a:pt x="1234" y="1285"/>
                    <a:pt x="1211" y="1227"/>
                  </a:cubicBezTo>
                  <a:cubicBezTo>
                    <a:pt x="1004" y="692"/>
                    <a:pt x="356" y="0"/>
                    <a:pt x="133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8"/>
            <p:cNvSpPr/>
            <p:nvPr/>
          </p:nvSpPr>
          <p:spPr>
            <a:xfrm>
              <a:off x="4713593" y="1891738"/>
              <a:ext cx="62012" cy="18301"/>
            </a:xfrm>
            <a:custGeom>
              <a:avLst/>
              <a:gdLst/>
              <a:ahLst/>
              <a:cxnLst/>
              <a:rect l="l" t="t" r="r" b="b"/>
              <a:pathLst>
                <a:path w="1884" h="556" extrusionOk="0">
                  <a:moveTo>
                    <a:pt x="429" y="0"/>
                  </a:moveTo>
                  <a:cubicBezTo>
                    <a:pt x="324" y="0"/>
                    <a:pt x="224" y="6"/>
                    <a:pt x="133" y="19"/>
                  </a:cubicBezTo>
                  <a:cubicBezTo>
                    <a:pt x="91" y="25"/>
                    <a:pt x="53" y="50"/>
                    <a:pt x="33" y="89"/>
                  </a:cubicBezTo>
                  <a:cubicBezTo>
                    <a:pt x="1" y="155"/>
                    <a:pt x="26" y="232"/>
                    <a:pt x="91" y="264"/>
                  </a:cubicBezTo>
                  <a:cubicBezTo>
                    <a:pt x="455" y="445"/>
                    <a:pt x="997" y="555"/>
                    <a:pt x="1440" y="555"/>
                  </a:cubicBezTo>
                  <a:cubicBezTo>
                    <a:pt x="1541" y="555"/>
                    <a:pt x="1637" y="550"/>
                    <a:pt x="1724" y="538"/>
                  </a:cubicBezTo>
                  <a:cubicBezTo>
                    <a:pt x="1856" y="519"/>
                    <a:pt x="1884" y="342"/>
                    <a:pt x="1766" y="283"/>
                  </a:cubicBezTo>
                  <a:cubicBezTo>
                    <a:pt x="1410" y="107"/>
                    <a:pt x="874" y="0"/>
                    <a:pt x="429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4731203" y="1932124"/>
              <a:ext cx="49570" cy="40222"/>
            </a:xfrm>
            <a:custGeom>
              <a:avLst/>
              <a:gdLst/>
              <a:ahLst/>
              <a:cxnLst/>
              <a:rect l="l" t="t" r="r" b="b"/>
              <a:pathLst>
                <a:path w="1506" h="1222" extrusionOk="0">
                  <a:moveTo>
                    <a:pt x="1332" y="0"/>
                  </a:moveTo>
                  <a:cubicBezTo>
                    <a:pt x="1315" y="0"/>
                    <a:pt x="1298" y="4"/>
                    <a:pt x="1280" y="11"/>
                  </a:cubicBezTo>
                  <a:cubicBezTo>
                    <a:pt x="719" y="242"/>
                    <a:pt x="1" y="952"/>
                    <a:pt x="77" y="1141"/>
                  </a:cubicBezTo>
                  <a:cubicBezTo>
                    <a:pt x="98" y="1191"/>
                    <a:pt x="148" y="1221"/>
                    <a:pt x="199" y="1221"/>
                  </a:cubicBezTo>
                  <a:cubicBezTo>
                    <a:pt x="216" y="1221"/>
                    <a:pt x="232" y="1218"/>
                    <a:pt x="248" y="1212"/>
                  </a:cubicBezTo>
                  <a:cubicBezTo>
                    <a:pt x="687" y="1035"/>
                    <a:pt x="1206" y="593"/>
                    <a:pt x="1446" y="208"/>
                  </a:cubicBezTo>
                  <a:cubicBezTo>
                    <a:pt x="1506" y="111"/>
                    <a:pt x="1431" y="0"/>
                    <a:pt x="133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8"/>
            <p:cNvSpPr/>
            <p:nvPr/>
          </p:nvSpPr>
          <p:spPr>
            <a:xfrm>
              <a:off x="4862336" y="1910400"/>
              <a:ext cx="61650" cy="19749"/>
            </a:xfrm>
            <a:custGeom>
              <a:avLst/>
              <a:gdLst/>
              <a:ahLst/>
              <a:cxnLst/>
              <a:rect l="l" t="t" r="r" b="b"/>
              <a:pathLst>
                <a:path w="1873" h="600" extrusionOk="0">
                  <a:moveTo>
                    <a:pt x="351" y="1"/>
                  </a:moveTo>
                  <a:cubicBezTo>
                    <a:pt x="287" y="1"/>
                    <a:pt x="225" y="4"/>
                    <a:pt x="166" y="9"/>
                  </a:cubicBezTo>
                  <a:cubicBezTo>
                    <a:pt x="32" y="22"/>
                    <a:pt x="0" y="199"/>
                    <a:pt x="114" y="261"/>
                  </a:cubicBezTo>
                  <a:cubicBezTo>
                    <a:pt x="493" y="469"/>
                    <a:pt x="1082" y="600"/>
                    <a:pt x="1542" y="600"/>
                  </a:cubicBezTo>
                  <a:cubicBezTo>
                    <a:pt x="1610" y="600"/>
                    <a:pt x="1675" y="597"/>
                    <a:pt x="1736" y="591"/>
                  </a:cubicBezTo>
                  <a:cubicBezTo>
                    <a:pt x="1777" y="588"/>
                    <a:pt x="1816" y="563"/>
                    <a:pt x="1838" y="523"/>
                  </a:cubicBezTo>
                  <a:cubicBezTo>
                    <a:pt x="1873" y="461"/>
                    <a:pt x="1849" y="381"/>
                    <a:pt x="1786" y="346"/>
                  </a:cubicBezTo>
                  <a:cubicBezTo>
                    <a:pt x="1403" y="136"/>
                    <a:pt x="811" y="1"/>
                    <a:pt x="35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8"/>
            <p:cNvSpPr/>
            <p:nvPr/>
          </p:nvSpPr>
          <p:spPr>
            <a:xfrm>
              <a:off x="4858452" y="1849113"/>
              <a:ext cx="50590" cy="38675"/>
            </a:xfrm>
            <a:custGeom>
              <a:avLst/>
              <a:gdLst/>
              <a:ahLst/>
              <a:cxnLst/>
              <a:rect l="l" t="t" r="r" b="b"/>
              <a:pathLst>
                <a:path w="1537" h="1175" extrusionOk="0">
                  <a:moveTo>
                    <a:pt x="1346" y="0"/>
                  </a:moveTo>
                  <a:cubicBezTo>
                    <a:pt x="1331" y="0"/>
                    <a:pt x="1316" y="3"/>
                    <a:pt x="1301" y="8"/>
                  </a:cubicBezTo>
                  <a:cubicBezTo>
                    <a:pt x="865" y="164"/>
                    <a:pt x="324" y="580"/>
                    <a:pt x="63" y="962"/>
                  </a:cubicBezTo>
                  <a:cubicBezTo>
                    <a:pt x="0" y="1058"/>
                    <a:pt x="74" y="1174"/>
                    <a:pt x="174" y="1174"/>
                  </a:cubicBezTo>
                  <a:cubicBezTo>
                    <a:pt x="189" y="1174"/>
                    <a:pt x="205" y="1172"/>
                    <a:pt x="222" y="1166"/>
                  </a:cubicBezTo>
                  <a:cubicBezTo>
                    <a:pt x="792" y="960"/>
                    <a:pt x="1537" y="276"/>
                    <a:pt x="1470" y="88"/>
                  </a:cubicBezTo>
                  <a:cubicBezTo>
                    <a:pt x="1450" y="34"/>
                    <a:pt x="1400" y="0"/>
                    <a:pt x="1346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8"/>
            <p:cNvSpPr/>
            <p:nvPr/>
          </p:nvSpPr>
          <p:spPr>
            <a:xfrm>
              <a:off x="4793050" y="1954671"/>
              <a:ext cx="23830" cy="58622"/>
            </a:xfrm>
            <a:custGeom>
              <a:avLst/>
              <a:gdLst/>
              <a:ahLst/>
              <a:cxnLst/>
              <a:rect l="l" t="t" r="r" b="b"/>
              <a:pathLst>
                <a:path w="724" h="1781" extrusionOk="0">
                  <a:moveTo>
                    <a:pt x="582" y="1"/>
                  </a:moveTo>
                  <a:cubicBezTo>
                    <a:pt x="540" y="1"/>
                    <a:pt x="498" y="20"/>
                    <a:pt x="470" y="62"/>
                  </a:cubicBezTo>
                  <a:cubicBezTo>
                    <a:pt x="203" y="470"/>
                    <a:pt x="1" y="1164"/>
                    <a:pt x="7" y="1650"/>
                  </a:cubicBezTo>
                  <a:cubicBezTo>
                    <a:pt x="7" y="1692"/>
                    <a:pt x="29" y="1733"/>
                    <a:pt x="66" y="1759"/>
                  </a:cubicBezTo>
                  <a:cubicBezTo>
                    <a:pt x="88" y="1773"/>
                    <a:pt x="112" y="1780"/>
                    <a:pt x="137" y="1780"/>
                  </a:cubicBezTo>
                  <a:cubicBezTo>
                    <a:pt x="180" y="1780"/>
                    <a:pt x="222" y="1760"/>
                    <a:pt x="247" y="1722"/>
                  </a:cubicBezTo>
                  <a:cubicBezTo>
                    <a:pt x="516" y="1314"/>
                    <a:pt x="723" y="622"/>
                    <a:pt x="718" y="134"/>
                  </a:cubicBezTo>
                  <a:cubicBezTo>
                    <a:pt x="716" y="51"/>
                    <a:pt x="649" y="1"/>
                    <a:pt x="58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8"/>
            <p:cNvSpPr/>
            <p:nvPr/>
          </p:nvSpPr>
          <p:spPr>
            <a:xfrm>
              <a:off x="4839427" y="1953486"/>
              <a:ext cx="36239" cy="49438"/>
            </a:xfrm>
            <a:custGeom>
              <a:avLst/>
              <a:gdLst/>
              <a:ahLst/>
              <a:cxnLst/>
              <a:rect l="l" t="t" r="r" b="b"/>
              <a:pathLst>
                <a:path w="1101" h="1502" extrusionOk="0">
                  <a:moveTo>
                    <a:pt x="122" y="0"/>
                  </a:moveTo>
                  <a:cubicBezTo>
                    <a:pt x="26" y="0"/>
                    <a:pt x="1" y="108"/>
                    <a:pt x="16" y="167"/>
                  </a:cubicBezTo>
                  <a:cubicBezTo>
                    <a:pt x="168" y="730"/>
                    <a:pt x="752" y="1502"/>
                    <a:pt x="969" y="1502"/>
                  </a:cubicBezTo>
                  <a:cubicBezTo>
                    <a:pt x="976" y="1502"/>
                    <a:pt x="983" y="1501"/>
                    <a:pt x="989" y="1499"/>
                  </a:cubicBezTo>
                  <a:cubicBezTo>
                    <a:pt x="1059" y="1480"/>
                    <a:pt x="1101" y="1409"/>
                    <a:pt x="1081" y="1339"/>
                  </a:cubicBezTo>
                  <a:cubicBezTo>
                    <a:pt x="1009" y="1074"/>
                    <a:pt x="885" y="845"/>
                    <a:pt x="746" y="624"/>
                  </a:cubicBezTo>
                  <a:cubicBezTo>
                    <a:pt x="423" y="135"/>
                    <a:pt x="228" y="0"/>
                    <a:pt x="12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8"/>
            <p:cNvSpPr/>
            <p:nvPr/>
          </p:nvSpPr>
          <p:spPr>
            <a:xfrm>
              <a:off x="4854239" y="2026195"/>
              <a:ext cx="125143" cy="80477"/>
            </a:xfrm>
            <a:custGeom>
              <a:avLst/>
              <a:gdLst/>
              <a:ahLst/>
              <a:cxnLst/>
              <a:rect l="l" t="t" r="r" b="b"/>
              <a:pathLst>
                <a:path w="3802" h="2445" extrusionOk="0">
                  <a:moveTo>
                    <a:pt x="2737" y="0"/>
                  </a:moveTo>
                  <a:cubicBezTo>
                    <a:pt x="2440" y="0"/>
                    <a:pt x="2130" y="91"/>
                    <a:pt x="1870" y="187"/>
                  </a:cubicBezTo>
                  <a:cubicBezTo>
                    <a:pt x="561" y="669"/>
                    <a:pt x="19" y="2121"/>
                    <a:pt x="1" y="2201"/>
                  </a:cubicBezTo>
                  <a:lnTo>
                    <a:pt x="1" y="2205"/>
                  </a:lnTo>
                  <a:cubicBezTo>
                    <a:pt x="491" y="2336"/>
                    <a:pt x="1024" y="2445"/>
                    <a:pt x="1549" y="2445"/>
                  </a:cubicBezTo>
                  <a:cubicBezTo>
                    <a:pt x="1876" y="2445"/>
                    <a:pt x="2201" y="2402"/>
                    <a:pt x="2509" y="2297"/>
                  </a:cubicBezTo>
                  <a:cubicBezTo>
                    <a:pt x="3313" y="2025"/>
                    <a:pt x="3802" y="1259"/>
                    <a:pt x="3668" y="667"/>
                  </a:cubicBezTo>
                  <a:cubicBezTo>
                    <a:pt x="3626" y="483"/>
                    <a:pt x="3525" y="317"/>
                    <a:pt x="3355" y="188"/>
                  </a:cubicBezTo>
                  <a:cubicBezTo>
                    <a:pt x="3174" y="51"/>
                    <a:pt x="2959" y="0"/>
                    <a:pt x="2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8"/>
            <p:cNvSpPr/>
            <p:nvPr/>
          </p:nvSpPr>
          <p:spPr>
            <a:xfrm>
              <a:off x="4692363" y="2066450"/>
              <a:ext cx="136433" cy="114083"/>
            </a:xfrm>
            <a:custGeom>
              <a:avLst/>
              <a:gdLst/>
              <a:ahLst/>
              <a:cxnLst/>
              <a:rect l="l" t="t" r="r" b="b"/>
              <a:pathLst>
                <a:path w="4145" h="3466" extrusionOk="0">
                  <a:moveTo>
                    <a:pt x="1261" y="0"/>
                  </a:moveTo>
                  <a:cubicBezTo>
                    <a:pt x="1123" y="0"/>
                    <a:pt x="985" y="24"/>
                    <a:pt x="851" y="79"/>
                  </a:cubicBezTo>
                  <a:cubicBezTo>
                    <a:pt x="613" y="177"/>
                    <a:pt x="443" y="340"/>
                    <a:pt x="339" y="541"/>
                  </a:cubicBezTo>
                  <a:cubicBezTo>
                    <a:pt x="0" y="1188"/>
                    <a:pt x="335" y="2231"/>
                    <a:pt x="1186" y="2797"/>
                  </a:cubicBezTo>
                  <a:cubicBezTo>
                    <a:pt x="2032" y="3362"/>
                    <a:pt x="3133" y="3466"/>
                    <a:pt x="4122" y="3466"/>
                  </a:cubicBezTo>
                  <a:cubicBezTo>
                    <a:pt x="4127" y="3466"/>
                    <a:pt x="4133" y="3466"/>
                    <a:pt x="4138" y="3466"/>
                  </a:cubicBezTo>
                  <a:cubicBezTo>
                    <a:pt x="4138" y="3466"/>
                    <a:pt x="4138" y="3465"/>
                    <a:pt x="4139" y="3461"/>
                  </a:cubicBezTo>
                  <a:cubicBezTo>
                    <a:pt x="4144" y="3363"/>
                    <a:pt x="3959" y="1504"/>
                    <a:pt x="2582" y="537"/>
                  </a:cubicBezTo>
                  <a:cubicBezTo>
                    <a:pt x="2214" y="277"/>
                    <a:pt x="1734" y="0"/>
                    <a:pt x="1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8"/>
            <p:cNvSpPr/>
            <p:nvPr/>
          </p:nvSpPr>
          <p:spPr>
            <a:xfrm>
              <a:off x="4854239" y="2048116"/>
              <a:ext cx="125143" cy="58556"/>
            </a:xfrm>
            <a:custGeom>
              <a:avLst/>
              <a:gdLst/>
              <a:ahLst/>
              <a:cxnLst/>
              <a:rect l="l" t="t" r="r" b="b"/>
              <a:pathLst>
                <a:path w="3802" h="1779" extrusionOk="0">
                  <a:moveTo>
                    <a:pt x="3668" y="1"/>
                  </a:moveTo>
                  <a:lnTo>
                    <a:pt x="3668" y="1"/>
                  </a:lnTo>
                  <a:cubicBezTo>
                    <a:pt x="2387" y="113"/>
                    <a:pt x="770" y="1046"/>
                    <a:pt x="1" y="1535"/>
                  </a:cubicBezTo>
                  <a:lnTo>
                    <a:pt x="1" y="1539"/>
                  </a:lnTo>
                  <a:cubicBezTo>
                    <a:pt x="491" y="1670"/>
                    <a:pt x="1024" y="1779"/>
                    <a:pt x="1549" y="1779"/>
                  </a:cubicBezTo>
                  <a:cubicBezTo>
                    <a:pt x="1876" y="1779"/>
                    <a:pt x="2201" y="1736"/>
                    <a:pt x="2509" y="1631"/>
                  </a:cubicBezTo>
                  <a:cubicBezTo>
                    <a:pt x="3313" y="1359"/>
                    <a:pt x="3802" y="593"/>
                    <a:pt x="3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8"/>
            <p:cNvSpPr/>
            <p:nvPr/>
          </p:nvSpPr>
          <p:spPr>
            <a:xfrm>
              <a:off x="4692363" y="2084257"/>
              <a:ext cx="136235" cy="96276"/>
            </a:xfrm>
            <a:custGeom>
              <a:avLst/>
              <a:gdLst/>
              <a:ahLst/>
              <a:cxnLst/>
              <a:rect l="l" t="t" r="r" b="b"/>
              <a:pathLst>
                <a:path w="4139" h="2925" extrusionOk="0">
                  <a:moveTo>
                    <a:pt x="339" y="1"/>
                  </a:moveTo>
                  <a:cubicBezTo>
                    <a:pt x="0" y="647"/>
                    <a:pt x="335" y="1690"/>
                    <a:pt x="1186" y="2256"/>
                  </a:cubicBezTo>
                  <a:cubicBezTo>
                    <a:pt x="2032" y="2821"/>
                    <a:pt x="3133" y="2925"/>
                    <a:pt x="4122" y="2925"/>
                  </a:cubicBezTo>
                  <a:cubicBezTo>
                    <a:pt x="4127" y="2925"/>
                    <a:pt x="4133" y="2925"/>
                    <a:pt x="4138" y="2925"/>
                  </a:cubicBezTo>
                  <a:cubicBezTo>
                    <a:pt x="4138" y="2925"/>
                    <a:pt x="4138" y="2924"/>
                    <a:pt x="4139" y="2920"/>
                  </a:cubicBezTo>
                  <a:cubicBezTo>
                    <a:pt x="3394" y="2113"/>
                    <a:pt x="1798" y="525"/>
                    <a:pt x="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8"/>
            <p:cNvSpPr/>
            <p:nvPr/>
          </p:nvSpPr>
          <p:spPr>
            <a:xfrm>
              <a:off x="4478284" y="1824986"/>
              <a:ext cx="209274" cy="248772"/>
            </a:xfrm>
            <a:custGeom>
              <a:avLst/>
              <a:gdLst/>
              <a:ahLst/>
              <a:cxnLst/>
              <a:rect l="l" t="t" r="r" b="b"/>
              <a:pathLst>
                <a:path w="6358" h="7558" extrusionOk="0">
                  <a:moveTo>
                    <a:pt x="2506" y="1"/>
                  </a:moveTo>
                  <a:cubicBezTo>
                    <a:pt x="1581" y="1"/>
                    <a:pt x="963" y="966"/>
                    <a:pt x="316" y="1248"/>
                  </a:cubicBezTo>
                  <a:cubicBezTo>
                    <a:pt x="96" y="1334"/>
                    <a:pt x="0" y="1541"/>
                    <a:pt x="181" y="1631"/>
                  </a:cubicBezTo>
                  <a:cubicBezTo>
                    <a:pt x="226" y="1651"/>
                    <a:pt x="276" y="1661"/>
                    <a:pt x="330" y="1661"/>
                  </a:cubicBezTo>
                  <a:cubicBezTo>
                    <a:pt x="844" y="1661"/>
                    <a:pt x="1744" y="800"/>
                    <a:pt x="2290" y="725"/>
                  </a:cubicBezTo>
                  <a:cubicBezTo>
                    <a:pt x="2328" y="717"/>
                    <a:pt x="2368" y="714"/>
                    <a:pt x="2407" y="714"/>
                  </a:cubicBezTo>
                  <a:cubicBezTo>
                    <a:pt x="2607" y="714"/>
                    <a:pt x="2807" y="808"/>
                    <a:pt x="2887" y="928"/>
                  </a:cubicBezTo>
                  <a:cubicBezTo>
                    <a:pt x="2981" y="1060"/>
                    <a:pt x="2969" y="1238"/>
                    <a:pt x="2838" y="1452"/>
                  </a:cubicBezTo>
                  <a:cubicBezTo>
                    <a:pt x="2531" y="1928"/>
                    <a:pt x="1575" y="2289"/>
                    <a:pt x="1367" y="3154"/>
                  </a:cubicBezTo>
                  <a:cubicBezTo>
                    <a:pt x="1190" y="3765"/>
                    <a:pt x="1722" y="4636"/>
                    <a:pt x="2502" y="4636"/>
                  </a:cubicBezTo>
                  <a:cubicBezTo>
                    <a:pt x="2623" y="4636"/>
                    <a:pt x="2749" y="4615"/>
                    <a:pt x="2880" y="4569"/>
                  </a:cubicBezTo>
                  <a:cubicBezTo>
                    <a:pt x="3050" y="4510"/>
                    <a:pt x="3754" y="3945"/>
                    <a:pt x="4088" y="3945"/>
                  </a:cubicBezTo>
                  <a:cubicBezTo>
                    <a:pt x="4165" y="3945"/>
                    <a:pt x="4223" y="3974"/>
                    <a:pt x="4250" y="4047"/>
                  </a:cubicBezTo>
                  <a:cubicBezTo>
                    <a:pt x="4359" y="4338"/>
                    <a:pt x="3675" y="4734"/>
                    <a:pt x="3481" y="4869"/>
                  </a:cubicBezTo>
                  <a:cubicBezTo>
                    <a:pt x="3004" y="5197"/>
                    <a:pt x="2593" y="5582"/>
                    <a:pt x="2567" y="6196"/>
                  </a:cubicBezTo>
                  <a:cubicBezTo>
                    <a:pt x="2533" y="7052"/>
                    <a:pt x="3238" y="7558"/>
                    <a:pt x="4131" y="7558"/>
                  </a:cubicBezTo>
                  <a:cubicBezTo>
                    <a:pt x="4765" y="7558"/>
                    <a:pt x="5494" y="7303"/>
                    <a:pt x="6121" y="6738"/>
                  </a:cubicBezTo>
                  <a:cubicBezTo>
                    <a:pt x="6357" y="6511"/>
                    <a:pt x="6334" y="6294"/>
                    <a:pt x="6142" y="6294"/>
                  </a:cubicBezTo>
                  <a:cubicBezTo>
                    <a:pt x="6069" y="6294"/>
                    <a:pt x="5971" y="6326"/>
                    <a:pt x="5854" y="6401"/>
                  </a:cubicBezTo>
                  <a:cubicBezTo>
                    <a:pt x="5322" y="6759"/>
                    <a:pt x="4798" y="6899"/>
                    <a:pt x="4372" y="6899"/>
                  </a:cubicBezTo>
                  <a:cubicBezTo>
                    <a:pt x="3463" y="6899"/>
                    <a:pt x="2993" y="6264"/>
                    <a:pt x="3812" y="5751"/>
                  </a:cubicBezTo>
                  <a:cubicBezTo>
                    <a:pt x="4118" y="5561"/>
                    <a:pt x="4474" y="5407"/>
                    <a:pt x="4779" y="5109"/>
                  </a:cubicBezTo>
                  <a:cubicBezTo>
                    <a:pt x="5482" y="4441"/>
                    <a:pt x="5319" y="3223"/>
                    <a:pt x="4434" y="2955"/>
                  </a:cubicBezTo>
                  <a:cubicBezTo>
                    <a:pt x="4313" y="2916"/>
                    <a:pt x="4197" y="2899"/>
                    <a:pt x="4085" y="2899"/>
                  </a:cubicBezTo>
                  <a:cubicBezTo>
                    <a:pt x="3408" y="2899"/>
                    <a:pt x="2889" y="3520"/>
                    <a:pt x="2484" y="3621"/>
                  </a:cubicBezTo>
                  <a:cubicBezTo>
                    <a:pt x="2482" y="3620"/>
                    <a:pt x="2481" y="3620"/>
                    <a:pt x="2478" y="3620"/>
                  </a:cubicBezTo>
                  <a:cubicBezTo>
                    <a:pt x="2477" y="3621"/>
                    <a:pt x="2476" y="3621"/>
                    <a:pt x="2475" y="3621"/>
                  </a:cubicBezTo>
                  <a:cubicBezTo>
                    <a:pt x="2455" y="3621"/>
                    <a:pt x="2397" y="3551"/>
                    <a:pt x="2389" y="3541"/>
                  </a:cubicBezTo>
                  <a:cubicBezTo>
                    <a:pt x="2340" y="3440"/>
                    <a:pt x="2258" y="3375"/>
                    <a:pt x="2471" y="3106"/>
                  </a:cubicBezTo>
                  <a:cubicBezTo>
                    <a:pt x="2827" y="2658"/>
                    <a:pt x="3295" y="2459"/>
                    <a:pt x="3601" y="1879"/>
                  </a:cubicBezTo>
                  <a:cubicBezTo>
                    <a:pt x="4042" y="1023"/>
                    <a:pt x="3631" y="236"/>
                    <a:pt x="2836" y="41"/>
                  </a:cubicBezTo>
                  <a:cubicBezTo>
                    <a:pt x="2721" y="13"/>
                    <a:pt x="2611" y="1"/>
                    <a:pt x="2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8"/>
            <p:cNvSpPr/>
            <p:nvPr/>
          </p:nvSpPr>
          <p:spPr>
            <a:xfrm>
              <a:off x="4883928" y="2151337"/>
              <a:ext cx="38609" cy="34758"/>
            </a:xfrm>
            <a:custGeom>
              <a:avLst/>
              <a:gdLst/>
              <a:ahLst/>
              <a:cxnLst/>
              <a:rect l="l" t="t" r="r" b="b"/>
              <a:pathLst>
                <a:path w="1173" h="1056" extrusionOk="0">
                  <a:moveTo>
                    <a:pt x="587" y="0"/>
                  </a:moveTo>
                  <a:cubicBezTo>
                    <a:pt x="541" y="0"/>
                    <a:pt x="493" y="7"/>
                    <a:pt x="447" y="20"/>
                  </a:cubicBezTo>
                  <a:cubicBezTo>
                    <a:pt x="166" y="98"/>
                    <a:pt x="1" y="388"/>
                    <a:pt x="77" y="669"/>
                  </a:cubicBezTo>
                  <a:cubicBezTo>
                    <a:pt x="142" y="902"/>
                    <a:pt x="355" y="1056"/>
                    <a:pt x="586" y="1056"/>
                  </a:cubicBezTo>
                  <a:cubicBezTo>
                    <a:pt x="632" y="1056"/>
                    <a:pt x="680" y="1050"/>
                    <a:pt x="726" y="1037"/>
                  </a:cubicBezTo>
                  <a:cubicBezTo>
                    <a:pt x="1007" y="960"/>
                    <a:pt x="1172" y="669"/>
                    <a:pt x="1096" y="388"/>
                  </a:cubicBezTo>
                  <a:cubicBezTo>
                    <a:pt x="1031" y="154"/>
                    <a:pt x="818" y="0"/>
                    <a:pt x="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8"/>
            <p:cNvSpPr/>
            <p:nvPr/>
          </p:nvSpPr>
          <p:spPr>
            <a:xfrm>
              <a:off x="4978394" y="2093210"/>
              <a:ext cx="38609" cy="34758"/>
            </a:xfrm>
            <a:custGeom>
              <a:avLst/>
              <a:gdLst/>
              <a:ahLst/>
              <a:cxnLst/>
              <a:rect l="l" t="t" r="r" b="b"/>
              <a:pathLst>
                <a:path w="1173" h="1056" extrusionOk="0">
                  <a:moveTo>
                    <a:pt x="587" y="0"/>
                  </a:moveTo>
                  <a:cubicBezTo>
                    <a:pt x="540" y="0"/>
                    <a:pt x="493" y="6"/>
                    <a:pt x="446" y="19"/>
                  </a:cubicBezTo>
                  <a:cubicBezTo>
                    <a:pt x="166" y="96"/>
                    <a:pt x="0" y="388"/>
                    <a:pt x="78" y="668"/>
                  </a:cubicBezTo>
                  <a:cubicBezTo>
                    <a:pt x="143" y="902"/>
                    <a:pt x="355" y="1056"/>
                    <a:pt x="586" y="1056"/>
                  </a:cubicBezTo>
                  <a:cubicBezTo>
                    <a:pt x="633" y="1056"/>
                    <a:pt x="680" y="1050"/>
                    <a:pt x="727" y="1037"/>
                  </a:cubicBezTo>
                  <a:cubicBezTo>
                    <a:pt x="1008" y="960"/>
                    <a:pt x="1173" y="668"/>
                    <a:pt x="1095" y="388"/>
                  </a:cubicBezTo>
                  <a:cubicBezTo>
                    <a:pt x="1031" y="154"/>
                    <a:pt x="818" y="0"/>
                    <a:pt x="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8"/>
            <p:cNvSpPr/>
            <p:nvPr/>
          </p:nvSpPr>
          <p:spPr>
            <a:xfrm>
              <a:off x="4946960" y="2158513"/>
              <a:ext cx="44139" cy="39761"/>
            </a:xfrm>
            <a:custGeom>
              <a:avLst/>
              <a:gdLst/>
              <a:ahLst/>
              <a:cxnLst/>
              <a:rect l="l" t="t" r="r" b="b"/>
              <a:pathLst>
                <a:path w="1341" h="1208" extrusionOk="0">
                  <a:moveTo>
                    <a:pt x="669" y="0"/>
                  </a:moveTo>
                  <a:cubicBezTo>
                    <a:pt x="617" y="0"/>
                    <a:pt x="563" y="7"/>
                    <a:pt x="510" y="22"/>
                  </a:cubicBezTo>
                  <a:cubicBezTo>
                    <a:pt x="190" y="110"/>
                    <a:pt x="1" y="444"/>
                    <a:pt x="89" y="764"/>
                  </a:cubicBezTo>
                  <a:cubicBezTo>
                    <a:pt x="163" y="1032"/>
                    <a:pt x="406" y="1207"/>
                    <a:pt x="671" y="1207"/>
                  </a:cubicBezTo>
                  <a:cubicBezTo>
                    <a:pt x="723" y="1207"/>
                    <a:pt x="777" y="1200"/>
                    <a:pt x="831" y="1186"/>
                  </a:cubicBezTo>
                  <a:cubicBezTo>
                    <a:pt x="1153" y="1096"/>
                    <a:pt x="1340" y="764"/>
                    <a:pt x="1252" y="444"/>
                  </a:cubicBezTo>
                  <a:cubicBezTo>
                    <a:pt x="1179" y="176"/>
                    <a:pt x="934" y="0"/>
                    <a:pt x="6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8"/>
            <p:cNvSpPr/>
            <p:nvPr/>
          </p:nvSpPr>
          <p:spPr>
            <a:xfrm>
              <a:off x="4386880" y="1514533"/>
              <a:ext cx="743550" cy="867442"/>
            </a:xfrm>
            <a:custGeom>
              <a:avLst/>
              <a:gdLst/>
              <a:ahLst/>
              <a:cxnLst/>
              <a:rect l="l" t="t" r="r" b="b"/>
              <a:pathLst>
                <a:path w="22590" h="26354" extrusionOk="0">
                  <a:moveTo>
                    <a:pt x="16018" y="260"/>
                  </a:moveTo>
                  <a:cubicBezTo>
                    <a:pt x="16314" y="260"/>
                    <a:pt x="16586" y="456"/>
                    <a:pt x="16668" y="755"/>
                  </a:cubicBezTo>
                  <a:lnTo>
                    <a:pt x="22282" y="21081"/>
                  </a:lnTo>
                  <a:cubicBezTo>
                    <a:pt x="22324" y="21229"/>
                    <a:pt x="22313" y="21384"/>
                    <a:pt x="22252" y="21523"/>
                  </a:cubicBezTo>
                  <a:cubicBezTo>
                    <a:pt x="22219" y="21597"/>
                    <a:pt x="22180" y="21660"/>
                    <a:pt x="22130" y="21714"/>
                  </a:cubicBezTo>
                  <a:cubicBezTo>
                    <a:pt x="22047" y="21808"/>
                    <a:pt x="21936" y="21877"/>
                    <a:pt x="21811" y="21911"/>
                  </a:cubicBezTo>
                  <a:lnTo>
                    <a:pt x="6754" y="26070"/>
                  </a:lnTo>
                  <a:cubicBezTo>
                    <a:pt x="6695" y="26087"/>
                    <a:pt x="6634" y="26095"/>
                    <a:pt x="6574" y="26095"/>
                  </a:cubicBezTo>
                  <a:cubicBezTo>
                    <a:pt x="6459" y="26095"/>
                    <a:pt x="6345" y="26065"/>
                    <a:pt x="6243" y="26007"/>
                  </a:cubicBezTo>
                  <a:cubicBezTo>
                    <a:pt x="6086" y="25917"/>
                    <a:pt x="5974" y="25772"/>
                    <a:pt x="5925" y="25598"/>
                  </a:cubicBezTo>
                  <a:lnTo>
                    <a:pt x="312" y="5274"/>
                  </a:lnTo>
                  <a:cubicBezTo>
                    <a:pt x="268" y="5115"/>
                    <a:pt x="284" y="4947"/>
                    <a:pt x="356" y="4801"/>
                  </a:cubicBezTo>
                  <a:cubicBezTo>
                    <a:pt x="377" y="4754"/>
                    <a:pt x="405" y="4711"/>
                    <a:pt x="439" y="4669"/>
                  </a:cubicBezTo>
                  <a:cubicBezTo>
                    <a:pt x="526" y="4561"/>
                    <a:pt x="643" y="4483"/>
                    <a:pt x="780" y="4444"/>
                  </a:cubicBezTo>
                  <a:lnTo>
                    <a:pt x="15839" y="285"/>
                  </a:lnTo>
                  <a:cubicBezTo>
                    <a:pt x="15897" y="269"/>
                    <a:pt x="15958" y="260"/>
                    <a:pt x="16018" y="260"/>
                  </a:cubicBezTo>
                  <a:close/>
                  <a:moveTo>
                    <a:pt x="16020" y="0"/>
                  </a:moveTo>
                  <a:cubicBezTo>
                    <a:pt x="15937" y="0"/>
                    <a:pt x="15853" y="11"/>
                    <a:pt x="15769" y="35"/>
                  </a:cubicBezTo>
                  <a:lnTo>
                    <a:pt x="712" y="4192"/>
                  </a:lnTo>
                  <a:cubicBezTo>
                    <a:pt x="521" y="4245"/>
                    <a:pt x="356" y="4354"/>
                    <a:pt x="234" y="4506"/>
                  </a:cubicBezTo>
                  <a:cubicBezTo>
                    <a:pt x="190" y="4562"/>
                    <a:pt x="151" y="4625"/>
                    <a:pt x="122" y="4686"/>
                  </a:cubicBezTo>
                  <a:cubicBezTo>
                    <a:pt x="22" y="4889"/>
                    <a:pt x="0" y="5122"/>
                    <a:pt x="61" y="5343"/>
                  </a:cubicBezTo>
                  <a:lnTo>
                    <a:pt x="5674" y="25667"/>
                  </a:lnTo>
                  <a:cubicBezTo>
                    <a:pt x="5790" y="26081"/>
                    <a:pt x="6166" y="26353"/>
                    <a:pt x="6575" y="26353"/>
                  </a:cubicBezTo>
                  <a:cubicBezTo>
                    <a:pt x="6658" y="26353"/>
                    <a:pt x="6742" y="26343"/>
                    <a:pt x="6824" y="26319"/>
                  </a:cubicBezTo>
                  <a:lnTo>
                    <a:pt x="21882" y="22160"/>
                  </a:lnTo>
                  <a:cubicBezTo>
                    <a:pt x="22053" y="22114"/>
                    <a:pt x="22208" y="22020"/>
                    <a:pt x="22326" y="21888"/>
                  </a:cubicBezTo>
                  <a:cubicBezTo>
                    <a:pt x="22393" y="21814"/>
                    <a:pt x="22448" y="21725"/>
                    <a:pt x="22494" y="21626"/>
                  </a:cubicBezTo>
                  <a:cubicBezTo>
                    <a:pt x="22575" y="21433"/>
                    <a:pt x="22590" y="21215"/>
                    <a:pt x="22533" y="21011"/>
                  </a:cubicBezTo>
                  <a:lnTo>
                    <a:pt x="16920" y="686"/>
                  </a:lnTo>
                  <a:cubicBezTo>
                    <a:pt x="16806" y="274"/>
                    <a:pt x="16430" y="0"/>
                    <a:pt x="16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8"/>
            <p:cNvSpPr/>
            <p:nvPr/>
          </p:nvSpPr>
          <p:spPr>
            <a:xfrm>
              <a:off x="4688347" y="1787759"/>
              <a:ext cx="295873" cy="459197"/>
            </a:xfrm>
            <a:custGeom>
              <a:avLst/>
              <a:gdLst/>
              <a:ahLst/>
              <a:cxnLst/>
              <a:rect l="l" t="t" r="r" b="b"/>
              <a:pathLst>
                <a:path w="8989" h="13951" extrusionOk="0">
                  <a:moveTo>
                    <a:pt x="4383" y="265"/>
                  </a:moveTo>
                  <a:cubicBezTo>
                    <a:pt x="4457" y="265"/>
                    <a:pt x="4528" y="280"/>
                    <a:pt x="4595" y="311"/>
                  </a:cubicBezTo>
                  <a:cubicBezTo>
                    <a:pt x="4880" y="447"/>
                    <a:pt x="5052" y="858"/>
                    <a:pt x="5052" y="1410"/>
                  </a:cubicBezTo>
                  <a:cubicBezTo>
                    <a:pt x="5052" y="1465"/>
                    <a:pt x="5052" y="1548"/>
                    <a:pt x="5125" y="1593"/>
                  </a:cubicBezTo>
                  <a:cubicBezTo>
                    <a:pt x="5150" y="1609"/>
                    <a:pt x="5176" y="1616"/>
                    <a:pt x="5200" y="1616"/>
                  </a:cubicBezTo>
                  <a:cubicBezTo>
                    <a:pt x="5246" y="1616"/>
                    <a:pt x="5291" y="1594"/>
                    <a:pt x="5337" y="1572"/>
                  </a:cubicBezTo>
                  <a:cubicBezTo>
                    <a:pt x="5385" y="1549"/>
                    <a:pt x="5460" y="1514"/>
                    <a:pt x="5569" y="1474"/>
                  </a:cubicBezTo>
                  <a:cubicBezTo>
                    <a:pt x="5734" y="1416"/>
                    <a:pt x="5901" y="1387"/>
                    <a:pt x="6058" y="1387"/>
                  </a:cubicBezTo>
                  <a:cubicBezTo>
                    <a:pt x="6339" y="1387"/>
                    <a:pt x="6592" y="1477"/>
                    <a:pt x="6761" y="1650"/>
                  </a:cubicBezTo>
                  <a:cubicBezTo>
                    <a:pt x="6969" y="1861"/>
                    <a:pt x="7016" y="2159"/>
                    <a:pt x="6895" y="2485"/>
                  </a:cubicBezTo>
                  <a:cubicBezTo>
                    <a:pt x="6825" y="2673"/>
                    <a:pt x="6723" y="2835"/>
                    <a:pt x="6588" y="2966"/>
                  </a:cubicBezTo>
                  <a:cubicBezTo>
                    <a:pt x="6545" y="3008"/>
                    <a:pt x="6481" y="3072"/>
                    <a:pt x="6497" y="3159"/>
                  </a:cubicBezTo>
                  <a:cubicBezTo>
                    <a:pt x="6512" y="3241"/>
                    <a:pt x="6580" y="3272"/>
                    <a:pt x="6619" y="3290"/>
                  </a:cubicBezTo>
                  <a:lnTo>
                    <a:pt x="6648" y="3303"/>
                  </a:lnTo>
                  <a:cubicBezTo>
                    <a:pt x="7226" y="3594"/>
                    <a:pt x="7410" y="3990"/>
                    <a:pt x="7390" y="4264"/>
                  </a:cubicBezTo>
                  <a:cubicBezTo>
                    <a:pt x="7372" y="4508"/>
                    <a:pt x="7198" y="4703"/>
                    <a:pt x="6915" y="4795"/>
                  </a:cubicBezTo>
                  <a:cubicBezTo>
                    <a:pt x="6724" y="4858"/>
                    <a:pt x="6558" y="4874"/>
                    <a:pt x="6426" y="4874"/>
                  </a:cubicBezTo>
                  <a:cubicBezTo>
                    <a:pt x="6331" y="4874"/>
                    <a:pt x="6254" y="4866"/>
                    <a:pt x="6197" y="4860"/>
                  </a:cubicBezTo>
                  <a:cubicBezTo>
                    <a:pt x="6164" y="4856"/>
                    <a:pt x="6132" y="4852"/>
                    <a:pt x="6102" y="4852"/>
                  </a:cubicBezTo>
                  <a:cubicBezTo>
                    <a:pt x="6046" y="4852"/>
                    <a:pt x="5999" y="4865"/>
                    <a:pt x="5963" y="4914"/>
                  </a:cubicBezTo>
                  <a:cubicBezTo>
                    <a:pt x="5953" y="4929"/>
                    <a:pt x="5936" y="4959"/>
                    <a:pt x="5936" y="4997"/>
                  </a:cubicBezTo>
                  <a:cubicBezTo>
                    <a:pt x="5936" y="5018"/>
                    <a:pt x="5942" y="5042"/>
                    <a:pt x="5953" y="5067"/>
                  </a:cubicBezTo>
                  <a:cubicBezTo>
                    <a:pt x="6079" y="5329"/>
                    <a:pt x="6218" y="5685"/>
                    <a:pt x="6242" y="5902"/>
                  </a:cubicBezTo>
                  <a:cubicBezTo>
                    <a:pt x="6279" y="6268"/>
                    <a:pt x="6185" y="6567"/>
                    <a:pt x="5979" y="6726"/>
                  </a:cubicBezTo>
                  <a:cubicBezTo>
                    <a:pt x="5875" y="6805"/>
                    <a:pt x="5749" y="6845"/>
                    <a:pt x="5609" y="6845"/>
                  </a:cubicBezTo>
                  <a:cubicBezTo>
                    <a:pt x="5505" y="6845"/>
                    <a:pt x="5393" y="6823"/>
                    <a:pt x="5278" y="6779"/>
                  </a:cubicBezTo>
                  <a:cubicBezTo>
                    <a:pt x="4997" y="6671"/>
                    <a:pt x="4814" y="6498"/>
                    <a:pt x="4678" y="6355"/>
                  </a:cubicBezTo>
                  <a:cubicBezTo>
                    <a:pt x="4656" y="6332"/>
                    <a:pt x="4635" y="6311"/>
                    <a:pt x="4617" y="6291"/>
                  </a:cubicBezTo>
                  <a:lnTo>
                    <a:pt x="4561" y="6230"/>
                  </a:lnTo>
                  <a:cubicBezTo>
                    <a:pt x="4521" y="6185"/>
                    <a:pt x="4477" y="6173"/>
                    <a:pt x="4444" y="6173"/>
                  </a:cubicBezTo>
                  <a:cubicBezTo>
                    <a:pt x="4431" y="6173"/>
                    <a:pt x="4420" y="6174"/>
                    <a:pt x="4412" y="6177"/>
                  </a:cubicBezTo>
                  <a:cubicBezTo>
                    <a:pt x="4394" y="6182"/>
                    <a:pt x="4378" y="6187"/>
                    <a:pt x="4366" y="6197"/>
                  </a:cubicBezTo>
                  <a:cubicBezTo>
                    <a:pt x="4314" y="6230"/>
                    <a:pt x="4295" y="6290"/>
                    <a:pt x="4276" y="6349"/>
                  </a:cubicBezTo>
                  <a:lnTo>
                    <a:pt x="4261" y="6394"/>
                  </a:lnTo>
                  <a:cubicBezTo>
                    <a:pt x="4148" y="6729"/>
                    <a:pt x="3869" y="7115"/>
                    <a:pt x="3510" y="7224"/>
                  </a:cubicBezTo>
                  <a:cubicBezTo>
                    <a:pt x="3442" y="7244"/>
                    <a:pt x="3375" y="7253"/>
                    <a:pt x="3309" y="7253"/>
                  </a:cubicBezTo>
                  <a:cubicBezTo>
                    <a:pt x="3166" y="7253"/>
                    <a:pt x="3032" y="7206"/>
                    <a:pt x="2917" y="7113"/>
                  </a:cubicBezTo>
                  <a:cubicBezTo>
                    <a:pt x="2690" y="6929"/>
                    <a:pt x="2573" y="6599"/>
                    <a:pt x="2605" y="6229"/>
                  </a:cubicBezTo>
                  <a:cubicBezTo>
                    <a:pt x="2617" y="6077"/>
                    <a:pt x="2633" y="6008"/>
                    <a:pt x="2640" y="5974"/>
                  </a:cubicBezTo>
                  <a:cubicBezTo>
                    <a:pt x="2649" y="5938"/>
                    <a:pt x="2670" y="5836"/>
                    <a:pt x="2563" y="5783"/>
                  </a:cubicBezTo>
                  <a:cubicBezTo>
                    <a:pt x="2541" y="5772"/>
                    <a:pt x="2520" y="5767"/>
                    <a:pt x="2500" y="5767"/>
                  </a:cubicBezTo>
                  <a:cubicBezTo>
                    <a:pt x="2442" y="5767"/>
                    <a:pt x="2389" y="5805"/>
                    <a:pt x="2334" y="5845"/>
                  </a:cubicBezTo>
                  <a:cubicBezTo>
                    <a:pt x="2254" y="5902"/>
                    <a:pt x="2135" y="5989"/>
                    <a:pt x="1970" y="6034"/>
                  </a:cubicBezTo>
                  <a:cubicBezTo>
                    <a:pt x="1862" y="6064"/>
                    <a:pt x="1761" y="6079"/>
                    <a:pt x="1668" y="6079"/>
                  </a:cubicBezTo>
                  <a:cubicBezTo>
                    <a:pt x="1457" y="6079"/>
                    <a:pt x="1288" y="6003"/>
                    <a:pt x="1176" y="5854"/>
                  </a:cubicBezTo>
                  <a:cubicBezTo>
                    <a:pt x="958" y="5566"/>
                    <a:pt x="1010" y="5061"/>
                    <a:pt x="1310" y="4568"/>
                  </a:cubicBezTo>
                  <a:cubicBezTo>
                    <a:pt x="1319" y="4556"/>
                    <a:pt x="1330" y="4544"/>
                    <a:pt x="1340" y="4533"/>
                  </a:cubicBezTo>
                  <a:cubicBezTo>
                    <a:pt x="1374" y="4488"/>
                    <a:pt x="1424" y="4432"/>
                    <a:pt x="1433" y="4343"/>
                  </a:cubicBezTo>
                  <a:cubicBezTo>
                    <a:pt x="1438" y="4288"/>
                    <a:pt x="1409" y="4236"/>
                    <a:pt x="1361" y="4212"/>
                  </a:cubicBezTo>
                  <a:lnTo>
                    <a:pt x="1324" y="4195"/>
                  </a:lnTo>
                  <a:cubicBezTo>
                    <a:pt x="1060" y="4063"/>
                    <a:pt x="791" y="3927"/>
                    <a:pt x="517" y="3631"/>
                  </a:cubicBezTo>
                  <a:cubicBezTo>
                    <a:pt x="352" y="3454"/>
                    <a:pt x="265" y="3253"/>
                    <a:pt x="281" y="3081"/>
                  </a:cubicBezTo>
                  <a:cubicBezTo>
                    <a:pt x="292" y="2952"/>
                    <a:pt x="360" y="2839"/>
                    <a:pt x="483" y="2750"/>
                  </a:cubicBezTo>
                  <a:cubicBezTo>
                    <a:pt x="695" y="2590"/>
                    <a:pt x="978" y="2549"/>
                    <a:pt x="1232" y="2549"/>
                  </a:cubicBezTo>
                  <a:cubicBezTo>
                    <a:pt x="1415" y="2549"/>
                    <a:pt x="1582" y="2570"/>
                    <a:pt x="1698" y="2585"/>
                  </a:cubicBezTo>
                  <a:cubicBezTo>
                    <a:pt x="1756" y="2592"/>
                    <a:pt x="1804" y="2598"/>
                    <a:pt x="1843" y="2598"/>
                  </a:cubicBezTo>
                  <a:cubicBezTo>
                    <a:pt x="1908" y="2598"/>
                    <a:pt x="1950" y="2582"/>
                    <a:pt x="1980" y="2527"/>
                  </a:cubicBezTo>
                  <a:cubicBezTo>
                    <a:pt x="2025" y="2449"/>
                    <a:pt x="1988" y="2375"/>
                    <a:pt x="1925" y="2255"/>
                  </a:cubicBezTo>
                  <a:cubicBezTo>
                    <a:pt x="1835" y="2080"/>
                    <a:pt x="1686" y="1787"/>
                    <a:pt x="1680" y="1406"/>
                  </a:cubicBezTo>
                  <a:cubicBezTo>
                    <a:pt x="1674" y="1186"/>
                    <a:pt x="1740" y="1026"/>
                    <a:pt x="1873" y="937"/>
                  </a:cubicBezTo>
                  <a:cubicBezTo>
                    <a:pt x="1969" y="871"/>
                    <a:pt x="2104" y="838"/>
                    <a:pt x="2262" y="838"/>
                  </a:cubicBezTo>
                  <a:cubicBezTo>
                    <a:pt x="2459" y="838"/>
                    <a:pt x="2694" y="889"/>
                    <a:pt x="2940" y="989"/>
                  </a:cubicBezTo>
                  <a:cubicBezTo>
                    <a:pt x="3031" y="1026"/>
                    <a:pt x="3091" y="1054"/>
                    <a:pt x="3134" y="1072"/>
                  </a:cubicBezTo>
                  <a:cubicBezTo>
                    <a:pt x="3180" y="1094"/>
                    <a:pt x="3232" y="1118"/>
                    <a:pt x="3284" y="1118"/>
                  </a:cubicBezTo>
                  <a:cubicBezTo>
                    <a:pt x="3333" y="1118"/>
                    <a:pt x="3381" y="1097"/>
                    <a:pt x="3424" y="1033"/>
                  </a:cubicBezTo>
                  <a:lnTo>
                    <a:pt x="3457" y="984"/>
                  </a:lnTo>
                  <a:cubicBezTo>
                    <a:pt x="3554" y="836"/>
                    <a:pt x="3676" y="649"/>
                    <a:pt x="3894" y="469"/>
                  </a:cubicBezTo>
                  <a:cubicBezTo>
                    <a:pt x="4056" y="334"/>
                    <a:pt x="4226" y="265"/>
                    <a:pt x="4383" y="265"/>
                  </a:cubicBezTo>
                  <a:close/>
                  <a:moveTo>
                    <a:pt x="7780" y="7378"/>
                  </a:moveTo>
                  <a:cubicBezTo>
                    <a:pt x="7998" y="7378"/>
                    <a:pt x="8177" y="7432"/>
                    <a:pt x="8319" y="7539"/>
                  </a:cubicBezTo>
                  <a:cubicBezTo>
                    <a:pt x="8457" y="7642"/>
                    <a:pt x="8545" y="7778"/>
                    <a:pt x="8581" y="7942"/>
                  </a:cubicBezTo>
                  <a:cubicBezTo>
                    <a:pt x="8593" y="7995"/>
                    <a:pt x="8599" y="8050"/>
                    <a:pt x="8599" y="8108"/>
                  </a:cubicBezTo>
                  <a:cubicBezTo>
                    <a:pt x="8598" y="8581"/>
                    <a:pt x="8194" y="9183"/>
                    <a:pt x="7507" y="9419"/>
                  </a:cubicBezTo>
                  <a:cubicBezTo>
                    <a:pt x="7208" y="9521"/>
                    <a:pt x="6895" y="9560"/>
                    <a:pt x="6582" y="9560"/>
                  </a:cubicBezTo>
                  <a:cubicBezTo>
                    <a:pt x="6104" y="9560"/>
                    <a:pt x="5629" y="9467"/>
                    <a:pt x="5214" y="9362"/>
                  </a:cubicBezTo>
                  <a:cubicBezTo>
                    <a:pt x="5362" y="9008"/>
                    <a:pt x="5884" y="7950"/>
                    <a:pt x="6957" y="7556"/>
                  </a:cubicBezTo>
                  <a:cubicBezTo>
                    <a:pt x="7277" y="7437"/>
                    <a:pt x="7550" y="7378"/>
                    <a:pt x="7780" y="7378"/>
                  </a:cubicBezTo>
                  <a:close/>
                  <a:moveTo>
                    <a:pt x="1382" y="8599"/>
                  </a:moveTo>
                  <a:cubicBezTo>
                    <a:pt x="1729" y="8599"/>
                    <a:pt x="2140" y="8770"/>
                    <a:pt x="2628" y="9112"/>
                  </a:cubicBezTo>
                  <a:cubicBezTo>
                    <a:pt x="3779" y="9919"/>
                    <a:pt x="4059" y="11376"/>
                    <a:pt x="4116" y="11804"/>
                  </a:cubicBezTo>
                  <a:cubicBezTo>
                    <a:pt x="3685" y="11796"/>
                    <a:pt x="3206" y="11772"/>
                    <a:pt x="2731" y="11679"/>
                  </a:cubicBezTo>
                  <a:cubicBezTo>
                    <a:pt x="2257" y="11588"/>
                    <a:pt x="1789" y="11427"/>
                    <a:pt x="1380" y="11156"/>
                  </a:cubicBezTo>
                  <a:cubicBezTo>
                    <a:pt x="538" y="10596"/>
                    <a:pt x="284" y="9624"/>
                    <a:pt x="575" y="9070"/>
                  </a:cubicBezTo>
                  <a:cubicBezTo>
                    <a:pt x="672" y="8886"/>
                    <a:pt x="821" y="8750"/>
                    <a:pt x="1022" y="8667"/>
                  </a:cubicBezTo>
                  <a:cubicBezTo>
                    <a:pt x="1134" y="8623"/>
                    <a:pt x="1252" y="8599"/>
                    <a:pt x="1382" y="8599"/>
                  </a:cubicBezTo>
                  <a:close/>
                  <a:moveTo>
                    <a:pt x="4383" y="0"/>
                  </a:moveTo>
                  <a:cubicBezTo>
                    <a:pt x="4166" y="0"/>
                    <a:pt x="3940" y="90"/>
                    <a:pt x="3729" y="266"/>
                  </a:cubicBezTo>
                  <a:cubicBezTo>
                    <a:pt x="3482" y="469"/>
                    <a:pt x="3344" y="678"/>
                    <a:pt x="3245" y="835"/>
                  </a:cubicBezTo>
                  <a:cubicBezTo>
                    <a:pt x="3199" y="813"/>
                    <a:pt x="3135" y="783"/>
                    <a:pt x="3042" y="745"/>
                  </a:cubicBezTo>
                  <a:cubicBezTo>
                    <a:pt x="2761" y="631"/>
                    <a:pt x="2496" y="574"/>
                    <a:pt x="2265" y="574"/>
                  </a:cubicBezTo>
                  <a:cubicBezTo>
                    <a:pt x="2053" y="574"/>
                    <a:pt x="1870" y="622"/>
                    <a:pt x="1729" y="719"/>
                  </a:cubicBezTo>
                  <a:cubicBezTo>
                    <a:pt x="1583" y="819"/>
                    <a:pt x="1411" y="1018"/>
                    <a:pt x="1420" y="1410"/>
                  </a:cubicBezTo>
                  <a:cubicBezTo>
                    <a:pt x="1427" y="1809"/>
                    <a:pt x="1571" y="2124"/>
                    <a:pt x="1667" y="2317"/>
                  </a:cubicBezTo>
                  <a:cubicBezTo>
                    <a:pt x="1549" y="2303"/>
                    <a:pt x="1398" y="2287"/>
                    <a:pt x="1233" y="2287"/>
                  </a:cubicBezTo>
                  <a:cubicBezTo>
                    <a:pt x="938" y="2287"/>
                    <a:pt x="598" y="2337"/>
                    <a:pt x="326" y="2538"/>
                  </a:cubicBezTo>
                  <a:cubicBezTo>
                    <a:pt x="145" y="2673"/>
                    <a:pt x="40" y="2852"/>
                    <a:pt x="22" y="3056"/>
                  </a:cubicBezTo>
                  <a:cubicBezTo>
                    <a:pt x="1" y="3306"/>
                    <a:pt x="107" y="3575"/>
                    <a:pt x="326" y="3809"/>
                  </a:cubicBezTo>
                  <a:cubicBezTo>
                    <a:pt x="601" y="4102"/>
                    <a:pt x="875" y="4256"/>
                    <a:pt x="1123" y="4384"/>
                  </a:cubicBezTo>
                  <a:cubicBezTo>
                    <a:pt x="1111" y="4400"/>
                    <a:pt x="1099" y="4415"/>
                    <a:pt x="1088" y="4432"/>
                  </a:cubicBezTo>
                  <a:cubicBezTo>
                    <a:pt x="726" y="5025"/>
                    <a:pt x="681" y="5630"/>
                    <a:pt x="969" y="6011"/>
                  </a:cubicBezTo>
                  <a:cubicBezTo>
                    <a:pt x="1130" y="6226"/>
                    <a:pt x="1376" y="6338"/>
                    <a:pt x="1670" y="6338"/>
                  </a:cubicBezTo>
                  <a:cubicBezTo>
                    <a:pt x="1787" y="6338"/>
                    <a:pt x="1911" y="6320"/>
                    <a:pt x="2040" y="6284"/>
                  </a:cubicBezTo>
                  <a:cubicBezTo>
                    <a:pt x="2166" y="6248"/>
                    <a:pt x="2268" y="6197"/>
                    <a:pt x="2349" y="6147"/>
                  </a:cubicBezTo>
                  <a:lnTo>
                    <a:pt x="2349" y="6147"/>
                  </a:lnTo>
                  <a:cubicBezTo>
                    <a:pt x="2348" y="6166"/>
                    <a:pt x="2347" y="6184"/>
                    <a:pt x="2343" y="6204"/>
                  </a:cubicBezTo>
                  <a:cubicBezTo>
                    <a:pt x="2305" y="6661"/>
                    <a:pt x="2457" y="7075"/>
                    <a:pt x="2752" y="7314"/>
                  </a:cubicBezTo>
                  <a:cubicBezTo>
                    <a:pt x="2915" y="7444"/>
                    <a:pt x="3104" y="7513"/>
                    <a:pt x="3304" y="7513"/>
                  </a:cubicBezTo>
                  <a:cubicBezTo>
                    <a:pt x="3396" y="7513"/>
                    <a:pt x="3489" y="7498"/>
                    <a:pt x="3582" y="7470"/>
                  </a:cubicBezTo>
                  <a:cubicBezTo>
                    <a:pt x="4019" y="7341"/>
                    <a:pt x="4322" y="6926"/>
                    <a:pt x="4468" y="6575"/>
                  </a:cubicBezTo>
                  <a:lnTo>
                    <a:pt x="4468" y="6575"/>
                  </a:lnTo>
                  <a:cubicBezTo>
                    <a:pt x="4775" y="7778"/>
                    <a:pt x="5133" y="9928"/>
                    <a:pt x="4348" y="11572"/>
                  </a:cubicBezTo>
                  <a:cubicBezTo>
                    <a:pt x="4235" y="10933"/>
                    <a:pt x="3844" y="9644"/>
                    <a:pt x="2778" y="8895"/>
                  </a:cubicBezTo>
                  <a:cubicBezTo>
                    <a:pt x="2558" y="8741"/>
                    <a:pt x="1981" y="8336"/>
                    <a:pt x="1376" y="8336"/>
                  </a:cubicBezTo>
                  <a:cubicBezTo>
                    <a:pt x="1225" y="8336"/>
                    <a:pt x="1071" y="8362"/>
                    <a:pt x="921" y="8423"/>
                  </a:cubicBezTo>
                  <a:cubicBezTo>
                    <a:pt x="666" y="8527"/>
                    <a:pt x="466" y="8708"/>
                    <a:pt x="343" y="8944"/>
                  </a:cubicBezTo>
                  <a:cubicBezTo>
                    <a:pt x="244" y="9134"/>
                    <a:pt x="198" y="9347"/>
                    <a:pt x="198" y="9572"/>
                  </a:cubicBezTo>
                  <a:cubicBezTo>
                    <a:pt x="198" y="10219"/>
                    <a:pt x="590" y="10942"/>
                    <a:pt x="1236" y="11371"/>
                  </a:cubicBezTo>
                  <a:cubicBezTo>
                    <a:pt x="2096" y="11944"/>
                    <a:pt x="3179" y="12050"/>
                    <a:pt x="4069" y="12059"/>
                  </a:cubicBezTo>
                  <a:cubicBezTo>
                    <a:pt x="3511" y="12889"/>
                    <a:pt x="2635" y="13438"/>
                    <a:pt x="1466" y="13694"/>
                  </a:cubicBezTo>
                  <a:cubicBezTo>
                    <a:pt x="1396" y="13710"/>
                    <a:pt x="1351" y="13779"/>
                    <a:pt x="1367" y="13849"/>
                  </a:cubicBezTo>
                  <a:cubicBezTo>
                    <a:pt x="1379" y="13912"/>
                    <a:pt x="1433" y="13951"/>
                    <a:pt x="1494" y="13951"/>
                  </a:cubicBezTo>
                  <a:cubicBezTo>
                    <a:pt x="1503" y="13951"/>
                    <a:pt x="1513" y="13951"/>
                    <a:pt x="1522" y="13949"/>
                  </a:cubicBezTo>
                  <a:cubicBezTo>
                    <a:pt x="2907" y="13647"/>
                    <a:pt x="3905" y="12950"/>
                    <a:pt x="4486" y="11875"/>
                  </a:cubicBezTo>
                  <a:cubicBezTo>
                    <a:pt x="4869" y="11167"/>
                    <a:pt x="5032" y="10364"/>
                    <a:pt x="5074" y="9592"/>
                  </a:cubicBezTo>
                  <a:cubicBezTo>
                    <a:pt x="5521" y="9709"/>
                    <a:pt x="6048" y="9818"/>
                    <a:pt x="6581" y="9818"/>
                  </a:cubicBezTo>
                  <a:cubicBezTo>
                    <a:pt x="6919" y="9818"/>
                    <a:pt x="7260" y="9775"/>
                    <a:pt x="7588" y="9662"/>
                  </a:cubicBezTo>
                  <a:cubicBezTo>
                    <a:pt x="8417" y="9380"/>
                    <a:pt x="8989" y="8564"/>
                    <a:pt x="8832" y="7881"/>
                  </a:cubicBezTo>
                  <a:cubicBezTo>
                    <a:pt x="8786" y="7661"/>
                    <a:pt x="8661" y="7470"/>
                    <a:pt x="8475" y="7330"/>
                  </a:cubicBezTo>
                  <a:cubicBezTo>
                    <a:pt x="8264" y="7170"/>
                    <a:pt x="8014" y="7117"/>
                    <a:pt x="7773" y="7117"/>
                  </a:cubicBezTo>
                  <a:cubicBezTo>
                    <a:pt x="7390" y="7117"/>
                    <a:pt x="7027" y="7251"/>
                    <a:pt x="6866" y="7310"/>
                  </a:cubicBezTo>
                  <a:cubicBezTo>
                    <a:pt x="5925" y="7657"/>
                    <a:pt x="5350" y="8496"/>
                    <a:pt x="5085" y="9010"/>
                  </a:cubicBezTo>
                  <a:cubicBezTo>
                    <a:pt x="5077" y="8561"/>
                    <a:pt x="5033" y="8135"/>
                    <a:pt x="4979" y="7762"/>
                  </a:cubicBezTo>
                  <a:cubicBezTo>
                    <a:pt x="4927" y="7414"/>
                    <a:pt x="4863" y="7093"/>
                    <a:pt x="4796" y="6809"/>
                  </a:cubicBezTo>
                  <a:lnTo>
                    <a:pt x="4796" y="6809"/>
                  </a:lnTo>
                  <a:cubicBezTo>
                    <a:pt x="4905" y="6889"/>
                    <a:pt x="5034" y="6964"/>
                    <a:pt x="5188" y="7024"/>
                  </a:cubicBezTo>
                  <a:cubicBezTo>
                    <a:pt x="5332" y="7079"/>
                    <a:pt x="5475" y="7106"/>
                    <a:pt x="5610" y="7106"/>
                  </a:cubicBezTo>
                  <a:cubicBezTo>
                    <a:pt x="5808" y="7106"/>
                    <a:pt x="5991" y="7048"/>
                    <a:pt x="6141" y="6933"/>
                  </a:cubicBezTo>
                  <a:cubicBezTo>
                    <a:pt x="6418" y="6718"/>
                    <a:pt x="6551" y="6332"/>
                    <a:pt x="6503" y="5875"/>
                  </a:cubicBezTo>
                  <a:cubicBezTo>
                    <a:pt x="6480" y="5645"/>
                    <a:pt x="6361" y="5333"/>
                    <a:pt x="6273" y="5129"/>
                  </a:cubicBezTo>
                  <a:lnTo>
                    <a:pt x="6273" y="5129"/>
                  </a:lnTo>
                  <a:cubicBezTo>
                    <a:pt x="6318" y="5132"/>
                    <a:pt x="6371" y="5135"/>
                    <a:pt x="6430" y="5135"/>
                  </a:cubicBezTo>
                  <a:cubicBezTo>
                    <a:pt x="6583" y="5135"/>
                    <a:pt x="6778" y="5117"/>
                    <a:pt x="7001" y="5044"/>
                  </a:cubicBezTo>
                  <a:cubicBezTo>
                    <a:pt x="7384" y="4917"/>
                    <a:pt x="7629" y="4634"/>
                    <a:pt x="7653" y="4284"/>
                  </a:cubicBezTo>
                  <a:cubicBezTo>
                    <a:pt x="7688" y="3842"/>
                    <a:pt x="7370" y="3391"/>
                    <a:pt x="6823" y="3098"/>
                  </a:cubicBezTo>
                  <a:cubicBezTo>
                    <a:pt x="6959" y="2950"/>
                    <a:pt x="7066" y="2774"/>
                    <a:pt x="7141" y="2575"/>
                  </a:cubicBezTo>
                  <a:cubicBezTo>
                    <a:pt x="7298" y="2155"/>
                    <a:pt x="7229" y="1749"/>
                    <a:pt x="6948" y="1466"/>
                  </a:cubicBezTo>
                  <a:cubicBezTo>
                    <a:pt x="6729" y="1243"/>
                    <a:pt x="6409" y="1125"/>
                    <a:pt x="6058" y="1125"/>
                  </a:cubicBezTo>
                  <a:cubicBezTo>
                    <a:pt x="5872" y="1125"/>
                    <a:pt x="5677" y="1158"/>
                    <a:pt x="5484" y="1226"/>
                  </a:cubicBezTo>
                  <a:cubicBezTo>
                    <a:pt x="5413" y="1252"/>
                    <a:pt x="5358" y="1274"/>
                    <a:pt x="5311" y="1294"/>
                  </a:cubicBezTo>
                  <a:cubicBezTo>
                    <a:pt x="5287" y="685"/>
                    <a:pt x="5070" y="244"/>
                    <a:pt x="4705" y="72"/>
                  </a:cubicBezTo>
                  <a:cubicBezTo>
                    <a:pt x="4603" y="24"/>
                    <a:pt x="4494" y="0"/>
                    <a:pt x="43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8" name="Google Shape;2438;p38"/>
          <p:cNvGrpSpPr/>
          <p:nvPr/>
        </p:nvGrpSpPr>
        <p:grpSpPr>
          <a:xfrm>
            <a:off x="7997212" y="3279064"/>
            <a:ext cx="853584" cy="1073006"/>
            <a:chOff x="6453542" y="2996394"/>
            <a:chExt cx="540859" cy="679892"/>
          </a:xfrm>
        </p:grpSpPr>
        <p:sp>
          <p:nvSpPr>
            <p:cNvPr id="2439" name="Google Shape;2439;p38"/>
            <p:cNvSpPr/>
            <p:nvPr/>
          </p:nvSpPr>
          <p:spPr>
            <a:xfrm>
              <a:off x="6458150" y="3000706"/>
              <a:ext cx="531972" cy="671269"/>
            </a:xfrm>
            <a:custGeom>
              <a:avLst/>
              <a:gdLst/>
              <a:ahLst/>
              <a:cxnLst/>
              <a:rect l="l" t="t" r="r" b="b"/>
              <a:pathLst>
                <a:path w="16162" h="20394" extrusionOk="0">
                  <a:moveTo>
                    <a:pt x="5931" y="1"/>
                  </a:moveTo>
                  <a:cubicBezTo>
                    <a:pt x="5329" y="1"/>
                    <a:pt x="4774" y="393"/>
                    <a:pt x="4595" y="999"/>
                  </a:cubicBezTo>
                  <a:lnTo>
                    <a:pt x="146" y="16003"/>
                  </a:lnTo>
                  <a:cubicBezTo>
                    <a:pt x="128" y="16064"/>
                    <a:pt x="114" y="16124"/>
                    <a:pt x="107" y="16187"/>
                  </a:cubicBezTo>
                  <a:cubicBezTo>
                    <a:pt x="1" y="16864"/>
                    <a:pt x="411" y="17534"/>
                    <a:pt x="1087" y="17735"/>
                  </a:cubicBezTo>
                  <a:lnTo>
                    <a:pt x="9863" y="20336"/>
                  </a:lnTo>
                  <a:cubicBezTo>
                    <a:pt x="9995" y="20375"/>
                    <a:pt x="10128" y="20394"/>
                    <a:pt x="10259" y="20394"/>
                  </a:cubicBezTo>
                  <a:cubicBezTo>
                    <a:pt x="10861" y="20394"/>
                    <a:pt x="11416" y="20002"/>
                    <a:pt x="11595" y="19395"/>
                  </a:cubicBezTo>
                  <a:lnTo>
                    <a:pt x="16045" y="4392"/>
                  </a:lnTo>
                  <a:cubicBezTo>
                    <a:pt x="16162" y="3999"/>
                    <a:pt x="16096" y="3596"/>
                    <a:pt x="15899" y="3273"/>
                  </a:cubicBezTo>
                  <a:cubicBezTo>
                    <a:pt x="15726" y="2988"/>
                    <a:pt x="15450" y="2762"/>
                    <a:pt x="15104" y="2660"/>
                  </a:cubicBezTo>
                  <a:lnTo>
                    <a:pt x="6328" y="59"/>
                  </a:lnTo>
                  <a:cubicBezTo>
                    <a:pt x="6196" y="19"/>
                    <a:pt x="6062" y="1"/>
                    <a:pt x="5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8"/>
            <p:cNvSpPr/>
            <p:nvPr/>
          </p:nvSpPr>
          <p:spPr>
            <a:xfrm>
              <a:off x="6458150" y="3108404"/>
              <a:ext cx="531972" cy="563571"/>
            </a:xfrm>
            <a:custGeom>
              <a:avLst/>
              <a:gdLst/>
              <a:ahLst/>
              <a:cxnLst/>
              <a:rect l="l" t="t" r="r" b="b"/>
              <a:pathLst>
                <a:path w="16162" h="17122" extrusionOk="0">
                  <a:moveTo>
                    <a:pt x="15899" y="1"/>
                  </a:moveTo>
                  <a:cubicBezTo>
                    <a:pt x="14871" y="117"/>
                    <a:pt x="14025" y="793"/>
                    <a:pt x="13544" y="1599"/>
                  </a:cubicBezTo>
                  <a:cubicBezTo>
                    <a:pt x="12289" y="3695"/>
                    <a:pt x="11379" y="7203"/>
                    <a:pt x="10610" y="9516"/>
                  </a:cubicBezTo>
                  <a:cubicBezTo>
                    <a:pt x="10024" y="11282"/>
                    <a:pt x="9547" y="13892"/>
                    <a:pt x="7377" y="13892"/>
                  </a:cubicBezTo>
                  <a:cubicBezTo>
                    <a:pt x="7156" y="13892"/>
                    <a:pt x="6917" y="13865"/>
                    <a:pt x="6659" y="13807"/>
                  </a:cubicBezTo>
                  <a:cubicBezTo>
                    <a:pt x="5132" y="13465"/>
                    <a:pt x="3319" y="12706"/>
                    <a:pt x="1568" y="12706"/>
                  </a:cubicBezTo>
                  <a:cubicBezTo>
                    <a:pt x="1073" y="12706"/>
                    <a:pt x="584" y="12767"/>
                    <a:pt x="107" y="12915"/>
                  </a:cubicBezTo>
                  <a:cubicBezTo>
                    <a:pt x="1" y="13592"/>
                    <a:pt x="411" y="14262"/>
                    <a:pt x="1087" y="14463"/>
                  </a:cubicBezTo>
                  <a:lnTo>
                    <a:pt x="9863" y="17064"/>
                  </a:lnTo>
                  <a:cubicBezTo>
                    <a:pt x="9995" y="17103"/>
                    <a:pt x="10128" y="17122"/>
                    <a:pt x="10259" y="17122"/>
                  </a:cubicBezTo>
                  <a:cubicBezTo>
                    <a:pt x="10861" y="17122"/>
                    <a:pt x="11416" y="16730"/>
                    <a:pt x="11595" y="16123"/>
                  </a:cubicBezTo>
                  <a:lnTo>
                    <a:pt x="16045" y="1120"/>
                  </a:lnTo>
                  <a:cubicBezTo>
                    <a:pt x="16162" y="727"/>
                    <a:pt x="16096" y="324"/>
                    <a:pt x="15899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8"/>
            <p:cNvSpPr/>
            <p:nvPr/>
          </p:nvSpPr>
          <p:spPr>
            <a:xfrm>
              <a:off x="6618248" y="3072987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899" y="0"/>
                  </a:moveTo>
                  <a:cubicBezTo>
                    <a:pt x="1107" y="0"/>
                    <a:pt x="378" y="517"/>
                    <a:pt x="140" y="1315"/>
                  </a:cubicBezTo>
                  <a:cubicBezTo>
                    <a:pt x="1" y="1787"/>
                    <a:pt x="59" y="2268"/>
                    <a:pt x="268" y="2675"/>
                  </a:cubicBezTo>
                  <a:cubicBezTo>
                    <a:pt x="488" y="3106"/>
                    <a:pt x="879" y="3448"/>
                    <a:pt x="1379" y="3597"/>
                  </a:cubicBezTo>
                  <a:cubicBezTo>
                    <a:pt x="1553" y="3649"/>
                    <a:pt x="1729" y="3673"/>
                    <a:pt x="1901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7" y="1666"/>
                    <a:pt x="3645" y="949"/>
                    <a:pt x="3148" y="490"/>
                  </a:cubicBezTo>
                  <a:cubicBezTo>
                    <a:pt x="2948" y="303"/>
                    <a:pt x="2702" y="160"/>
                    <a:pt x="2422" y="77"/>
                  </a:cubicBezTo>
                  <a:cubicBezTo>
                    <a:pt x="2248" y="25"/>
                    <a:pt x="2072" y="0"/>
                    <a:pt x="18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8"/>
            <p:cNvSpPr/>
            <p:nvPr/>
          </p:nvSpPr>
          <p:spPr>
            <a:xfrm>
              <a:off x="6627036" y="3089115"/>
              <a:ext cx="118527" cy="104801"/>
            </a:xfrm>
            <a:custGeom>
              <a:avLst/>
              <a:gdLst/>
              <a:ahLst/>
              <a:cxnLst/>
              <a:rect l="l" t="t" r="r" b="b"/>
              <a:pathLst>
                <a:path w="3601" h="3184" extrusionOk="0">
                  <a:moveTo>
                    <a:pt x="2881" y="0"/>
                  </a:moveTo>
                  <a:cubicBezTo>
                    <a:pt x="2684" y="880"/>
                    <a:pt x="2123" y="2225"/>
                    <a:pt x="508" y="2225"/>
                  </a:cubicBezTo>
                  <a:cubicBezTo>
                    <a:pt x="349" y="2225"/>
                    <a:pt x="181" y="2212"/>
                    <a:pt x="1" y="2185"/>
                  </a:cubicBezTo>
                  <a:lnTo>
                    <a:pt x="1" y="2185"/>
                  </a:lnTo>
                  <a:cubicBezTo>
                    <a:pt x="221" y="2616"/>
                    <a:pt x="612" y="2958"/>
                    <a:pt x="1112" y="3107"/>
                  </a:cubicBezTo>
                  <a:cubicBezTo>
                    <a:pt x="1286" y="3159"/>
                    <a:pt x="1462" y="3183"/>
                    <a:pt x="1634" y="3183"/>
                  </a:cubicBezTo>
                  <a:cubicBezTo>
                    <a:pt x="2427" y="3183"/>
                    <a:pt x="3157" y="2666"/>
                    <a:pt x="3394" y="1869"/>
                  </a:cubicBezTo>
                  <a:cubicBezTo>
                    <a:pt x="3600" y="1176"/>
                    <a:pt x="3378" y="459"/>
                    <a:pt x="2881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8"/>
            <p:cNvSpPr/>
            <p:nvPr/>
          </p:nvSpPr>
          <p:spPr>
            <a:xfrm>
              <a:off x="6566539" y="3247502"/>
              <a:ext cx="127249" cy="120930"/>
            </a:xfrm>
            <a:custGeom>
              <a:avLst/>
              <a:gdLst/>
              <a:ahLst/>
              <a:cxnLst/>
              <a:rect l="l" t="t" r="r" b="b"/>
              <a:pathLst>
                <a:path w="3866" h="3674" extrusionOk="0">
                  <a:moveTo>
                    <a:pt x="1899" y="1"/>
                  </a:moveTo>
                  <a:cubicBezTo>
                    <a:pt x="1106" y="1"/>
                    <a:pt x="377" y="517"/>
                    <a:pt x="140" y="1316"/>
                  </a:cubicBezTo>
                  <a:cubicBezTo>
                    <a:pt x="0" y="1788"/>
                    <a:pt x="59" y="2269"/>
                    <a:pt x="268" y="2674"/>
                  </a:cubicBezTo>
                  <a:cubicBezTo>
                    <a:pt x="487" y="3105"/>
                    <a:pt x="878" y="3449"/>
                    <a:pt x="1378" y="3598"/>
                  </a:cubicBezTo>
                  <a:cubicBezTo>
                    <a:pt x="1553" y="3649"/>
                    <a:pt x="1728" y="3674"/>
                    <a:pt x="1901" y="3674"/>
                  </a:cubicBezTo>
                  <a:cubicBezTo>
                    <a:pt x="2693" y="3674"/>
                    <a:pt x="3423" y="3157"/>
                    <a:pt x="3660" y="2359"/>
                  </a:cubicBezTo>
                  <a:cubicBezTo>
                    <a:pt x="3866" y="1667"/>
                    <a:pt x="3644" y="950"/>
                    <a:pt x="3147" y="491"/>
                  </a:cubicBezTo>
                  <a:cubicBezTo>
                    <a:pt x="2948" y="303"/>
                    <a:pt x="2701" y="160"/>
                    <a:pt x="2422" y="77"/>
                  </a:cubicBezTo>
                  <a:cubicBezTo>
                    <a:pt x="2248" y="26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8"/>
            <p:cNvSpPr/>
            <p:nvPr/>
          </p:nvSpPr>
          <p:spPr>
            <a:xfrm>
              <a:off x="6514764" y="3422050"/>
              <a:ext cx="127282" cy="120930"/>
            </a:xfrm>
            <a:custGeom>
              <a:avLst/>
              <a:gdLst/>
              <a:ahLst/>
              <a:cxnLst/>
              <a:rect l="l" t="t" r="r" b="b"/>
              <a:pathLst>
                <a:path w="3867" h="3674" extrusionOk="0">
                  <a:moveTo>
                    <a:pt x="1899" y="1"/>
                  </a:moveTo>
                  <a:cubicBezTo>
                    <a:pt x="1107" y="1"/>
                    <a:pt x="378" y="517"/>
                    <a:pt x="140" y="1315"/>
                  </a:cubicBezTo>
                  <a:cubicBezTo>
                    <a:pt x="1" y="1787"/>
                    <a:pt x="60" y="2269"/>
                    <a:pt x="268" y="2674"/>
                  </a:cubicBezTo>
                  <a:cubicBezTo>
                    <a:pt x="488" y="3105"/>
                    <a:pt x="879" y="3448"/>
                    <a:pt x="1379" y="3597"/>
                  </a:cubicBezTo>
                  <a:cubicBezTo>
                    <a:pt x="1553" y="3649"/>
                    <a:pt x="1728" y="3673"/>
                    <a:pt x="1901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6" y="1666"/>
                    <a:pt x="3645" y="949"/>
                    <a:pt x="3148" y="491"/>
                  </a:cubicBezTo>
                  <a:cubicBezTo>
                    <a:pt x="2948" y="302"/>
                    <a:pt x="2702" y="159"/>
                    <a:pt x="2423" y="77"/>
                  </a:cubicBezTo>
                  <a:cubicBezTo>
                    <a:pt x="2248" y="25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8"/>
            <p:cNvSpPr/>
            <p:nvPr/>
          </p:nvSpPr>
          <p:spPr>
            <a:xfrm>
              <a:off x="6523585" y="3438178"/>
              <a:ext cx="118461" cy="104801"/>
            </a:xfrm>
            <a:custGeom>
              <a:avLst/>
              <a:gdLst/>
              <a:ahLst/>
              <a:cxnLst/>
              <a:rect l="l" t="t" r="r" b="b"/>
              <a:pathLst>
                <a:path w="3599" h="3184" extrusionOk="0">
                  <a:moveTo>
                    <a:pt x="2880" y="1"/>
                  </a:moveTo>
                  <a:cubicBezTo>
                    <a:pt x="2683" y="879"/>
                    <a:pt x="2121" y="2225"/>
                    <a:pt x="507" y="2225"/>
                  </a:cubicBezTo>
                  <a:cubicBezTo>
                    <a:pt x="348" y="2225"/>
                    <a:pt x="180" y="2212"/>
                    <a:pt x="0" y="2184"/>
                  </a:cubicBezTo>
                  <a:lnTo>
                    <a:pt x="0" y="2184"/>
                  </a:lnTo>
                  <a:cubicBezTo>
                    <a:pt x="220" y="2615"/>
                    <a:pt x="611" y="2958"/>
                    <a:pt x="1111" y="3107"/>
                  </a:cubicBezTo>
                  <a:cubicBezTo>
                    <a:pt x="1285" y="3159"/>
                    <a:pt x="1460" y="3183"/>
                    <a:pt x="1633" y="3183"/>
                  </a:cubicBezTo>
                  <a:cubicBezTo>
                    <a:pt x="2426" y="3183"/>
                    <a:pt x="3156" y="2666"/>
                    <a:pt x="3393" y="1869"/>
                  </a:cubicBezTo>
                  <a:cubicBezTo>
                    <a:pt x="3598" y="1176"/>
                    <a:pt x="3377" y="459"/>
                    <a:pt x="288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8"/>
            <p:cNvSpPr/>
            <p:nvPr/>
          </p:nvSpPr>
          <p:spPr>
            <a:xfrm>
              <a:off x="6809319" y="3129634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900" y="1"/>
                  </a:moveTo>
                  <a:cubicBezTo>
                    <a:pt x="1108" y="1"/>
                    <a:pt x="378" y="517"/>
                    <a:pt x="141" y="1315"/>
                  </a:cubicBezTo>
                  <a:cubicBezTo>
                    <a:pt x="1" y="1787"/>
                    <a:pt x="59" y="2269"/>
                    <a:pt x="269" y="2674"/>
                  </a:cubicBezTo>
                  <a:cubicBezTo>
                    <a:pt x="488" y="3105"/>
                    <a:pt x="878" y="3449"/>
                    <a:pt x="1379" y="3598"/>
                  </a:cubicBezTo>
                  <a:cubicBezTo>
                    <a:pt x="1553" y="3649"/>
                    <a:pt x="1728" y="3674"/>
                    <a:pt x="1901" y="3674"/>
                  </a:cubicBezTo>
                  <a:cubicBezTo>
                    <a:pt x="2693" y="3674"/>
                    <a:pt x="3424" y="3156"/>
                    <a:pt x="3661" y="2359"/>
                  </a:cubicBezTo>
                  <a:cubicBezTo>
                    <a:pt x="3867" y="1667"/>
                    <a:pt x="3645" y="949"/>
                    <a:pt x="3148" y="491"/>
                  </a:cubicBezTo>
                  <a:cubicBezTo>
                    <a:pt x="2948" y="303"/>
                    <a:pt x="2702" y="159"/>
                    <a:pt x="2423" y="77"/>
                  </a:cubicBezTo>
                  <a:cubicBezTo>
                    <a:pt x="2249" y="25"/>
                    <a:pt x="207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8"/>
            <p:cNvSpPr/>
            <p:nvPr/>
          </p:nvSpPr>
          <p:spPr>
            <a:xfrm>
              <a:off x="6818141" y="3145762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80" y="1"/>
                  </a:moveTo>
                  <a:cubicBezTo>
                    <a:pt x="2683" y="879"/>
                    <a:pt x="2121" y="2225"/>
                    <a:pt x="508" y="2225"/>
                  </a:cubicBezTo>
                  <a:cubicBezTo>
                    <a:pt x="349" y="2225"/>
                    <a:pt x="180" y="2212"/>
                    <a:pt x="1" y="2184"/>
                  </a:cubicBezTo>
                  <a:lnTo>
                    <a:pt x="1" y="2184"/>
                  </a:lnTo>
                  <a:cubicBezTo>
                    <a:pt x="220" y="2615"/>
                    <a:pt x="610" y="2959"/>
                    <a:pt x="1111" y="3108"/>
                  </a:cubicBezTo>
                  <a:cubicBezTo>
                    <a:pt x="1285" y="3159"/>
                    <a:pt x="1460" y="3184"/>
                    <a:pt x="1633" y="3184"/>
                  </a:cubicBezTo>
                  <a:cubicBezTo>
                    <a:pt x="2425" y="3184"/>
                    <a:pt x="3156" y="2666"/>
                    <a:pt x="3393" y="1869"/>
                  </a:cubicBezTo>
                  <a:cubicBezTo>
                    <a:pt x="3599" y="1177"/>
                    <a:pt x="3377" y="459"/>
                    <a:pt x="288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8"/>
            <p:cNvSpPr/>
            <p:nvPr/>
          </p:nvSpPr>
          <p:spPr>
            <a:xfrm>
              <a:off x="6757610" y="3304148"/>
              <a:ext cx="127282" cy="120930"/>
            </a:xfrm>
            <a:custGeom>
              <a:avLst/>
              <a:gdLst/>
              <a:ahLst/>
              <a:cxnLst/>
              <a:rect l="l" t="t" r="r" b="b"/>
              <a:pathLst>
                <a:path w="3867" h="3674" extrusionOk="0">
                  <a:moveTo>
                    <a:pt x="1898" y="0"/>
                  </a:moveTo>
                  <a:cubicBezTo>
                    <a:pt x="1106" y="0"/>
                    <a:pt x="376" y="517"/>
                    <a:pt x="140" y="1315"/>
                  </a:cubicBezTo>
                  <a:cubicBezTo>
                    <a:pt x="0" y="1787"/>
                    <a:pt x="59" y="2269"/>
                    <a:pt x="267" y="2675"/>
                  </a:cubicBezTo>
                  <a:cubicBezTo>
                    <a:pt x="487" y="3106"/>
                    <a:pt x="878" y="3448"/>
                    <a:pt x="1378" y="3597"/>
                  </a:cubicBezTo>
                  <a:cubicBezTo>
                    <a:pt x="1552" y="3649"/>
                    <a:pt x="1728" y="3673"/>
                    <a:pt x="1901" y="3673"/>
                  </a:cubicBezTo>
                  <a:cubicBezTo>
                    <a:pt x="2693" y="3673"/>
                    <a:pt x="3423" y="3156"/>
                    <a:pt x="3660" y="2360"/>
                  </a:cubicBezTo>
                  <a:cubicBezTo>
                    <a:pt x="3867" y="1666"/>
                    <a:pt x="3644" y="949"/>
                    <a:pt x="3146" y="490"/>
                  </a:cubicBezTo>
                  <a:cubicBezTo>
                    <a:pt x="2947" y="303"/>
                    <a:pt x="2702" y="160"/>
                    <a:pt x="2422" y="77"/>
                  </a:cubicBezTo>
                  <a:cubicBezTo>
                    <a:pt x="2247" y="25"/>
                    <a:pt x="2071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8"/>
            <p:cNvSpPr/>
            <p:nvPr/>
          </p:nvSpPr>
          <p:spPr>
            <a:xfrm>
              <a:off x="6705835" y="3478729"/>
              <a:ext cx="127315" cy="120930"/>
            </a:xfrm>
            <a:custGeom>
              <a:avLst/>
              <a:gdLst/>
              <a:ahLst/>
              <a:cxnLst/>
              <a:rect l="l" t="t" r="r" b="b"/>
              <a:pathLst>
                <a:path w="3868" h="3674" extrusionOk="0">
                  <a:moveTo>
                    <a:pt x="1899" y="1"/>
                  </a:moveTo>
                  <a:cubicBezTo>
                    <a:pt x="1106" y="1"/>
                    <a:pt x="378" y="518"/>
                    <a:pt x="140" y="1315"/>
                  </a:cubicBezTo>
                  <a:cubicBezTo>
                    <a:pt x="1" y="1787"/>
                    <a:pt x="59" y="2269"/>
                    <a:pt x="269" y="2674"/>
                  </a:cubicBezTo>
                  <a:cubicBezTo>
                    <a:pt x="488" y="3105"/>
                    <a:pt x="879" y="3448"/>
                    <a:pt x="1379" y="3597"/>
                  </a:cubicBezTo>
                  <a:cubicBezTo>
                    <a:pt x="1553" y="3649"/>
                    <a:pt x="1729" y="3673"/>
                    <a:pt x="1902" y="3673"/>
                  </a:cubicBezTo>
                  <a:cubicBezTo>
                    <a:pt x="2694" y="3673"/>
                    <a:pt x="3424" y="3156"/>
                    <a:pt x="3661" y="2359"/>
                  </a:cubicBezTo>
                  <a:cubicBezTo>
                    <a:pt x="3867" y="1666"/>
                    <a:pt x="3645" y="948"/>
                    <a:pt x="3148" y="490"/>
                  </a:cubicBezTo>
                  <a:cubicBezTo>
                    <a:pt x="2948" y="303"/>
                    <a:pt x="2702" y="159"/>
                    <a:pt x="2423" y="77"/>
                  </a:cubicBezTo>
                  <a:cubicBezTo>
                    <a:pt x="2248" y="25"/>
                    <a:pt x="2072" y="1"/>
                    <a:pt x="1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8"/>
            <p:cNvSpPr/>
            <p:nvPr/>
          </p:nvSpPr>
          <p:spPr>
            <a:xfrm>
              <a:off x="6714656" y="3494857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80" y="0"/>
                  </a:moveTo>
                  <a:cubicBezTo>
                    <a:pt x="2683" y="880"/>
                    <a:pt x="2121" y="2225"/>
                    <a:pt x="508" y="2225"/>
                  </a:cubicBezTo>
                  <a:cubicBezTo>
                    <a:pt x="349" y="2225"/>
                    <a:pt x="180" y="2212"/>
                    <a:pt x="1" y="2184"/>
                  </a:cubicBezTo>
                  <a:lnTo>
                    <a:pt x="1" y="2184"/>
                  </a:lnTo>
                  <a:cubicBezTo>
                    <a:pt x="220" y="2615"/>
                    <a:pt x="611" y="2958"/>
                    <a:pt x="1111" y="3107"/>
                  </a:cubicBezTo>
                  <a:cubicBezTo>
                    <a:pt x="1285" y="3159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69"/>
                  </a:cubicBezTo>
                  <a:cubicBezTo>
                    <a:pt x="3599" y="1176"/>
                    <a:pt x="3377" y="458"/>
                    <a:pt x="288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8"/>
            <p:cNvSpPr/>
            <p:nvPr/>
          </p:nvSpPr>
          <p:spPr>
            <a:xfrm>
              <a:off x="6575327" y="3263663"/>
              <a:ext cx="118461" cy="104768"/>
            </a:xfrm>
            <a:custGeom>
              <a:avLst/>
              <a:gdLst/>
              <a:ahLst/>
              <a:cxnLst/>
              <a:rect l="l" t="t" r="r" b="b"/>
              <a:pathLst>
                <a:path w="3599" h="3183" extrusionOk="0">
                  <a:moveTo>
                    <a:pt x="2880" y="0"/>
                  </a:moveTo>
                  <a:cubicBezTo>
                    <a:pt x="2684" y="878"/>
                    <a:pt x="2122" y="2224"/>
                    <a:pt x="509" y="2224"/>
                  </a:cubicBezTo>
                  <a:cubicBezTo>
                    <a:pt x="350" y="2224"/>
                    <a:pt x="181" y="2211"/>
                    <a:pt x="1" y="2183"/>
                  </a:cubicBezTo>
                  <a:lnTo>
                    <a:pt x="1" y="2183"/>
                  </a:lnTo>
                  <a:cubicBezTo>
                    <a:pt x="220" y="2614"/>
                    <a:pt x="611" y="2958"/>
                    <a:pt x="1111" y="3107"/>
                  </a:cubicBezTo>
                  <a:cubicBezTo>
                    <a:pt x="1286" y="3158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68"/>
                  </a:cubicBezTo>
                  <a:cubicBezTo>
                    <a:pt x="3599" y="1176"/>
                    <a:pt x="3377" y="459"/>
                    <a:pt x="288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8"/>
            <p:cNvSpPr/>
            <p:nvPr/>
          </p:nvSpPr>
          <p:spPr>
            <a:xfrm>
              <a:off x="6766398" y="3320277"/>
              <a:ext cx="118494" cy="104801"/>
            </a:xfrm>
            <a:custGeom>
              <a:avLst/>
              <a:gdLst/>
              <a:ahLst/>
              <a:cxnLst/>
              <a:rect l="l" t="t" r="r" b="b"/>
              <a:pathLst>
                <a:path w="3600" h="3184" extrusionOk="0">
                  <a:moveTo>
                    <a:pt x="2879" y="0"/>
                  </a:moveTo>
                  <a:cubicBezTo>
                    <a:pt x="2684" y="880"/>
                    <a:pt x="2121" y="2225"/>
                    <a:pt x="507" y="2225"/>
                  </a:cubicBezTo>
                  <a:cubicBezTo>
                    <a:pt x="349" y="2225"/>
                    <a:pt x="180" y="2212"/>
                    <a:pt x="0" y="2185"/>
                  </a:cubicBezTo>
                  <a:lnTo>
                    <a:pt x="0" y="2185"/>
                  </a:lnTo>
                  <a:cubicBezTo>
                    <a:pt x="220" y="2616"/>
                    <a:pt x="611" y="2958"/>
                    <a:pt x="1111" y="3107"/>
                  </a:cubicBezTo>
                  <a:cubicBezTo>
                    <a:pt x="1285" y="3159"/>
                    <a:pt x="1461" y="3183"/>
                    <a:pt x="1634" y="3183"/>
                  </a:cubicBezTo>
                  <a:cubicBezTo>
                    <a:pt x="2426" y="3183"/>
                    <a:pt x="3156" y="2666"/>
                    <a:pt x="3393" y="1870"/>
                  </a:cubicBezTo>
                  <a:cubicBezTo>
                    <a:pt x="3600" y="1176"/>
                    <a:pt x="3377" y="459"/>
                    <a:pt x="2879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8"/>
            <p:cNvSpPr/>
            <p:nvPr/>
          </p:nvSpPr>
          <p:spPr>
            <a:xfrm>
              <a:off x="6642111" y="3092571"/>
              <a:ext cx="60959" cy="44797"/>
            </a:xfrm>
            <a:custGeom>
              <a:avLst/>
              <a:gdLst/>
              <a:ahLst/>
              <a:cxnLst/>
              <a:rect l="l" t="t" r="r" b="b"/>
              <a:pathLst>
                <a:path w="1852" h="1361" extrusionOk="0">
                  <a:moveTo>
                    <a:pt x="1202" y="0"/>
                  </a:moveTo>
                  <a:cubicBezTo>
                    <a:pt x="932" y="0"/>
                    <a:pt x="626" y="74"/>
                    <a:pt x="415" y="258"/>
                  </a:cubicBezTo>
                  <a:cubicBezTo>
                    <a:pt x="91" y="556"/>
                    <a:pt x="0" y="846"/>
                    <a:pt x="50" y="1234"/>
                  </a:cubicBezTo>
                  <a:cubicBezTo>
                    <a:pt x="61" y="1313"/>
                    <a:pt x="128" y="1360"/>
                    <a:pt x="196" y="1360"/>
                  </a:cubicBezTo>
                  <a:cubicBezTo>
                    <a:pt x="239" y="1360"/>
                    <a:pt x="283" y="1341"/>
                    <a:pt x="312" y="1299"/>
                  </a:cubicBezTo>
                  <a:lnTo>
                    <a:pt x="332" y="1269"/>
                  </a:lnTo>
                  <a:cubicBezTo>
                    <a:pt x="433" y="1124"/>
                    <a:pt x="378" y="1103"/>
                    <a:pt x="692" y="758"/>
                  </a:cubicBezTo>
                  <a:cubicBezTo>
                    <a:pt x="1240" y="351"/>
                    <a:pt x="1685" y="468"/>
                    <a:pt x="1769" y="299"/>
                  </a:cubicBezTo>
                  <a:cubicBezTo>
                    <a:pt x="1851" y="129"/>
                    <a:pt x="1559" y="0"/>
                    <a:pt x="1202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6833183" y="3149185"/>
              <a:ext cx="60893" cy="44830"/>
            </a:xfrm>
            <a:custGeom>
              <a:avLst/>
              <a:gdLst/>
              <a:ahLst/>
              <a:cxnLst/>
              <a:rect l="l" t="t" r="r" b="b"/>
              <a:pathLst>
                <a:path w="1850" h="1362" extrusionOk="0">
                  <a:moveTo>
                    <a:pt x="1201" y="1"/>
                  </a:moveTo>
                  <a:cubicBezTo>
                    <a:pt x="932" y="1"/>
                    <a:pt x="624" y="75"/>
                    <a:pt x="414" y="260"/>
                  </a:cubicBezTo>
                  <a:cubicBezTo>
                    <a:pt x="92" y="558"/>
                    <a:pt x="0" y="846"/>
                    <a:pt x="50" y="1234"/>
                  </a:cubicBezTo>
                  <a:cubicBezTo>
                    <a:pt x="61" y="1314"/>
                    <a:pt x="128" y="1361"/>
                    <a:pt x="195" y="1361"/>
                  </a:cubicBezTo>
                  <a:cubicBezTo>
                    <a:pt x="239" y="1361"/>
                    <a:pt x="282" y="1342"/>
                    <a:pt x="312" y="1299"/>
                  </a:cubicBezTo>
                  <a:lnTo>
                    <a:pt x="332" y="1270"/>
                  </a:lnTo>
                  <a:cubicBezTo>
                    <a:pt x="433" y="1126"/>
                    <a:pt x="379" y="1104"/>
                    <a:pt x="693" y="760"/>
                  </a:cubicBezTo>
                  <a:cubicBezTo>
                    <a:pt x="1241" y="351"/>
                    <a:pt x="1684" y="468"/>
                    <a:pt x="1767" y="299"/>
                  </a:cubicBezTo>
                  <a:cubicBezTo>
                    <a:pt x="1850" y="129"/>
                    <a:pt x="1558" y="1"/>
                    <a:pt x="120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6590402" y="3267086"/>
              <a:ext cx="60893" cy="44797"/>
            </a:xfrm>
            <a:custGeom>
              <a:avLst/>
              <a:gdLst/>
              <a:ahLst/>
              <a:cxnLst/>
              <a:rect l="l" t="t" r="r" b="b"/>
              <a:pathLst>
                <a:path w="1850" h="1361" extrusionOk="0">
                  <a:moveTo>
                    <a:pt x="1201" y="1"/>
                  </a:moveTo>
                  <a:cubicBezTo>
                    <a:pt x="931" y="1"/>
                    <a:pt x="625" y="74"/>
                    <a:pt x="415" y="259"/>
                  </a:cubicBezTo>
                  <a:cubicBezTo>
                    <a:pt x="90" y="557"/>
                    <a:pt x="0" y="845"/>
                    <a:pt x="49" y="1233"/>
                  </a:cubicBezTo>
                  <a:cubicBezTo>
                    <a:pt x="59" y="1313"/>
                    <a:pt x="127" y="1361"/>
                    <a:pt x="195" y="1361"/>
                  </a:cubicBezTo>
                  <a:cubicBezTo>
                    <a:pt x="238" y="1361"/>
                    <a:pt x="281" y="1342"/>
                    <a:pt x="311" y="1299"/>
                  </a:cubicBezTo>
                  <a:lnTo>
                    <a:pt x="331" y="1270"/>
                  </a:lnTo>
                  <a:cubicBezTo>
                    <a:pt x="432" y="1125"/>
                    <a:pt x="378" y="1104"/>
                    <a:pt x="692" y="759"/>
                  </a:cubicBezTo>
                  <a:cubicBezTo>
                    <a:pt x="1240" y="350"/>
                    <a:pt x="1683" y="470"/>
                    <a:pt x="1767" y="299"/>
                  </a:cubicBezTo>
                  <a:cubicBezTo>
                    <a:pt x="1850" y="130"/>
                    <a:pt x="1558" y="1"/>
                    <a:pt x="120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6538627" y="3441601"/>
              <a:ext cx="60893" cy="44830"/>
            </a:xfrm>
            <a:custGeom>
              <a:avLst/>
              <a:gdLst/>
              <a:ahLst/>
              <a:cxnLst/>
              <a:rect l="l" t="t" r="r" b="b"/>
              <a:pathLst>
                <a:path w="1850" h="1362" extrusionOk="0">
                  <a:moveTo>
                    <a:pt x="1202" y="1"/>
                  </a:moveTo>
                  <a:cubicBezTo>
                    <a:pt x="932" y="1"/>
                    <a:pt x="625" y="74"/>
                    <a:pt x="414" y="259"/>
                  </a:cubicBezTo>
                  <a:cubicBezTo>
                    <a:pt x="91" y="557"/>
                    <a:pt x="1" y="846"/>
                    <a:pt x="51" y="1234"/>
                  </a:cubicBezTo>
                  <a:cubicBezTo>
                    <a:pt x="61" y="1314"/>
                    <a:pt x="128" y="1361"/>
                    <a:pt x="196" y="1361"/>
                  </a:cubicBezTo>
                  <a:cubicBezTo>
                    <a:pt x="239" y="1361"/>
                    <a:pt x="283" y="1342"/>
                    <a:pt x="312" y="1299"/>
                  </a:cubicBezTo>
                  <a:lnTo>
                    <a:pt x="332" y="1270"/>
                  </a:lnTo>
                  <a:cubicBezTo>
                    <a:pt x="434" y="1126"/>
                    <a:pt x="378" y="1104"/>
                    <a:pt x="692" y="760"/>
                  </a:cubicBezTo>
                  <a:cubicBezTo>
                    <a:pt x="1240" y="352"/>
                    <a:pt x="1685" y="469"/>
                    <a:pt x="1767" y="299"/>
                  </a:cubicBezTo>
                  <a:cubicBezTo>
                    <a:pt x="1850" y="129"/>
                    <a:pt x="1558" y="1"/>
                    <a:pt x="1202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6781440" y="3323733"/>
              <a:ext cx="60926" cy="44797"/>
            </a:xfrm>
            <a:custGeom>
              <a:avLst/>
              <a:gdLst/>
              <a:ahLst/>
              <a:cxnLst/>
              <a:rect l="l" t="t" r="r" b="b"/>
              <a:pathLst>
                <a:path w="1851" h="1361" extrusionOk="0">
                  <a:moveTo>
                    <a:pt x="1203" y="1"/>
                  </a:moveTo>
                  <a:cubicBezTo>
                    <a:pt x="933" y="1"/>
                    <a:pt x="626" y="74"/>
                    <a:pt x="416" y="259"/>
                  </a:cubicBezTo>
                  <a:cubicBezTo>
                    <a:pt x="91" y="557"/>
                    <a:pt x="1" y="846"/>
                    <a:pt x="50" y="1234"/>
                  </a:cubicBezTo>
                  <a:cubicBezTo>
                    <a:pt x="61" y="1313"/>
                    <a:pt x="128" y="1361"/>
                    <a:pt x="196" y="1361"/>
                  </a:cubicBezTo>
                  <a:cubicBezTo>
                    <a:pt x="239" y="1361"/>
                    <a:pt x="283" y="1341"/>
                    <a:pt x="313" y="1299"/>
                  </a:cubicBezTo>
                  <a:lnTo>
                    <a:pt x="332" y="1270"/>
                  </a:lnTo>
                  <a:cubicBezTo>
                    <a:pt x="433" y="1124"/>
                    <a:pt x="379" y="1103"/>
                    <a:pt x="692" y="759"/>
                  </a:cubicBezTo>
                  <a:cubicBezTo>
                    <a:pt x="1240" y="351"/>
                    <a:pt x="1685" y="469"/>
                    <a:pt x="1768" y="299"/>
                  </a:cubicBezTo>
                  <a:cubicBezTo>
                    <a:pt x="1850" y="129"/>
                    <a:pt x="1559" y="1"/>
                    <a:pt x="120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6729698" y="3498313"/>
              <a:ext cx="60926" cy="44797"/>
            </a:xfrm>
            <a:custGeom>
              <a:avLst/>
              <a:gdLst/>
              <a:ahLst/>
              <a:cxnLst/>
              <a:rect l="l" t="t" r="r" b="b"/>
              <a:pathLst>
                <a:path w="1851" h="1361" extrusionOk="0">
                  <a:moveTo>
                    <a:pt x="1203" y="0"/>
                  </a:moveTo>
                  <a:cubicBezTo>
                    <a:pt x="933" y="0"/>
                    <a:pt x="626" y="74"/>
                    <a:pt x="416" y="259"/>
                  </a:cubicBezTo>
                  <a:cubicBezTo>
                    <a:pt x="92" y="557"/>
                    <a:pt x="0" y="845"/>
                    <a:pt x="50" y="1234"/>
                  </a:cubicBezTo>
                  <a:cubicBezTo>
                    <a:pt x="61" y="1313"/>
                    <a:pt x="128" y="1360"/>
                    <a:pt x="196" y="1360"/>
                  </a:cubicBezTo>
                  <a:cubicBezTo>
                    <a:pt x="239" y="1360"/>
                    <a:pt x="283" y="1341"/>
                    <a:pt x="312" y="1298"/>
                  </a:cubicBezTo>
                  <a:lnTo>
                    <a:pt x="332" y="1270"/>
                  </a:lnTo>
                  <a:cubicBezTo>
                    <a:pt x="433" y="1124"/>
                    <a:pt x="379" y="1103"/>
                    <a:pt x="693" y="759"/>
                  </a:cubicBezTo>
                  <a:cubicBezTo>
                    <a:pt x="1241" y="350"/>
                    <a:pt x="1685" y="468"/>
                    <a:pt x="1769" y="298"/>
                  </a:cubicBezTo>
                  <a:cubicBezTo>
                    <a:pt x="1851" y="129"/>
                    <a:pt x="1559" y="0"/>
                    <a:pt x="1203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6453542" y="2996394"/>
              <a:ext cx="540859" cy="679892"/>
            </a:xfrm>
            <a:custGeom>
              <a:avLst/>
              <a:gdLst/>
              <a:ahLst/>
              <a:cxnLst/>
              <a:rect l="l" t="t" r="r" b="b"/>
              <a:pathLst>
                <a:path w="16432" h="20656" extrusionOk="0">
                  <a:moveTo>
                    <a:pt x="6072" y="262"/>
                  </a:moveTo>
                  <a:cubicBezTo>
                    <a:pt x="6190" y="262"/>
                    <a:pt x="6311" y="279"/>
                    <a:pt x="6431" y="313"/>
                  </a:cubicBezTo>
                  <a:lnTo>
                    <a:pt x="15207" y="2914"/>
                  </a:lnTo>
                  <a:cubicBezTo>
                    <a:pt x="15507" y="3004"/>
                    <a:pt x="15764" y="3200"/>
                    <a:pt x="15927" y="3471"/>
                  </a:cubicBezTo>
                  <a:cubicBezTo>
                    <a:pt x="16112" y="3775"/>
                    <a:pt x="16160" y="4145"/>
                    <a:pt x="16059" y="4486"/>
                  </a:cubicBezTo>
                  <a:lnTo>
                    <a:pt x="11611" y="19489"/>
                  </a:lnTo>
                  <a:cubicBezTo>
                    <a:pt x="11515" y="19813"/>
                    <a:pt x="11298" y="20080"/>
                    <a:pt x="11001" y="20240"/>
                  </a:cubicBezTo>
                  <a:cubicBezTo>
                    <a:pt x="10814" y="20343"/>
                    <a:pt x="10609" y="20394"/>
                    <a:pt x="10401" y="20394"/>
                  </a:cubicBezTo>
                  <a:cubicBezTo>
                    <a:pt x="10281" y="20394"/>
                    <a:pt x="10159" y="20377"/>
                    <a:pt x="10040" y="20341"/>
                  </a:cubicBezTo>
                  <a:lnTo>
                    <a:pt x="1264" y="17740"/>
                  </a:lnTo>
                  <a:cubicBezTo>
                    <a:pt x="660" y="17561"/>
                    <a:pt x="279" y="16958"/>
                    <a:pt x="376" y="16334"/>
                  </a:cubicBezTo>
                  <a:cubicBezTo>
                    <a:pt x="382" y="16283"/>
                    <a:pt x="393" y="16229"/>
                    <a:pt x="412" y="16170"/>
                  </a:cubicBezTo>
                  <a:lnTo>
                    <a:pt x="4860" y="1166"/>
                  </a:lnTo>
                  <a:cubicBezTo>
                    <a:pt x="5022" y="616"/>
                    <a:pt x="5526" y="262"/>
                    <a:pt x="6072" y="262"/>
                  </a:cubicBezTo>
                  <a:close/>
                  <a:moveTo>
                    <a:pt x="6074" y="0"/>
                  </a:moveTo>
                  <a:cubicBezTo>
                    <a:pt x="5416" y="0"/>
                    <a:pt x="4807" y="429"/>
                    <a:pt x="4610" y="1092"/>
                  </a:cubicBezTo>
                  <a:lnTo>
                    <a:pt x="162" y="16095"/>
                  </a:lnTo>
                  <a:cubicBezTo>
                    <a:pt x="141" y="16169"/>
                    <a:pt x="126" y="16235"/>
                    <a:pt x="117" y="16296"/>
                  </a:cubicBezTo>
                  <a:cubicBezTo>
                    <a:pt x="0" y="17046"/>
                    <a:pt x="461" y="17774"/>
                    <a:pt x="1190" y="17990"/>
                  </a:cubicBezTo>
                  <a:lnTo>
                    <a:pt x="9966" y="20591"/>
                  </a:lnTo>
                  <a:cubicBezTo>
                    <a:pt x="10110" y="20634"/>
                    <a:pt x="10255" y="20655"/>
                    <a:pt x="10400" y="20655"/>
                  </a:cubicBezTo>
                  <a:cubicBezTo>
                    <a:pt x="10650" y="20655"/>
                    <a:pt x="10899" y="20594"/>
                    <a:pt x="11126" y="20471"/>
                  </a:cubicBezTo>
                  <a:cubicBezTo>
                    <a:pt x="11483" y="20277"/>
                    <a:pt x="11744" y="19955"/>
                    <a:pt x="11860" y="19564"/>
                  </a:cubicBezTo>
                  <a:lnTo>
                    <a:pt x="16308" y="4559"/>
                  </a:lnTo>
                  <a:cubicBezTo>
                    <a:pt x="16432" y="4148"/>
                    <a:pt x="16374" y="3703"/>
                    <a:pt x="16151" y="3334"/>
                  </a:cubicBezTo>
                  <a:cubicBezTo>
                    <a:pt x="15953" y="3010"/>
                    <a:pt x="15644" y="2773"/>
                    <a:pt x="15281" y="2664"/>
                  </a:cubicBezTo>
                  <a:lnTo>
                    <a:pt x="6505" y="63"/>
                  </a:lnTo>
                  <a:cubicBezTo>
                    <a:pt x="6362" y="21"/>
                    <a:pt x="6217" y="0"/>
                    <a:pt x="6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6648563" y="3091485"/>
              <a:ext cx="152166" cy="489676"/>
            </a:xfrm>
            <a:custGeom>
              <a:avLst/>
              <a:gdLst/>
              <a:ahLst/>
              <a:cxnLst/>
              <a:rect l="l" t="t" r="r" b="b"/>
              <a:pathLst>
                <a:path w="4623" h="14877" extrusionOk="0">
                  <a:moveTo>
                    <a:pt x="4478" y="1"/>
                  </a:moveTo>
                  <a:cubicBezTo>
                    <a:pt x="4422" y="1"/>
                    <a:pt x="4369" y="37"/>
                    <a:pt x="4353" y="93"/>
                  </a:cubicBezTo>
                  <a:lnTo>
                    <a:pt x="20" y="14710"/>
                  </a:lnTo>
                  <a:cubicBezTo>
                    <a:pt x="0" y="14779"/>
                    <a:pt x="39" y="14851"/>
                    <a:pt x="108" y="14871"/>
                  </a:cubicBezTo>
                  <a:cubicBezTo>
                    <a:pt x="120" y="14876"/>
                    <a:pt x="133" y="14877"/>
                    <a:pt x="145" y="14877"/>
                  </a:cubicBezTo>
                  <a:cubicBezTo>
                    <a:pt x="201" y="14877"/>
                    <a:pt x="253" y="14839"/>
                    <a:pt x="270" y="14784"/>
                  </a:cubicBezTo>
                  <a:lnTo>
                    <a:pt x="4603" y="168"/>
                  </a:lnTo>
                  <a:cubicBezTo>
                    <a:pt x="4623" y="99"/>
                    <a:pt x="4584" y="25"/>
                    <a:pt x="4516" y="6"/>
                  </a:cubicBezTo>
                  <a:cubicBezTo>
                    <a:pt x="4503" y="2"/>
                    <a:pt x="4490" y="1"/>
                    <a:pt x="4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6614035" y="3068741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31" y="261"/>
                  </a:moveTo>
                  <a:cubicBezTo>
                    <a:pt x="2191" y="261"/>
                    <a:pt x="2354" y="283"/>
                    <a:pt x="2515" y="331"/>
                  </a:cubicBezTo>
                  <a:cubicBezTo>
                    <a:pt x="2771" y="407"/>
                    <a:pt x="2996" y="535"/>
                    <a:pt x="3188" y="715"/>
                  </a:cubicBezTo>
                  <a:cubicBezTo>
                    <a:pt x="3668" y="1157"/>
                    <a:pt x="3851" y="1822"/>
                    <a:pt x="3664" y="2449"/>
                  </a:cubicBezTo>
                  <a:cubicBezTo>
                    <a:pt x="3444" y="3189"/>
                    <a:pt x="2764" y="3670"/>
                    <a:pt x="2029" y="3670"/>
                  </a:cubicBezTo>
                  <a:cubicBezTo>
                    <a:pt x="1868" y="3670"/>
                    <a:pt x="1705" y="3647"/>
                    <a:pt x="1544" y="3599"/>
                  </a:cubicBezTo>
                  <a:cubicBezTo>
                    <a:pt x="1092" y="3465"/>
                    <a:pt x="726" y="3161"/>
                    <a:pt x="512" y="2742"/>
                  </a:cubicBezTo>
                  <a:cubicBezTo>
                    <a:pt x="311" y="2353"/>
                    <a:pt x="270" y="1904"/>
                    <a:pt x="395" y="1481"/>
                  </a:cubicBezTo>
                  <a:cubicBezTo>
                    <a:pt x="614" y="741"/>
                    <a:pt x="1295" y="261"/>
                    <a:pt x="2031" y="261"/>
                  </a:cubicBezTo>
                  <a:close/>
                  <a:moveTo>
                    <a:pt x="2030" y="1"/>
                  </a:moveTo>
                  <a:cubicBezTo>
                    <a:pt x="1182" y="1"/>
                    <a:pt x="397" y="555"/>
                    <a:pt x="145" y="1408"/>
                  </a:cubicBezTo>
                  <a:cubicBezTo>
                    <a:pt x="0" y="1895"/>
                    <a:pt x="49" y="2412"/>
                    <a:pt x="281" y="2863"/>
                  </a:cubicBezTo>
                  <a:cubicBezTo>
                    <a:pt x="524" y="3338"/>
                    <a:pt x="958" y="3698"/>
                    <a:pt x="1471" y="3852"/>
                  </a:cubicBezTo>
                  <a:cubicBezTo>
                    <a:pt x="1657" y="3906"/>
                    <a:pt x="1845" y="3933"/>
                    <a:pt x="2028" y="3933"/>
                  </a:cubicBezTo>
                  <a:cubicBezTo>
                    <a:pt x="2876" y="3933"/>
                    <a:pt x="3661" y="3379"/>
                    <a:pt x="3913" y="2525"/>
                  </a:cubicBezTo>
                  <a:cubicBezTo>
                    <a:pt x="4128" y="1801"/>
                    <a:pt x="3918" y="1034"/>
                    <a:pt x="3364" y="525"/>
                  </a:cubicBezTo>
                  <a:cubicBezTo>
                    <a:pt x="3142" y="317"/>
                    <a:pt x="2882" y="168"/>
                    <a:pt x="2588" y="82"/>
                  </a:cubicBezTo>
                  <a:cubicBezTo>
                    <a:pt x="2402" y="27"/>
                    <a:pt x="2215" y="1"/>
                    <a:pt x="20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6562260" y="3243256"/>
              <a:ext cx="135906" cy="129488"/>
            </a:xfrm>
            <a:custGeom>
              <a:avLst/>
              <a:gdLst/>
              <a:ahLst/>
              <a:cxnLst/>
              <a:rect l="l" t="t" r="r" b="b"/>
              <a:pathLst>
                <a:path w="4129" h="3934" extrusionOk="0">
                  <a:moveTo>
                    <a:pt x="2027" y="259"/>
                  </a:moveTo>
                  <a:cubicBezTo>
                    <a:pt x="2191" y="259"/>
                    <a:pt x="2355" y="284"/>
                    <a:pt x="2516" y="332"/>
                  </a:cubicBezTo>
                  <a:cubicBezTo>
                    <a:pt x="2771" y="407"/>
                    <a:pt x="2998" y="536"/>
                    <a:pt x="3189" y="716"/>
                  </a:cubicBezTo>
                  <a:cubicBezTo>
                    <a:pt x="3669" y="1157"/>
                    <a:pt x="3851" y="1822"/>
                    <a:pt x="3665" y="2450"/>
                  </a:cubicBezTo>
                  <a:cubicBezTo>
                    <a:pt x="3446" y="3190"/>
                    <a:pt x="2765" y="3671"/>
                    <a:pt x="2029" y="3671"/>
                  </a:cubicBezTo>
                  <a:cubicBezTo>
                    <a:pt x="1869" y="3671"/>
                    <a:pt x="1706" y="3648"/>
                    <a:pt x="1546" y="3600"/>
                  </a:cubicBezTo>
                  <a:cubicBezTo>
                    <a:pt x="1093" y="3466"/>
                    <a:pt x="727" y="3163"/>
                    <a:pt x="512" y="2743"/>
                  </a:cubicBezTo>
                  <a:cubicBezTo>
                    <a:pt x="312" y="2353"/>
                    <a:pt x="270" y="1904"/>
                    <a:pt x="396" y="1482"/>
                  </a:cubicBezTo>
                  <a:cubicBezTo>
                    <a:pt x="525" y="1045"/>
                    <a:pt x="818" y="685"/>
                    <a:pt x="1218" y="467"/>
                  </a:cubicBezTo>
                  <a:cubicBezTo>
                    <a:pt x="1470" y="330"/>
                    <a:pt x="1749" y="259"/>
                    <a:pt x="2027" y="259"/>
                  </a:cubicBezTo>
                  <a:close/>
                  <a:moveTo>
                    <a:pt x="2027" y="1"/>
                  </a:moveTo>
                  <a:cubicBezTo>
                    <a:pt x="1704" y="1"/>
                    <a:pt x="1385" y="81"/>
                    <a:pt x="1093" y="239"/>
                  </a:cubicBezTo>
                  <a:cubicBezTo>
                    <a:pt x="632" y="489"/>
                    <a:pt x="295" y="904"/>
                    <a:pt x="146" y="1408"/>
                  </a:cubicBezTo>
                  <a:cubicBezTo>
                    <a:pt x="1" y="1896"/>
                    <a:pt x="51" y="2413"/>
                    <a:pt x="282" y="2864"/>
                  </a:cubicBezTo>
                  <a:cubicBezTo>
                    <a:pt x="527" y="3346"/>
                    <a:pt x="951" y="3697"/>
                    <a:pt x="1472" y="3851"/>
                  </a:cubicBezTo>
                  <a:cubicBezTo>
                    <a:pt x="1658" y="3907"/>
                    <a:pt x="1846" y="3933"/>
                    <a:pt x="2030" y="3933"/>
                  </a:cubicBezTo>
                  <a:cubicBezTo>
                    <a:pt x="2878" y="3933"/>
                    <a:pt x="3663" y="3380"/>
                    <a:pt x="3915" y="2526"/>
                  </a:cubicBezTo>
                  <a:cubicBezTo>
                    <a:pt x="4129" y="1802"/>
                    <a:pt x="3919" y="1035"/>
                    <a:pt x="3366" y="525"/>
                  </a:cubicBezTo>
                  <a:cubicBezTo>
                    <a:pt x="3144" y="318"/>
                    <a:pt x="2883" y="169"/>
                    <a:pt x="2589" y="83"/>
                  </a:cubicBezTo>
                  <a:cubicBezTo>
                    <a:pt x="2404" y="28"/>
                    <a:pt x="2215" y="1"/>
                    <a:pt x="2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6510551" y="3417836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29" y="259"/>
                  </a:moveTo>
                  <a:cubicBezTo>
                    <a:pt x="2189" y="259"/>
                    <a:pt x="2353" y="281"/>
                    <a:pt x="2513" y="329"/>
                  </a:cubicBezTo>
                  <a:cubicBezTo>
                    <a:pt x="2769" y="406"/>
                    <a:pt x="2995" y="535"/>
                    <a:pt x="3187" y="714"/>
                  </a:cubicBezTo>
                  <a:cubicBezTo>
                    <a:pt x="3668" y="1158"/>
                    <a:pt x="3851" y="1823"/>
                    <a:pt x="3664" y="2451"/>
                  </a:cubicBezTo>
                  <a:cubicBezTo>
                    <a:pt x="3535" y="2887"/>
                    <a:pt x="3242" y="3248"/>
                    <a:pt x="2842" y="3465"/>
                  </a:cubicBezTo>
                  <a:cubicBezTo>
                    <a:pt x="2590" y="3602"/>
                    <a:pt x="2313" y="3672"/>
                    <a:pt x="2033" y="3672"/>
                  </a:cubicBezTo>
                  <a:cubicBezTo>
                    <a:pt x="1870" y="3672"/>
                    <a:pt x="1705" y="3648"/>
                    <a:pt x="1544" y="3600"/>
                  </a:cubicBezTo>
                  <a:cubicBezTo>
                    <a:pt x="1092" y="3466"/>
                    <a:pt x="726" y="3161"/>
                    <a:pt x="512" y="2742"/>
                  </a:cubicBezTo>
                  <a:cubicBezTo>
                    <a:pt x="310" y="2351"/>
                    <a:pt x="268" y="1903"/>
                    <a:pt x="394" y="1480"/>
                  </a:cubicBezTo>
                  <a:cubicBezTo>
                    <a:pt x="613" y="739"/>
                    <a:pt x="1294" y="259"/>
                    <a:pt x="2029" y="259"/>
                  </a:cubicBezTo>
                  <a:close/>
                  <a:moveTo>
                    <a:pt x="2030" y="0"/>
                  </a:moveTo>
                  <a:cubicBezTo>
                    <a:pt x="1182" y="0"/>
                    <a:pt x="397" y="554"/>
                    <a:pt x="145" y="1407"/>
                  </a:cubicBezTo>
                  <a:cubicBezTo>
                    <a:pt x="0" y="1895"/>
                    <a:pt x="49" y="2411"/>
                    <a:pt x="281" y="2861"/>
                  </a:cubicBezTo>
                  <a:cubicBezTo>
                    <a:pt x="523" y="3338"/>
                    <a:pt x="957" y="3699"/>
                    <a:pt x="1471" y="3850"/>
                  </a:cubicBezTo>
                  <a:cubicBezTo>
                    <a:pt x="1656" y="3904"/>
                    <a:pt x="1845" y="3933"/>
                    <a:pt x="2032" y="3933"/>
                  </a:cubicBezTo>
                  <a:cubicBezTo>
                    <a:pt x="2356" y="3933"/>
                    <a:pt x="2676" y="3851"/>
                    <a:pt x="2968" y="3693"/>
                  </a:cubicBezTo>
                  <a:cubicBezTo>
                    <a:pt x="3428" y="3443"/>
                    <a:pt x="3766" y="3028"/>
                    <a:pt x="3914" y="2524"/>
                  </a:cubicBezTo>
                  <a:cubicBezTo>
                    <a:pt x="4128" y="1801"/>
                    <a:pt x="3918" y="1034"/>
                    <a:pt x="3364" y="524"/>
                  </a:cubicBezTo>
                  <a:cubicBezTo>
                    <a:pt x="3144" y="317"/>
                    <a:pt x="2882" y="168"/>
                    <a:pt x="2588" y="81"/>
                  </a:cubicBezTo>
                  <a:cubicBezTo>
                    <a:pt x="2402" y="26"/>
                    <a:pt x="2215" y="0"/>
                    <a:pt x="2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6805139" y="3125388"/>
              <a:ext cx="135906" cy="129455"/>
            </a:xfrm>
            <a:custGeom>
              <a:avLst/>
              <a:gdLst/>
              <a:ahLst/>
              <a:cxnLst/>
              <a:rect l="l" t="t" r="r" b="b"/>
              <a:pathLst>
                <a:path w="4129" h="3933" extrusionOk="0">
                  <a:moveTo>
                    <a:pt x="2026" y="258"/>
                  </a:moveTo>
                  <a:cubicBezTo>
                    <a:pt x="2187" y="258"/>
                    <a:pt x="2352" y="282"/>
                    <a:pt x="2514" y="329"/>
                  </a:cubicBezTo>
                  <a:cubicBezTo>
                    <a:pt x="2769" y="405"/>
                    <a:pt x="2995" y="535"/>
                    <a:pt x="3187" y="713"/>
                  </a:cubicBezTo>
                  <a:cubicBezTo>
                    <a:pt x="3667" y="1158"/>
                    <a:pt x="3849" y="1823"/>
                    <a:pt x="3663" y="2451"/>
                  </a:cubicBezTo>
                  <a:cubicBezTo>
                    <a:pt x="3533" y="2887"/>
                    <a:pt x="3241" y="3247"/>
                    <a:pt x="2842" y="3464"/>
                  </a:cubicBezTo>
                  <a:cubicBezTo>
                    <a:pt x="2589" y="3602"/>
                    <a:pt x="2312" y="3671"/>
                    <a:pt x="2032" y="3671"/>
                  </a:cubicBezTo>
                  <a:cubicBezTo>
                    <a:pt x="1869" y="3671"/>
                    <a:pt x="1705" y="3648"/>
                    <a:pt x="1544" y="3600"/>
                  </a:cubicBezTo>
                  <a:cubicBezTo>
                    <a:pt x="1092" y="3466"/>
                    <a:pt x="727" y="3163"/>
                    <a:pt x="512" y="2742"/>
                  </a:cubicBezTo>
                  <a:cubicBezTo>
                    <a:pt x="310" y="2351"/>
                    <a:pt x="269" y="1903"/>
                    <a:pt x="394" y="1480"/>
                  </a:cubicBezTo>
                  <a:cubicBezTo>
                    <a:pt x="523" y="1042"/>
                    <a:pt x="816" y="684"/>
                    <a:pt x="1216" y="466"/>
                  </a:cubicBezTo>
                  <a:cubicBezTo>
                    <a:pt x="1468" y="328"/>
                    <a:pt x="1746" y="258"/>
                    <a:pt x="2026" y="258"/>
                  </a:cubicBezTo>
                  <a:close/>
                  <a:moveTo>
                    <a:pt x="2025" y="0"/>
                  </a:moveTo>
                  <a:cubicBezTo>
                    <a:pt x="1702" y="0"/>
                    <a:pt x="1384" y="80"/>
                    <a:pt x="1093" y="239"/>
                  </a:cubicBezTo>
                  <a:cubicBezTo>
                    <a:pt x="631" y="489"/>
                    <a:pt x="295" y="904"/>
                    <a:pt x="146" y="1408"/>
                  </a:cubicBezTo>
                  <a:cubicBezTo>
                    <a:pt x="0" y="1894"/>
                    <a:pt x="49" y="2413"/>
                    <a:pt x="282" y="2863"/>
                  </a:cubicBezTo>
                  <a:cubicBezTo>
                    <a:pt x="528" y="3346"/>
                    <a:pt x="951" y="3697"/>
                    <a:pt x="1473" y="3851"/>
                  </a:cubicBezTo>
                  <a:cubicBezTo>
                    <a:pt x="1658" y="3905"/>
                    <a:pt x="1846" y="3933"/>
                    <a:pt x="2034" y="3933"/>
                  </a:cubicBezTo>
                  <a:cubicBezTo>
                    <a:pt x="2357" y="3933"/>
                    <a:pt x="2678" y="3852"/>
                    <a:pt x="2968" y="3694"/>
                  </a:cubicBezTo>
                  <a:cubicBezTo>
                    <a:pt x="3430" y="3445"/>
                    <a:pt x="3766" y="3029"/>
                    <a:pt x="3915" y="2525"/>
                  </a:cubicBezTo>
                  <a:cubicBezTo>
                    <a:pt x="4128" y="1801"/>
                    <a:pt x="3917" y="1034"/>
                    <a:pt x="3365" y="525"/>
                  </a:cubicBezTo>
                  <a:cubicBezTo>
                    <a:pt x="3143" y="318"/>
                    <a:pt x="2882" y="169"/>
                    <a:pt x="2589" y="83"/>
                  </a:cubicBezTo>
                  <a:cubicBezTo>
                    <a:pt x="2403" y="28"/>
                    <a:pt x="2213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6753364" y="3299902"/>
              <a:ext cx="135939" cy="129455"/>
            </a:xfrm>
            <a:custGeom>
              <a:avLst/>
              <a:gdLst/>
              <a:ahLst/>
              <a:cxnLst/>
              <a:rect l="l" t="t" r="r" b="b"/>
              <a:pathLst>
                <a:path w="4130" h="3933" extrusionOk="0">
                  <a:moveTo>
                    <a:pt x="2025" y="260"/>
                  </a:moveTo>
                  <a:cubicBezTo>
                    <a:pt x="2189" y="260"/>
                    <a:pt x="2353" y="283"/>
                    <a:pt x="2514" y="331"/>
                  </a:cubicBezTo>
                  <a:cubicBezTo>
                    <a:pt x="2769" y="407"/>
                    <a:pt x="2996" y="536"/>
                    <a:pt x="3187" y="715"/>
                  </a:cubicBezTo>
                  <a:cubicBezTo>
                    <a:pt x="3668" y="1158"/>
                    <a:pt x="3850" y="1824"/>
                    <a:pt x="3664" y="2452"/>
                  </a:cubicBezTo>
                  <a:cubicBezTo>
                    <a:pt x="3444" y="3192"/>
                    <a:pt x="2763" y="3672"/>
                    <a:pt x="2028" y="3672"/>
                  </a:cubicBezTo>
                  <a:cubicBezTo>
                    <a:pt x="1868" y="3672"/>
                    <a:pt x="1705" y="3649"/>
                    <a:pt x="1544" y="3602"/>
                  </a:cubicBezTo>
                  <a:cubicBezTo>
                    <a:pt x="1092" y="3468"/>
                    <a:pt x="726" y="3164"/>
                    <a:pt x="512" y="2744"/>
                  </a:cubicBezTo>
                  <a:cubicBezTo>
                    <a:pt x="310" y="2353"/>
                    <a:pt x="269" y="1905"/>
                    <a:pt x="394" y="1481"/>
                  </a:cubicBezTo>
                  <a:cubicBezTo>
                    <a:pt x="523" y="1044"/>
                    <a:pt x="816" y="685"/>
                    <a:pt x="1216" y="467"/>
                  </a:cubicBezTo>
                  <a:cubicBezTo>
                    <a:pt x="1469" y="330"/>
                    <a:pt x="1746" y="260"/>
                    <a:pt x="2025" y="260"/>
                  </a:cubicBezTo>
                  <a:close/>
                  <a:moveTo>
                    <a:pt x="2027" y="0"/>
                  </a:moveTo>
                  <a:cubicBezTo>
                    <a:pt x="1704" y="0"/>
                    <a:pt x="1384" y="81"/>
                    <a:pt x="1092" y="240"/>
                  </a:cubicBezTo>
                  <a:cubicBezTo>
                    <a:pt x="630" y="490"/>
                    <a:pt x="294" y="905"/>
                    <a:pt x="145" y="1409"/>
                  </a:cubicBezTo>
                  <a:cubicBezTo>
                    <a:pt x="1" y="1895"/>
                    <a:pt x="49" y="2412"/>
                    <a:pt x="280" y="2863"/>
                  </a:cubicBezTo>
                  <a:cubicBezTo>
                    <a:pt x="527" y="3346"/>
                    <a:pt x="950" y="3697"/>
                    <a:pt x="1471" y="3852"/>
                  </a:cubicBezTo>
                  <a:cubicBezTo>
                    <a:pt x="1657" y="3906"/>
                    <a:pt x="1844" y="3933"/>
                    <a:pt x="2028" y="3933"/>
                  </a:cubicBezTo>
                  <a:cubicBezTo>
                    <a:pt x="2876" y="3933"/>
                    <a:pt x="3662" y="3379"/>
                    <a:pt x="3914" y="2526"/>
                  </a:cubicBezTo>
                  <a:cubicBezTo>
                    <a:pt x="4130" y="1803"/>
                    <a:pt x="3918" y="1034"/>
                    <a:pt x="3365" y="526"/>
                  </a:cubicBezTo>
                  <a:cubicBezTo>
                    <a:pt x="3144" y="318"/>
                    <a:pt x="2882" y="169"/>
                    <a:pt x="2588" y="82"/>
                  </a:cubicBezTo>
                  <a:cubicBezTo>
                    <a:pt x="2403" y="27"/>
                    <a:pt x="2214" y="0"/>
                    <a:pt x="2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6701622" y="3474516"/>
              <a:ext cx="135939" cy="129455"/>
            </a:xfrm>
            <a:custGeom>
              <a:avLst/>
              <a:gdLst/>
              <a:ahLst/>
              <a:cxnLst/>
              <a:rect l="l" t="t" r="r" b="b"/>
              <a:pathLst>
                <a:path w="4130" h="3933" extrusionOk="0">
                  <a:moveTo>
                    <a:pt x="2031" y="259"/>
                  </a:moveTo>
                  <a:cubicBezTo>
                    <a:pt x="2191" y="259"/>
                    <a:pt x="2353" y="281"/>
                    <a:pt x="2515" y="329"/>
                  </a:cubicBezTo>
                  <a:cubicBezTo>
                    <a:pt x="2771" y="404"/>
                    <a:pt x="2996" y="533"/>
                    <a:pt x="3188" y="713"/>
                  </a:cubicBezTo>
                  <a:cubicBezTo>
                    <a:pt x="3668" y="1158"/>
                    <a:pt x="3850" y="1823"/>
                    <a:pt x="3664" y="2450"/>
                  </a:cubicBezTo>
                  <a:cubicBezTo>
                    <a:pt x="3536" y="2885"/>
                    <a:pt x="3243" y="3246"/>
                    <a:pt x="2844" y="3463"/>
                  </a:cubicBezTo>
                  <a:cubicBezTo>
                    <a:pt x="2590" y="3601"/>
                    <a:pt x="2313" y="3671"/>
                    <a:pt x="2033" y="3671"/>
                  </a:cubicBezTo>
                  <a:cubicBezTo>
                    <a:pt x="1870" y="3671"/>
                    <a:pt x="1706" y="3647"/>
                    <a:pt x="1545" y="3599"/>
                  </a:cubicBezTo>
                  <a:cubicBezTo>
                    <a:pt x="1093" y="3464"/>
                    <a:pt x="728" y="3160"/>
                    <a:pt x="513" y="2741"/>
                  </a:cubicBezTo>
                  <a:cubicBezTo>
                    <a:pt x="311" y="2350"/>
                    <a:pt x="270" y="1902"/>
                    <a:pt x="395" y="1479"/>
                  </a:cubicBezTo>
                  <a:cubicBezTo>
                    <a:pt x="614" y="738"/>
                    <a:pt x="1296" y="259"/>
                    <a:pt x="2031" y="259"/>
                  </a:cubicBezTo>
                  <a:close/>
                  <a:moveTo>
                    <a:pt x="2032" y="0"/>
                  </a:moveTo>
                  <a:cubicBezTo>
                    <a:pt x="1183" y="0"/>
                    <a:pt x="397" y="553"/>
                    <a:pt x="145" y="1408"/>
                  </a:cubicBezTo>
                  <a:cubicBezTo>
                    <a:pt x="0" y="1894"/>
                    <a:pt x="49" y="2411"/>
                    <a:pt x="281" y="2862"/>
                  </a:cubicBezTo>
                  <a:cubicBezTo>
                    <a:pt x="522" y="3339"/>
                    <a:pt x="957" y="3698"/>
                    <a:pt x="1471" y="3850"/>
                  </a:cubicBezTo>
                  <a:cubicBezTo>
                    <a:pt x="1656" y="3905"/>
                    <a:pt x="1845" y="3932"/>
                    <a:pt x="2032" y="3932"/>
                  </a:cubicBezTo>
                  <a:cubicBezTo>
                    <a:pt x="2356" y="3932"/>
                    <a:pt x="2676" y="3851"/>
                    <a:pt x="2967" y="3693"/>
                  </a:cubicBezTo>
                  <a:cubicBezTo>
                    <a:pt x="3429" y="3443"/>
                    <a:pt x="3765" y="3027"/>
                    <a:pt x="3914" y="2525"/>
                  </a:cubicBezTo>
                  <a:cubicBezTo>
                    <a:pt x="4129" y="1799"/>
                    <a:pt x="3919" y="1033"/>
                    <a:pt x="3365" y="525"/>
                  </a:cubicBezTo>
                  <a:cubicBezTo>
                    <a:pt x="3144" y="317"/>
                    <a:pt x="2882" y="168"/>
                    <a:pt x="2589" y="81"/>
                  </a:cubicBezTo>
                  <a:cubicBezTo>
                    <a:pt x="2403" y="26"/>
                    <a:pt x="2216" y="0"/>
                    <a:pt x="2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38"/>
          <p:cNvGrpSpPr/>
          <p:nvPr/>
        </p:nvGrpSpPr>
        <p:grpSpPr>
          <a:xfrm>
            <a:off x="7715854" y="3980638"/>
            <a:ext cx="201736" cy="526377"/>
            <a:chOff x="4641641" y="852713"/>
            <a:chExt cx="201736" cy="526377"/>
          </a:xfrm>
        </p:grpSpPr>
        <p:sp>
          <p:nvSpPr>
            <p:cNvPr id="2468" name="Google Shape;2468;p38"/>
            <p:cNvSpPr/>
            <p:nvPr/>
          </p:nvSpPr>
          <p:spPr>
            <a:xfrm>
              <a:off x="4645295" y="857091"/>
              <a:ext cx="194396" cy="517654"/>
            </a:xfrm>
            <a:custGeom>
              <a:avLst/>
              <a:gdLst/>
              <a:ahLst/>
              <a:cxnLst/>
              <a:rect l="l" t="t" r="r" b="b"/>
              <a:pathLst>
                <a:path w="5906" h="15727" extrusionOk="0">
                  <a:moveTo>
                    <a:pt x="1615" y="0"/>
                  </a:moveTo>
                  <a:cubicBezTo>
                    <a:pt x="1585" y="0"/>
                    <a:pt x="1555" y="4"/>
                    <a:pt x="1525" y="12"/>
                  </a:cubicBezTo>
                  <a:lnTo>
                    <a:pt x="294" y="339"/>
                  </a:lnTo>
                  <a:cubicBezTo>
                    <a:pt x="111" y="388"/>
                    <a:pt x="0" y="577"/>
                    <a:pt x="49" y="762"/>
                  </a:cubicBezTo>
                  <a:lnTo>
                    <a:pt x="3959" y="15470"/>
                  </a:lnTo>
                  <a:cubicBezTo>
                    <a:pt x="4001" y="15624"/>
                    <a:pt x="4140" y="15726"/>
                    <a:pt x="4294" y="15726"/>
                  </a:cubicBezTo>
                  <a:cubicBezTo>
                    <a:pt x="4323" y="15726"/>
                    <a:pt x="4353" y="15723"/>
                    <a:pt x="4382" y="15715"/>
                  </a:cubicBezTo>
                  <a:lnTo>
                    <a:pt x="5612" y="15387"/>
                  </a:lnTo>
                  <a:cubicBezTo>
                    <a:pt x="5796" y="15338"/>
                    <a:pt x="5906" y="15149"/>
                    <a:pt x="5857" y="14965"/>
                  </a:cubicBezTo>
                  <a:lnTo>
                    <a:pt x="1947" y="257"/>
                  </a:lnTo>
                  <a:cubicBezTo>
                    <a:pt x="1906" y="102"/>
                    <a:pt x="1767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4694930" y="890434"/>
              <a:ext cx="144760" cy="484245"/>
            </a:xfrm>
            <a:custGeom>
              <a:avLst/>
              <a:gdLst/>
              <a:ahLst/>
              <a:cxnLst/>
              <a:rect l="l" t="t" r="r" b="b"/>
              <a:pathLst>
                <a:path w="4398" h="14712" extrusionOk="0">
                  <a:moveTo>
                    <a:pt x="640" y="0"/>
                  </a:moveTo>
                  <a:cubicBezTo>
                    <a:pt x="592" y="122"/>
                    <a:pt x="555" y="246"/>
                    <a:pt x="528" y="372"/>
                  </a:cubicBezTo>
                  <a:cubicBezTo>
                    <a:pt x="1" y="2862"/>
                    <a:pt x="3104" y="10457"/>
                    <a:pt x="2997" y="12031"/>
                  </a:cubicBezTo>
                  <a:cubicBezTo>
                    <a:pt x="2960" y="12586"/>
                    <a:pt x="2706" y="13156"/>
                    <a:pt x="2225" y="13437"/>
                  </a:cubicBezTo>
                  <a:cubicBezTo>
                    <a:pt x="2214" y="13443"/>
                    <a:pt x="2200" y="13452"/>
                    <a:pt x="2187" y="13458"/>
                  </a:cubicBezTo>
                  <a:lnTo>
                    <a:pt x="2451" y="14455"/>
                  </a:lnTo>
                  <a:cubicBezTo>
                    <a:pt x="2493" y="14609"/>
                    <a:pt x="2632" y="14712"/>
                    <a:pt x="2784" y="14712"/>
                  </a:cubicBezTo>
                  <a:cubicBezTo>
                    <a:pt x="2814" y="14712"/>
                    <a:pt x="2844" y="14708"/>
                    <a:pt x="2874" y="14700"/>
                  </a:cubicBezTo>
                  <a:lnTo>
                    <a:pt x="4104" y="14373"/>
                  </a:lnTo>
                  <a:cubicBezTo>
                    <a:pt x="4288" y="14324"/>
                    <a:pt x="4398" y="14135"/>
                    <a:pt x="4349" y="1395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4641641" y="852713"/>
              <a:ext cx="201736" cy="526377"/>
            </a:xfrm>
            <a:custGeom>
              <a:avLst/>
              <a:gdLst/>
              <a:ahLst/>
              <a:cxnLst/>
              <a:rect l="l" t="t" r="r" b="b"/>
              <a:pathLst>
                <a:path w="6129" h="15992" extrusionOk="0">
                  <a:moveTo>
                    <a:pt x="1696" y="258"/>
                  </a:moveTo>
                  <a:cubicBezTo>
                    <a:pt x="1734" y="258"/>
                    <a:pt x="1770" y="268"/>
                    <a:pt x="1803" y="288"/>
                  </a:cubicBezTo>
                  <a:cubicBezTo>
                    <a:pt x="1852" y="317"/>
                    <a:pt x="1887" y="362"/>
                    <a:pt x="1902" y="418"/>
                  </a:cubicBezTo>
                  <a:lnTo>
                    <a:pt x="5812" y="15125"/>
                  </a:lnTo>
                  <a:cubicBezTo>
                    <a:pt x="5855" y="15186"/>
                    <a:pt x="5847" y="15244"/>
                    <a:pt x="5819" y="15292"/>
                  </a:cubicBezTo>
                  <a:cubicBezTo>
                    <a:pt x="5789" y="15342"/>
                    <a:pt x="5745" y="15377"/>
                    <a:pt x="5689" y="15391"/>
                  </a:cubicBezTo>
                  <a:lnTo>
                    <a:pt x="4458" y="15718"/>
                  </a:lnTo>
                  <a:cubicBezTo>
                    <a:pt x="4440" y="15723"/>
                    <a:pt x="4421" y="15726"/>
                    <a:pt x="4403" y="15726"/>
                  </a:cubicBezTo>
                  <a:cubicBezTo>
                    <a:pt x="4366" y="15726"/>
                    <a:pt x="4329" y="15716"/>
                    <a:pt x="4297" y="15697"/>
                  </a:cubicBezTo>
                  <a:cubicBezTo>
                    <a:pt x="4247" y="15668"/>
                    <a:pt x="4213" y="15622"/>
                    <a:pt x="4198" y="15567"/>
                  </a:cubicBezTo>
                  <a:lnTo>
                    <a:pt x="4173" y="15473"/>
                  </a:lnTo>
                  <a:lnTo>
                    <a:pt x="5086" y="15231"/>
                  </a:lnTo>
                  <a:cubicBezTo>
                    <a:pt x="5157" y="15212"/>
                    <a:pt x="5198" y="15138"/>
                    <a:pt x="5180" y="15068"/>
                  </a:cubicBezTo>
                  <a:cubicBezTo>
                    <a:pt x="5164" y="15009"/>
                    <a:pt x="5111" y="14971"/>
                    <a:pt x="5052" y="14971"/>
                  </a:cubicBezTo>
                  <a:cubicBezTo>
                    <a:pt x="5041" y="14971"/>
                    <a:pt x="5029" y="14972"/>
                    <a:pt x="5017" y="14975"/>
                  </a:cubicBezTo>
                  <a:lnTo>
                    <a:pt x="4104" y="15218"/>
                  </a:lnTo>
                  <a:lnTo>
                    <a:pt x="3984" y="14770"/>
                  </a:lnTo>
                  <a:lnTo>
                    <a:pt x="4539" y="14622"/>
                  </a:lnTo>
                  <a:cubicBezTo>
                    <a:pt x="4610" y="14604"/>
                    <a:pt x="4651" y="14531"/>
                    <a:pt x="4633" y="14460"/>
                  </a:cubicBezTo>
                  <a:cubicBezTo>
                    <a:pt x="4618" y="14401"/>
                    <a:pt x="4564" y="14363"/>
                    <a:pt x="4504" y="14363"/>
                  </a:cubicBezTo>
                  <a:cubicBezTo>
                    <a:pt x="4493" y="14363"/>
                    <a:pt x="4481" y="14364"/>
                    <a:pt x="4470" y="14367"/>
                  </a:cubicBezTo>
                  <a:lnTo>
                    <a:pt x="3915" y="14515"/>
                  </a:lnTo>
                  <a:lnTo>
                    <a:pt x="3797" y="14067"/>
                  </a:lnTo>
                  <a:lnTo>
                    <a:pt x="4710" y="13823"/>
                  </a:lnTo>
                  <a:cubicBezTo>
                    <a:pt x="4781" y="13805"/>
                    <a:pt x="4822" y="13732"/>
                    <a:pt x="4803" y="13661"/>
                  </a:cubicBezTo>
                  <a:cubicBezTo>
                    <a:pt x="4788" y="13602"/>
                    <a:pt x="4734" y="13564"/>
                    <a:pt x="4676" y="13564"/>
                  </a:cubicBezTo>
                  <a:cubicBezTo>
                    <a:pt x="4664" y="13564"/>
                    <a:pt x="4653" y="13565"/>
                    <a:pt x="4641" y="13568"/>
                  </a:cubicBezTo>
                  <a:lnTo>
                    <a:pt x="3727" y="13811"/>
                  </a:lnTo>
                  <a:lnTo>
                    <a:pt x="3607" y="13364"/>
                  </a:lnTo>
                  <a:lnTo>
                    <a:pt x="4164" y="13216"/>
                  </a:lnTo>
                  <a:cubicBezTo>
                    <a:pt x="4234" y="13197"/>
                    <a:pt x="4275" y="13124"/>
                    <a:pt x="4256" y="13053"/>
                  </a:cubicBezTo>
                  <a:cubicBezTo>
                    <a:pt x="4241" y="12994"/>
                    <a:pt x="4188" y="12956"/>
                    <a:pt x="4130" y="12956"/>
                  </a:cubicBezTo>
                  <a:cubicBezTo>
                    <a:pt x="4118" y="12956"/>
                    <a:pt x="4106" y="12957"/>
                    <a:pt x="4094" y="12960"/>
                  </a:cubicBezTo>
                  <a:lnTo>
                    <a:pt x="3545" y="13110"/>
                  </a:lnTo>
                  <a:lnTo>
                    <a:pt x="3425" y="12662"/>
                  </a:lnTo>
                  <a:lnTo>
                    <a:pt x="4339" y="12419"/>
                  </a:lnTo>
                  <a:cubicBezTo>
                    <a:pt x="4409" y="12401"/>
                    <a:pt x="4451" y="12327"/>
                    <a:pt x="4432" y="12257"/>
                  </a:cubicBezTo>
                  <a:cubicBezTo>
                    <a:pt x="4417" y="12197"/>
                    <a:pt x="4363" y="12159"/>
                    <a:pt x="4304" y="12159"/>
                  </a:cubicBezTo>
                  <a:cubicBezTo>
                    <a:pt x="4293" y="12159"/>
                    <a:pt x="4281" y="12161"/>
                    <a:pt x="4270" y="12163"/>
                  </a:cubicBezTo>
                  <a:lnTo>
                    <a:pt x="3356" y="12407"/>
                  </a:lnTo>
                  <a:lnTo>
                    <a:pt x="3236" y="11959"/>
                  </a:lnTo>
                  <a:lnTo>
                    <a:pt x="3792" y="11811"/>
                  </a:lnTo>
                  <a:cubicBezTo>
                    <a:pt x="3863" y="11792"/>
                    <a:pt x="3904" y="11720"/>
                    <a:pt x="3885" y="11648"/>
                  </a:cubicBezTo>
                  <a:cubicBezTo>
                    <a:pt x="3870" y="11590"/>
                    <a:pt x="3816" y="11551"/>
                    <a:pt x="3758" y="11551"/>
                  </a:cubicBezTo>
                  <a:cubicBezTo>
                    <a:pt x="3746" y="11551"/>
                    <a:pt x="3735" y="11553"/>
                    <a:pt x="3723" y="11556"/>
                  </a:cubicBezTo>
                  <a:lnTo>
                    <a:pt x="3167" y="11704"/>
                  </a:lnTo>
                  <a:lnTo>
                    <a:pt x="3048" y="11255"/>
                  </a:lnTo>
                  <a:lnTo>
                    <a:pt x="3961" y="11012"/>
                  </a:lnTo>
                  <a:cubicBezTo>
                    <a:pt x="4032" y="10993"/>
                    <a:pt x="4073" y="10920"/>
                    <a:pt x="4054" y="10849"/>
                  </a:cubicBezTo>
                  <a:cubicBezTo>
                    <a:pt x="4039" y="10791"/>
                    <a:pt x="3985" y="10752"/>
                    <a:pt x="3927" y="10752"/>
                  </a:cubicBezTo>
                  <a:cubicBezTo>
                    <a:pt x="3916" y="10752"/>
                    <a:pt x="3904" y="10754"/>
                    <a:pt x="3892" y="10757"/>
                  </a:cubicBezTo>
                  <a:lnTo>
                    <a:pt x="2978" y="10999"/>
                  </a:lnTo>
                  <a:lnTo>
                    <a:pt x="2858" y="10552"/>
                  </a:lnTo>
                  <a:lnTo>
                    <a:pt x="3415" y="10404"/>
                  </a:lnTo>
                  <a:cubicBezTo>
                    <a:pt x="3485" y="10386"/>
                    <a:pt x="3526" y="10312"/>
                    <a:pt x="3507" y="10242"/>
                  </a:cubicBezTo>
                  <a:cubicBezTo>
                    <a:pt x="3492" y="10183"/>
                    <a:pt x="3438" y="10144"/>
                    <a:pt x="3379" y="10144"/>
                  </a:cubicBezTo>
                  <a:cubicBezTo>
                    <a:pt x="3368" y="10144"/>
                    <a:pt x="3357" y="10145"/>
                    <a:pt x="3345" y="10148"/>
                  </a:cubicBezTo>
                  <a:lnTo>
                    <a:pt x="2789" y="10296"/>
                  </a:lnTo>
                  <a:lnTo>
                    <a:pt x="2670" y="9848"/>
                  </a:lnTo>
                  <a:lnTo>
                    <a:pt x="3584" y="9605"/>
                  </a:lnTo>
                  <a:cubicBezTo>
                    <a:pt x="3654" y="9587"/>
                    <a:pt x="3695" y="9513"/>
                    <a:pt x="3676" y="9443"/>
                  </a:cubicBezTo>
                  <a:cubicBezTo>
                    <a:pt x="3661" y="9383"/>
                    <a:pt x="3608" y="9345"/>
                    <a:pt x="3549" y="9345"/>
                  </a:cubicBezTo>
                  <a:cubicBezTo>
                    <a:pt x="3538" y="9345"/>
                    <a:pt x="3526" y="9346"/>
                    <a:pt x="3515" y="9349"/>
                  </a:cubicBezTo>
                  <a:lnTo>
                    <a:pt x="2601" y="9593"/>
                  </a:lnTo>
                  <a:lnTo>
                    <a:pt x="2480" y="9145"/>
                  </a:lnTo>
                  <a:lnTo>
                    <a:pt x="3037" y="8997"/>
                  </a:lnTo>
                  <a:cubicBezTo>
                    <a:pt x="3107" y="8978"/>
                    <a:pt x="3149" y="8906"/>
                    <a:pt x="3129" y="8834"/>
                  </a:cubicBezTo>
                  <a:cubicBezTo>
                    <a:pt x="3114" y="8776"/>
                    <a:pt x="3061" y="8737"/>
                    <a:pt x="3003" y="8737"/>
                  </a:cubicBezTo>
                  <a:cubicBezTo>
                    <a:pt x="2991" y="8737"/>
                    <a:pt x="2980" y="8739"/>
                    <a:pt x="2968" y="8742"/>
                  </a:cubicBezTo>
                  <a:lnTo>
                    <a:pt x="2411" y="8890"/>
                  </a:lnTo>
                  <a:lnTo>
                    <a:pt x="2293" y="8441"/>
                  </a:lnTo>
                  <a:lnTo>
                    <a:pt x="3207" y="8198"/>
                  </a:lnTo>
                  <a:cubicBezTo>
                    <a:pt x="3277" y="8179"/>
                    <a:pt x="3319" y="8106"/>
                    <a:pt x="3300" y="8035"/>
                  </a:cubicBezTo>
                  <a:cubicBezTo>
                    <a:pt x="3285" y="7977"/>
                    <a:pt x="3232" y="7938"/>
                    <a:pt x="3173" y="7938"/>
                  </a:cubicBezTo>
                  <a:cubicBezTo>
                    <a:pt x="3162" y="7938"/>
                    <a:pt x="3150" y="7940"/>
                    <a:pt x="3138" y="7943"/>
                  </a:cubicBezTo>
                  <a:lnTo>
                    <a:pt x="2224" y="8185"/>
                  </a:lnTo>
                  <a:lnTo>
                    <a:pt x="2105" y="7737"/>
                  </a:lnTo>
                  <a:lnTo>
                    <a:pt x="2660" y="7590"/>
                  </a:lnTo>
                  <a:cubicBezTo>
                    <a:pt x="2730" y="7572"/>
                    <a:pt x="2772" y="7498"/>
                    <a:pt x="2754" y="7428"/>
                  </a:cubicBezTo>
                  <a:cubicBezTo>
                    <a:pt x="2738" y="7369"/>
                    <a:pt x="2685" y="7330"/>
                    <a:pt x="2625" y="7330"/>
                  </a:cubicBezTo>
                  <a:cubicBezTo>
                    <a:pt x="2614" y="7330"/>
                    <a:pt x="2603" y="7331"/>
                    <a:pt x="2591" y="7334"/>
                  </a:cubicBezTo>
                  <a:lnTo>
                    <a:pt x="2036" y="7482"/>
                  </a:lnTo>
                  <a:lnTo>
                    <a:pt x="1917" y="7034"/>
                  </a:lnTo>
                  <a:lnTo>
                    <a:pt x="2830" y="6791"/>
                  </a:lnTo>
                  <a:cubicBezTo>
                    <a:pt x="2901" y="6772"/>
                    <a:pt x="2942" y="6699"/>
                    <a:pt x="2924" y="6629"/>
                  </a:cubicBezTo>
                  <a:cubicBezTo>
                    <a:pt x="2908" y="6569"/>
                    <a:pt x="2855" y="6531"/>
                    <a:pt x="2796" y="6531"/>
                  </a:cubicBezTo>
                  <a:cubicBezTo>
                    <a:pt x="2785" y="6531"/>
                    <a:pt x="2773" y="6532"/>
                    <a:pt x="2761" y="6535"/>
                  </a:cubicBezTo>
                  <a:lnTo>
                    <a:pt x="1847" y="6779"/>
                  </a:lnTo>
                  <a:lnTo>
                    <a:pt x="1728" y="6331"/>
                  </a:lnTo>
                  <a:lnTo>
                    <a:pt x="2284" y="6183"/>
                  </a:lnTo>
                  <a:cubicBezTo>
                    <a:pt x="2355" y="6164"/>
                    <a:pt x="2395" y="6092"/>
                    <a:pt x="2377" y="6020"/>
                  </a:cubicBezTo>
                  <a:cubicBezTo>
                    <a:pt x="2361" y="5962"/>
                    <a:pt x="2308" y="5923"/>
                    <a:pt x="2250" y="5923"/>
                  </a:cubicBezTo>
                  <a:cubicBezTo>
                    <a:pt x="2238" y="5923"/>
                    <a:pt x="2226" y="5925"/>
                    <a:pt x="2214" y="5928"/>
                  </a:cubicBezTo>
                  <a:lnTo>
                    <a:pt x="1659" y="6076"/>
                  </a:lnTo>
                  <a:lnTo>
                    <a:pt x="1541" y="5627"/>
                  </a:lnTo>
                  <a:lnTo>
                    <a:pt x="2454" y="5384"/>
                  </a:lnTo>
                  <a:cubicBezTo>
                    <a:pt x="2525" y="5365"/>
                    <a:pt x="2566" y="5291"/>
                    <a:pt x="2547" y="5221"/>
                  </a:cubicBezTo>
                  <a:cubicBezTo>
                    <a:pt x="2532" y="5163"/>
                    <a:pt x="2479" y="5124"/>
                    <a:pt x="2420" y="5124"/>
                  </a:cubicBezTo>
                  <a:cubicBezTo>
                    <a:pt x="2408" y="5124"/>
                    <a:pt x="2396" y="5126"/>
                    <a:pt x="2385" y="5129"/>
                  </a:cubicBezTo>
                  <a:lnTo>
                    <a:pt x="1472" y="5371"/>
                  </a:lnTo>
                  <a:lnTo>
                    <a:pt x="1352" y="4923"/>
                  </a:lnTo>
                  <a:lnTo>
                    <a:pt x="1908" y="4775"/>
                  </a:lnTo>
                  <a:cubicBezTo>
                    <a:pt x="1978" y="4757"/>
                    <a:pt x="2020" y="4684"/>
                    <a:pt x="2001" y="4614"/>
                  </a:cubicBezTo>
                  <a:cubicBezTo>
                    <a:pt x="1985" y="4555"/>
                    <a:pt x="1931" y="4516"/>
                    <a:pt x="1872" y="4516"/>
                  </a:cubicBezTo>
                  <a:cubicBezTo>
                    <a:pt x="1861" y="4516"/>
                    <a:pt x="1850" y="4517"/>
                    <a:pt x="1839" y="4520"/>
                  </a:cubicBezTo>
                  <a:lnTo>
                    <a:pt x="1282" y="4668"/>
                  </a:lnTo>
                  <a:lnTo>
                    <a:pt x="1163" y="4220"/>
                  </a:lnTo>
                  <a:lnTo>
                    <a:pt x="2077" y="3976"/>
                  </a:lnTo>
                  <a:cubicBezTo>
                    <a:pt x="2147" y="3958"/>
                    <a:pt x="2188" y="3885"/>
                    <a:pt x="2170" y="3815"/>
                  </a:cubicBezTo>
                  <a:cubicBezTo>
                    <a:pt x="2155" y="3755"/>
                    <a:pt x="2101" y="3717"/>
                    <a:pt x="2042" y="3717"/>
                  </a:cubicBezTo>
                  <a:cubicBezTo>
                    <a:pt x="2031" y="3717"/>
                    <a:pt x="2020" y="3718"/>
                    <a:pt x="2008" y="3721"/>
                  </a:cubicBezTo>
                  <a:lnTo>
                    <a:pt x="1094" y="3965"/>
                  </a:lnTo>
                  <a:lnTo>
                    <a:pt x="974" y="3517"/>
                  </a:lnTo>
                  <a:lnTo>
                    <a:pt x="1530" y="3369"/>
                  </a:lnTo>
                  <a:cubicBezTo>
                    <a:pt x="1601" y="3350"/>
                    <a:pt x="1642" y="3277"/>
                    <a:pt x="1623" y="3206"/>
                  </a:cubicBezTo>
                  <a:cubicBezTo>
                    <a:pt x="1608" y="3148"/>
                    <a:pt x="1555" y="3109"/>
                    <a:pt x="1496" y="3109"/>
                  </a:cubicBezTo>
                  <a:cubicBezTo>
                    <a:pt x="1485" y="3109"/>
                    <a:pt x="1473" y="3110"/>
                    <a:pt x="1461" y="3114"/>
                  </a:cubicBezTo>
                  <a:lnTo>
                    <a:pt x="905" y="3262"/>
                  </a:lnTo>
                  <a:lnTo>
                    <a:pt x="786" y="2813"/>
                  </a:lnTo>
                  <a:lnTo>
                    <a:pt x="1700" y="2570"/>
                  </a:lnTo>
                  <a:cubicBezTo>
                    <a:pt x="1770" y="2551"/>
                    <a:pt x="1811" y="2477"/>
                    <a:pt x="1792" y="2407"/>
                  </a:cubicBezTo>
                  <a:cubicBezTo>
                    <a:pt x="1777" y="2349"/>
                    <a:pt x="1724" y="2310"/>
                    <a:pt x="1666" y="2310"/>
                  </a:cubicBezTo>
                  <a:cubicBezTo>
                    <a:pt x="1654" y="2310"/>
                    <a:pt x="1642" y="2311"/>
                    <a:pt x="1630" y="2315"/>
                  </a:cubicBezTo>
                  <a:lnTo>
                    <a:pt x="716" y="2557"/>
                  </a:lnTo>
                  <a:lnTo>
                    <a:pt x="596" y="2109"/>
                  </a:lnTo>
                  <a:lnTo>
                    <a:pt x="1153" y="1961"/>
                  </a:lnTo>
                  <a:cubicBezTo>
                    <a:pt x="1223" y="1943"/>
                    <a:pt x="1264" y="1870"/>
                    <a:pt x="1245" y="1800"/>
                  </a:cubicBezTo>
                  <a:cubicBezTo>
                    <a:pt x="1230" y="1741"/>
                    <a:pt x="1176" y="1702"/>
                    <a:pt x="1117" y="1702"/>
                  </a:cubicBezTo>
                  <a:cubicBezTo>
                    <a:pt x="1106" y="1702"/>
                    <a:pt x="1095" y="1703"/>
                    <a:pt x="1084" y="1706"/>
                  </a:cubicBezTo>
                  <a:lnTo>
                    <a:pt x="527" y="1854"/>
                  </a:lnTo>
                  <a:lnTo>
                    <a:pt x="408" y="1406"/>
                  </a:lnTo>
                  <a:lnTo>
                    <a:pt x="1322" y="1162"/>
                  </a:lnTo>
                  <a:cubicBezTo>
                    <a:pt x="1392" y="1144"/>
                    <a:pt x="1434" y="1071"/>
                    <a:pt x="1414" y="1001"/>
                  </a:cubicBezTo>
                  <a:cubicBezTo>
                    <a:pt x="1399" y="941"/>
                    <a:pt x="1346" y="903"/>
                    <a:pt x="1287" y="903"/>
                  </a:cubicBezTo>
                  <a:cubicBezTo>
                    <a:pt x="1276" y="903"/>
                    <a:pt x="1264" y="904"/>
                    <a:pt x="1253" y="907"/>
                  </a:cubicBezTo>
                  <a:lnTo>
                    <a:pt x="339" y="1151"/>
                  </a:lnTo>
                  <a:lnTo>
                    <a:pt x="260" y="854"/>
                  </a:lnTo>
                  <a:cubicBezTo>
                    <a:pt x="245" y="800"/>
                    <a:pt x="254" y="741"/>
                    <a:pt x="281" y="692"/>
                  </a:cubicBezTo>
                  <a:cubicBezTo>
                    <a:pt x="311" y="642"/>
                    <a:pt x="356" y="608"/>
                    <a:pt x="412" y="593"/>
                  </a:cubicBezTo>
                  <a:lnTo>
                    <a:pt x="1642" y="267"/>
                  </a:lnTo>
                  <a:cubicBezTo>
                    <a:pt x="1660" y="261"/>
                    <a:pt x="1679" y="258"/>
                    <a:pt x="1696" y="258"/>
                  </a:cubicBezTo>
                  <a:close/>
                  <a:moveTo>
                    <a:pt x="1725" y="1"/>
                  </a:moveTo>
                  <a:cubicBezTo>
                    <a:pt x="1684" y="1"/>
                    <a:pt x="1642" y="6"/>
                    <a:pt x="1602" y="18"/>
                  </a:cubicBezTo>
                  <a:lnTo>
                    <a:pt x="372" y="344"/>
                  </a:lnTo>
                  <a:cubicBezTo>
                    <a:pt x="248" y="377"/>
                    <a:pt x="146" y="456"/>
                    <a:pt x="82" y="567"/>
                  </a:cubicBezTo>
                  <a:cubicBezTo>
                    <a:pt x="17" y="677"/>
                    <a:pt x="0" y="806"/>
                    <a:pt x="33" y="928"/>
                  </a:cubicBezTo>
                  <a:lnTo>
                    <a:pt x="3944" y="15636"/>
                  </a:lnTo>
                  <a:cubicBezTo>
                    <a:pt x="3977" y="15760"/>
                    <a:pt x="4056" y="15862"/>
                    <a:pt x="4166" y="15925"/>
                  </a:cubicBezTo>
                  <a:cubicBezTo>
                    <a:pt x="4239" y="15968"/>
                    <a:pt x="4322" y="15991"/>
                    <a:pt x="4405" y="15991"/>
                  </a:cubicBezTo>
                  <a:cubicBezTo>
                    <a:pt x="4447" y="15991"/>
                    <a:pt x="4488" y="15986"/>
                    <a:pt x="4530" y="15976"/>
                  </a:cubicBezTo>
                  <a:lnTo>
                    <a:pt x="5759" y="15648"/>
                  </a:lnTo>
                  <a:cubicBezTo>
                    <a:pt x="5883" y="15615"/>
                    <a:pt x="5985" y="15536"/>
                    <a:pt x="6049" y="15425"/>
                  </a:cubicBezTo>
                  <a:cubicBezTo>
                    <a:pt x="6112" y="15316"/>
                    <a:pt x="6129" y="15186"/>
                    <a:pt x="6096" y="15063"/>
                  </a:cubicBezTo>
                  <a:lnTo>
                    <a:pt x="2186" y="355"/>
                  </a:lnTo>
                  <a:cubicBezTo>
                    <a:pt x="2153" y="231"/>
                    <a:pt x="2074" y="129"/>
                    <a:pt x="1963" y="65"/>
                  </a:cubicBezTo>
                  <a:cubicBezTo>
                    <a:pt x="1890" y="23"/>
                    <a:pt x="1808" y="1"/>
                    <a:pt x="1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1" name="Google Shape;2471;p38"/>
          <p:cNvGrpSpPr/>
          <p:nvPr/>
        </p:nvGrpSpPr>
        <p:grpSpPr>
          <a:xfrm>
            <a:off x="6804386" y="1389529"/>
            <a:ext cx="245941" cy="414400"/>
            <a:chOff x="3801586" y="1135617"/>
            <a:chExt cx="245941" cy="414400"/>
          </a:xfrm>
        </p:grpSpPr>
        <p:sp>
          <p:nvSpPr>
            <p:cNvPr id="2472" name="Google Shape;2472;p38"/>
            <p:cNvSpPr/>
            <p:nvPr/>
          </p:nvSpPr>
          <p:spPr>
            <a:xfrm>
              <a:off x="3821599" y="1183903"/>
              <a:ext cx="221024" cy="361769"/>
            </a:xfrm>
            <a:custGeom>
              <a:avLst/>
              <a:gdLst/>
              <a:ahLst/>
              <a:cxnLst/>
              <a:rect l="l" t="t" r="r" b="b"/>
              <a:pathLst>
                <a:path w="6715" h="10991" extrusionOk="0">
                  <a:moveTo>
                    <a:pt x="2285" y="0"/>
                  </a:moveTo>
                  <a:lnTo>
                    <a:pt x="324" y="729"/>
                  </a:lnTo>
                  <a:lnTo>
                    <a:pt x="639" y="1578"/>
                  </a:lnTo>
                  <a:lnTo>
                    <a:pt x="399" y="1666"/>
                  </a:lnTo>
                  <a:cubicBezTo>
                    <a:pt x="325" y="1695"/>
                    <a:pt x="258" y="1738"/>
                    <a:pt x="207" y="1791"/>
                  </a:cubicBezTo>
                  <a:cubicBezTo>
                    <a:pt x="58" y="1935"/>
                    <a:pt x="0" y="2161"/>
                    <a:pt x="77" y="2368"/>
                  </a:cubicBezTo>
                  <a:lnTo>
                    <a:pt x="3146" y="10634"/>
                  </a:lnTo>
                  <a:cubicBezTo>
                    <a:pt x="3229" y="10854"/>
                    <a:pt x="3437" y="10990"/>
                    <a:pt x="3660" y="10990"/>
                  </a:cubicBezTo>
                  <a:cubicBezTo>
                    <a:pt x="3722" y="10990"/>
                    <a:pt x="3786" y="10980"/>
                    <a:pt x="3849" y="10957"/>
                  </a:cubicBezTo>
                  <a:lnTo>
                    <a:pt x="6287" y="10050"/>
                  </a:lnTo>
                  <a:cubicBezTo>
                    <a:pt x="6570" y="9946"/>
                    <a:pt x="6715" y="9630"/>
                    <a:pt x="6610" y="9348"/>
                  </a:cubicBezTo>
                  <a:lnTo>
                    <a:pt x="3540" y="1083"/>
                  </a:lnTo>
                  <a:cubicBezTo>
                    <a:pt x="3459" y="864"/>
                    <a:pt x="3249" y="727"/>
                    <a:pt x="3027" y="727"/>
                  </a:cubicBezTo>
                  <a:cubicBezTo>
                    <a:pt x="2964" y="727"/>
                    <a:pt x="2900" y="738"/>
                    <a:pt x="2838" y="761"/>
                  </a:cubicBezTo>
                  <a:lnTo>
                    <a:pt x="2601" y="849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3806557" y="1139961"/>
              <a:ext cx="106315" cy="70800"/>
            </a:xfrm>
            <a:custGeom>
              <a:avLst/>
              <a:gdLst/>
              <a:ahLst/>
              <a:cxnLst/>
              <a:rect l="l" t="t" r="r" b="b"/>
              <a:pathLst>
                <a:path w="3230" h="2151" extrusionOk="0">
                  <a:moveTo>
                    <a:pt x="1301" y="0"/>
                  </a:moveTo>
                  <a:cubicBezTo>
                    <a:pt x="1248" y="0"/>
                    <a:pt x="1193" y="10"/>
                    <a:pt x="1139" y="30"/>
                  </a:cubicBezTo>
                  <a:cubicBezTo>
                    <a:pt x="1020" y="74"/>
                    <a:pt x="930" y="163"/>
                    <a:pt x="880" y="270"/>
                  </a:cubicBezTo>
                  <a:cubicBezTo>
                    <a:pt x="831" y="379"/>
                    <a:pt x="821" y="505"/>
                    <a:pt x="867" y="626"/>
                  </a:cubicBezTo>
                  <a:lnTo>
                    <a:pt x="985" y="942"/>
                  </a:lnTo>
                  <a:cubicBezTo>
                    <a:pt x="1002" y="988"/>
                    <a:pt x="1028" y="1031"/>
                    <a:pt x="1055" y="1068"/>
                  </a:cubicBezTo>
                  <a:lnTo>
                    <a:pt x="329" y="1338"/>
                  </a:lnTo>
                  <a:cubicBezTo>
                    <a:pt x="112" y="1419"/>
                    <a:pt x="1" y="1660"/>
                    <a:pt x="81" y="1877"/>
                  </a:cubicBezTo>
                  <a:cubicBezTo>
                    <a:pt x="121" y="1985"/>
                    <a:pt x="202" y="2067"/>
                    <a:pt x="298" y="2112"/>
                  </a:cubicBezTo>
                  <a:cubicBezTo>
                    <a:pt x="352" y="2137"/>
                    <a:pt x="411" y="2150"/>
                    <a:pt x="472" y="2150"/>
                  </a:cubicBezTo>
                  <a:cubicBezTo>
                    <a:pt x="521" y="2150"/>
                    <a:pt x="571" y="2142"/>
                    <a:pt x="619" y="2124"/>
                  </a:cubicBezTo>
                  <a:lnTo>
                    <a:pt x="2904" y="1276"/>
                  </a:lnTo>
                  <a:cubicBezTo>
                    <a:pt x="3119" y="1196"/>
                    <a:pt x="3230" y="955"/>
                    <a:pt x="3149" y="737"/>
                  </a:cubicBezTo>
                  <a:cubicBezTo>
                    <a:pt x="3109" y="628"/>
                    <a:pt x="3028" y="547"/>
                    <a:pt x="2932" y="501"/>
                  </a:cubicBezTo>
                  <a:cubicBezTo>
                    <a:pt x="2878" y="476"/>
                    <a:pt x="2819" y="463"/>
                    <a:pt x="2758" y="463"/>
                  </a:cubicBezTo>
                  <a:cubicBezTo>
                    <a:pt x="2709" y="463"/>
                    <a:pt x="2659" y="472"/>
                    <a:pt x="2611" y="489"/>
                  </a:cubicBezTo>
                  <a:lnTo>
                    <a:pt x="1884" y="760"/>
                  </a:lnTo>
                  <a:cubicBezTo>
                    <a:pt x="1882" y="713"/>
                    <a:pt x="1872" y="665"/>
                    <a:pt x="1855" y="618"/>
                  </a:cubicBezTo>
                  <a:lnTo>
                    <a:pt x="1736" y="302"/>
                  </a:lnTo>
                  <a:cubicBezTo>
                    <a:pt x="1668" y="116"/>
                    <a:pt x="1490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8"/>
            <p:cNvSpPr/>
            <p:nvPr/>
          </p:nvSpPr>
          <p:spPr>
            <a:xfrm>
              <a:off x="3821599" y="1242820"/>
              <a:ext cx="221024" cy="302851"/>
            </a:xfrm>
            <a:custGeom>
              <a:avLst/>
              <a:gdLst/>
              <a:ahLst/>
              <a:cxnLst/>
              <a:rect l="l" t="t" r="r" b="b"/>
              <a:pathLst>
                <a:path w="6715" h="9201" extrusionOk="0">
                  <a:moveTo>
                    <a:pt x="207" y="1"/>
                  </a:moveTo>
                  <a:cubicBezTo>
                    <a:pt x="58" y="145"/>
                    <a:pt x="0" y="371"/>
                    <a:pt x="77" y="578"/>
                  </a:cubicBezTo>
                  <a:lnTo>
                    <a:pt x="3146" y="8844"/>
                  </a:lnTo>
                  <a:cubicBezTo>
                    <a:pt x="3229" y="9064"/>
                    <a:pt x="3437" y="9200"/>
                    <a:pt x="3660" y="9200"/>
                  </a:cubicBezTo>
                  <a:cubicBezTo>
                    <a:pt x="3722" y="9200"/>
                    <a:pt x="3786" y="9190"/>
                    <a:pt x="3849" y="9167"/>
                  </a:cubicBezTo>
                  <a:lnTo>
                    <a:pt x="6287" y="8260"/>
                  </a:lnTo>
                  <a:cubicBezTo>
                    <a:pt x="6570" y="8156"/>
                    <a:pt x="6715" y="7840"/>
                    <a:pt x="6610" y="7558"/>
                  </a:cubicBezTo>
                  <a:lnTo>
                    <a:pt x="6038" y="6018"/>
                  </a:lnTo>
                  <a:cubicBezTo>
                    <a:pt x="4673" y="5669"/>
                    <a:pt x="3457" y="4746"/>
                    <a:pt x="2771" y="3510"/>
                  </a:cubicBezTo>
                  <a:cubicBezTo>
                    <a:pt x="2207" y="2494"/>
                    <a:pt x="1965" y="1259"/>
                    <a:pt x="1119" y="465"/>
                  </a:cubicBezTo>
                  <a:cubicBezTo>
                    <a:pt x="867" y="226"/>
                    <a:pt x="545" y="35"/>
                    <a:pt x="207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8"/>
            <p:cNvSpPr/>
            <p:nvPr/>
          </p:nvSpPr>
          <p:spPr>
            <a:xfrm>
              <a:off x="3907573" y="1230082"/>
              <a:ext cx="35943" cy="81958"/>
            </a:xfrm>
            <a:custGeom>
              <a:avLst/>
              <a:gdLst/>
              <a:ahLst/>
              <a:cxnLst/>
              <a:rect l="l" t="t" r="r" b="b"/>
              <a:pathLst>
                <a:path w="1092" h="2490" extrusionOk="0">
                  <a:moveTo>
                    <a:pt x="123" y="1"/>
                  </a:moveTo>
                  <a:cubicBezTo>
                    <a:pt x="119" y="1"/>
                    <a:pt x="115" y="1"/>
                    <a:pt x="111" y="2"/>
                  </a:cubicBezTo>
                  <a:cubicBezTo>
                    <a:pt x="47" y="8"/>
                    <a:pt x="0" y="65"/>
                    <a:pt x="7" y="130"/>
                  </a:cubicBezTo>
                  <a:cubicBezTo>
                    <a:pt x="80" y="798"/>
                    <a:pt x="473" y="1875"/>
                    <a:pt x="856" y="2434"/>
                  </a:cubicBezTo>
                  <a:cubicBezTo>
                    <a:pt x="882" y="2472"/>
                    <a:pt x="920" y="2489"/>
                    <a:pt x="958" y="2489"/>
                  </a:cubicBezTo>
                  <a:cubicBezTo>
                    <a:pt x="1026" y="2489"/>
                    <a:pt x="1092" y="2434"/>
                    <a:pt x="1082" y="2351"/>
                  </a:cubicBezTo>
                  <a:cubicBezTo>
                    <a:pt x="1006" y="1667"/>
                    <a:pt x="597" y="597"/>
                    <a:pt x="221" y="53"/>
                  </a:cubicBezTo>
                  <a:cubicBezTo>
                    <a:pt x="199" y="21"/>
                    <a:pt x="163" y="1"/>
                    <a:pt x="12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8"/>
            <p:cNvSpPr/>
            <p:nvPr/>
          </p:nvSpPr>
          <p:spPr>
            <a:xfrm>
              <a:off x="3850268" y="1211979"/>
              <a:ext cx="48978" cy="22810"/>
            </a:xfrm>
            <a:custGeom>
              <a:avLst/>
              <a:gdLst/>
              <a:ahLst/>
              <a:cxnLst/>
              <a:rect l="l" t="t" r="r" b="b"/>
              <a:pathLst>
                <a:path w="1488" h="693" extrusionOk="0">
                  <a:moveTo>
                    <a:pt x="1300" y="0"/>
                  </a:moveTo>
                  <a:cubicBezTo>
                    <a:pt x="901" y="0"/>
                    <a:pt x="2" y="409"/>
                    <a:pt x="1" y="583"/>
                  </a:cubicBezTo>
                  <a:cubicBezTo>
                    <a:pt x="0" y="661"/>
                    <a:pt x="73" y="693"/>
                    <a:pt x="187" y="693"/>
                  </a:cubicBezTo>
                  <a:cubicBezTo>
                    <a:pt x="585" y="693"/>
                    <a:pt x="1486" y="302"/>
                    <a:pt x="1487" y="115"/>
                  </a:cubicBezTo>
                  <a:cubicBezTo>
                    <a:pt x="1487" y="34"/>
                    <a:pt x="1414" y="0"/>
                    <a:pt x="130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3801586" y="1135617"/>
              <a:ext cx="245941" cy="414400"/>
            </a:xfrm>
            <a:custGeom>
              <a:avLst/>
              <a:gdLst/>
              <a:ahLst/>
              <a:cxnLst/>
              <a:rect l="l" t="t" r="r" b="b"/>
              <a:pathLst>
                <a:path w="7472" h="12590" extrusionOk="0">
                  <a:moveTo>
                    <a:pt x="1454" y="265"/>
                  </a:moveTo>
                  <a:cubicBezTo>
                    <a:pt x="1501" y="265"/>
                    <a:pt x="1549" y="276"/>
                    <a:pt x="1593" y="296"/>
                  </a:cubicBezTo>
                  <a:cubicBezTo>
                    <a:pt x="1673" y="333"/>
                    <a:pt x="1734" y="398"/>
                    <a:pt x="1765" y="482"/>
                  </a:cubicBezTo>
                  <a:lnTo>
                    <a:pt x="1883" y="798"/>
                  </a:lnTo>
                  <a:cubicBezTo>
                    <a:pt x="1885" y="801"/>
                    <a:pt x="1886" y="805"/>
                    <a:pt x="1887" y="809"/>
                  </a:cubicBezTo>
                  <a:lnTo>
                    <a:pt x="1316" y="1021"/>
                  </a:lnTo>
                  <a:lnTo>
                    <a:pt x="1264" y="1041"/>
                  </a:lnTo>
                  <a:cubicBezTo>
                    <a:pt x="1262" y="1035"/>
                    <a:pt x="1260" y="1032"/>
                    <a:pt x="1258" y="1029"/>
                  </a:cubicBezTo>
                  <a:lnTo>
                    <a:pt x="1141" y="712"/>
                  </a:lnTo>
                  <a:cubicBezTo>
                    <a:pt x="1111" y="630"/>
                    <a:pt x="1114" y="539"/>
                    <a:pt x="1151" y="457"/>
                  </a:cubicBezTo>
                  <a:cubicBezTo>
                    <a:pt x="1188" y="378"/>
                    <a:pt x="1253" y="317"/>
                    <a:pt x="1337" y="286"/>
                  </a:cubicBezTo>
                  <a:cubicBezTo>
                    <a:pt x="1375" y="271"/>
                    <a:pt x="1414" y="265"/>
                    <a:pt x="1454" y="265"/>
                  </a:cubicBezTo>
                  <a:close/>
                  <a:moveTo>
                    <a:pt x="2908" y="728"/>
                  </a:moveTo>
                  <a:cubicBezTo>
                    <a:pt x="2949" y="728"/>
                    <a:pt x="2988" y="737"/>
                    <a:pt x="3028" y="754"/>
                  </a:cubicBezTo>
                  <a:cubicBezTo>
                    <a:pt x="3097" y="786"/>
                    <a:pt x="3150" y="844"/>
                    <a:pt x="3177" y="915"/>
                  </a:cubicBezTo>
                  <a:cubicBezTo>
                    <a:pt x="3203" y="987"/>
                    <a:pt x="3200" y="1066"/>
                    <a:pt x="3168" y="1135"/>
                  </a:cubicBezTo>
                  <a:cubicBezTo>
                    <a:pt x="3136" y="1204"/>
                    <a:pt x="3079" y="1258"/>
                    <a:pt x="3008" y="1284"/>
                  </a:cubicBezTo>
                  <a:lnTo>
                    <a:pt x="1935" y="1683"/>
                  </a:lnTo>
                  <a:lnTo>
                    <a:pt x="885" y="2073"/>
                  </a:lnTo>
                  <a:lnTo>
                    <a:pt x="723" y="2132"/>
                  </a:lnTo>
                  <a:cubicBezTo>
                    <a:pt x="690" y="2144"/>
                    <a:pt x="656" y="2150"/>
                    <a:pt x="621" y="2150"/>
                  </a:cubicBezTo>
                  <a:cubicBezTo>
                    <a:pt x="581" y="2150"/>
                    <a:pt x="540" y="2142"/>
                    <a:pt x="503" y="2125"/>
                  </a:cubicBezTo>
                  <a:cubicBezTo>
                    <a:pt x="434" y="2093"/>
                    <a:pt x="381" y="2035"/>
                    <a:pt x="354" y="1963"/>
                  </a:cubicBezTo>
                  <a:cubicBezTo>
                    <a:pt x="328" y="1892"/>
                    <a:pt x="331" y="1813"/>
                    <a:pt x="363" y="1744"/>
                  </a:cubicBezTo>
                  <a:cubicBezTo>
                    <a:pt x="395" y="1675"/>
                    <a:pt x="451" y="1621"/>
                    <a:pt x="523" y="1595"/>
                  </a:cubicBezTo>
                  <a:lnTo>
                    <a:pt x="2808" y="747"/>
                  </a:lnTo>
                  <a:cubicBezTo>
                    <a:pt x="2839" y="734"/>
                    <a:pt x="2875" y="728"/>
                    <a:pt x="2908" y="728"/>
                  </a:cubicBezTo>
                  <a:close/>
                  <a:moveTo>
                    <a:pt x="2818" y="1638"/>
                  </a:moveTo>
                  <a:lnTo>
                    <a:pt x="3087" y="2364"/>
                  </a:lnTo>
                  <a:cubicBezTo>
                    <a:pt x="3107" y="2417"/>
                    <a:pt x="3158" y="2450"/>
                    <a:pt x="3212" y="2450"/>
                  </a:cubicBezTo>
                  <a:cubicBezTo>
                    <a:pt x="3227" y="2450"/>
                    <a:pt x="3243" y="2447"/>
                    <a:pt x="3258" y="2442"/>
                  </a:cubicBezTo>
                  <a:lnTo>
                    <a:pt x="3495" y="2354"/>
                  </a:lnTo>
                  <a:cubicBezTo>
                    <a:pt x="3543" y="2337"/>
                    <a:pt x="3592" y="2328"/>
                    <a:pt x="3640" y="2328"/>
                  </a:cubicBezTo>
                  <a:cubicBezTo>
                    <a:pt x="3808" y="2328"/>
                    <a:pt x="3967" y="2431"/>
                    <a:pt x="4029" y="2597"/>
                  </a:cubicBezTo>
                  <a:lnTo>
                    <a:pt x="7098" y="10863"/>
                  </a:lnTo>
                  <a:cubicBezTo>
                    <a:pt x="7174" y="11074"/>
                    <a:pt x="7063" y="11314"/>
                    <a:pt x="6849" y="11394"/>
                  </a:cubicBezTo>
                  <a:lnTo>
                    <a:pt x="4412" y="12299"/>
                  </a:lnTo>
                  <a:cubicBezTo>
                    <a:pt x="4364" y="12317"/>
                    <a:pt x="4315" y="12325"/>
                    <a:pt x="4268" y="12325"/>
                  </a:cubicBezTo>
                  <a:cubicBezTo>
                    <a:pt x="4099" y="12325"/>
                    <a:pt x="3942" y="12222"/>
                    <a:pt x="3880" y="12056"/>
                  </a:cubicBezTo>
                  <a:lnTo>
                    <a:pt x="811" y="3791"/>
                  </a:lnTo>
                  <a:cubicBezTo>
                    <a:pt x="753" y="3638"/>
                    <a:pt x="791" y="3466"/>
                    <a:pt x="909" y="3350"/>
                  </a:cubicBezTo>
                  <a:cubicBezTo>
                    <a:pt x="950" y="3311"/>
                    <a:pt x="999" y="3279"/>
                    <a:pt x="1055" y="3259"/>
                  </a:cubicBezTo>
                  <a:lnTo>
                    <a:pt x="1295" y="3169"/>
                  </a:lnTo>
                  <a:cubicBezTo>
                    <a:pt x="1362" y="3144"/>
                    <a:pt x="1398" y="3068"/>
                    <a:pt x="1372" y="2999"/>
                  </a:cubicBezTo>
                  <a:lnTo>
                    <a:pt x="1104" y="2275"/>
                  </a:lnTo>
                  <a:lnTo>
                    <a:pt x="1672" y="2064"/>
                  </a:lnTo>
                  <a:lnTo>
                    <a:pt x="2818" y="1638"/>
                  </a:lnTo>
                  <a:close/>
                  <a:moveTo>
                    <a:pt x="1454" y="1"/>
                  </a:moveTo>
                  <a:cubicBezTo>
                    <a:pt x="1384" y="1"/>
                    <a:pt x="1313" y="14"/>
                    <a:pt x="1245" y="39"/>
                  </a:cubicBezTo>
                  <a:cubicBezTo>
                    <a:pt x="1096" y="95"/>
                    <a:pt x="978" y="203"/>
                    <a:pt x="912" y="349"/>
                  </a:cubicBezTo>
                  <a:cubicBezTo>
                    <a:pt x="845" y="494"/>
                    <a:pt x="838" y="656"/>
                    <a:pt x="894" y="805"/>
                  </a:cubicBezTo>
                  <a:lnTo>
                    <a:pt x="1011" y="1121"/>
                  </a:lnTo>
                  <a:cubicBezTo>
                    <a:pt x="1013" y="1125"/>
                    <a:pt x="1014" y="1128"/>
                    <a:pt x="1015" y="1131"/>
                  </a:cubicBezTo>
                  <a:lnTo>
                    <a:pt x="431" y="1348"/>
                  </a:lnTo>
                  <a:cubicBezTo>
                    <a:pt x="147" y="1454"/>
                    <a:pt x="1" y="1770"/>
                    <a:pt x="107" y="2057"/>
                  </a:cubicBezTo>
                  <a:cubicBezTo>
                    <a:pt x="158" y="2195"/>
                    <a:pt x="259" y="2303"/>
                    <a:pt x="392" y="2365"/>
                  </a:cubicBezTo>
                  <a:cubicBezTo>
                    <a:pt x="466" y="2398"/>
                    <a:pt x="545" y="2415"/>
                    <a:pt x="623" y="2415"/>
                  </a:cubicBezTo>
                  <a:cubicBezTo>
                    <a:pt x="688" y="2415"/>
                    <a:pt x="753" y="2403"/>
                    <a:pt x="816" y="2381"/>
                  </a:cubicBezTo>
                  <a:lnTo>
                    <a:pt x="854" y="2366"/>
                  </a:lnTo>
                  <a:lnTo>
                    <a:pt x="1078" y="2967"/>
                  </a:lnTo>
                  <a:lnTo>
                    <a:pt x="963" y="3010"/>
                  </a:lnTo>
                  <a:cubicBezTo>
                    <a:pt x="871" y="3045"/>
                    <a:pt x="790" y="3096"/>
                    <a:pt x="723" y="3163"/>
                  </a:cubicBezTo>
                  <a:cubicBezTo>
                    <a:pt x="533" y="3349"/>
                    <a:pt x="470" y="3631"/>
                    <a:pt x="563" y="3882"/>
                  </a:cubicBezTo>
                  <a:lnTo>
                    <a:pt x="3632" y="12148"/>
                  </a:lnTo>
                  <a:cubicBezTo>
                    <a:pt x="3733" y="12420"/>
                    <a:pt x="3993" y="12590"/>
                    <a:pt x="4269" y="12590"/>
                  </a:cubicBezTo>
                  <a:cubicBezTo>
                    <a:pt x="4348" y="12590"/>
                    <a:pt x="4428" y="12576"/>
                    <a:pt x="4505" y="12547"/>
                  </a:cubicBezTo>
                  <a:lnTo>
                    <a:pt x="6942" y="11640"/>
                  </a:lnTo>
                  <a:cubicBezTo>
                    <a:pt x="7292" y="11511"/>
                    <a:pt x="7472" y="11120"/>
                    <a:pt x="7342" y="10769"/>
                  </a:cubicBezTo>
                  <a:lnTo>
                    <a:pt x="4273" y="2503"/>
                  </a:lnTo>
                  <a:cubicBezTo>
                    <a:pt x="4171" y="2231"/>
                    <a:pt x="3912" y="2062"/>
                    <a:pt x="3636" y="2062"/>
                  </a:cubicBezTo>
                  <a:cubicBezTo>
                    <a:pt x="3557" y="2062"/>
                    <a:pt x="3477" y="2075"/>
                    <a:pt x="3399" y="2104"/>
                  </a:cubicBezTo>
                  <a:lnTo>
                    <a:pt x="3285" y="2147"/>
                  </a:lnTo>
                  <a:lnTo>
                    <a:pt x="3062" y="1546"/>
                  </a:lnTo>
                  <a:lnTo>
                    <a:pt x="3099" y="1532"/>
                  </a:lnTo>
                  <a:cubicBezTo>
                    <a:pt x="3237" y="1481"/>
                    <a:pt x="3348" y="1380"/>
                    <a:pt x="3409" y="1245"/>
                  </a:cubicBezTo>
                  <a:cubicBezTo>
                    <a:pt x="3470" y="1111"/>
                    <a:pt x="3476" y="962"/>
                    <a:pt x="3425" y="823"/>
                  </a:cubicBezTo>
                  <a:cubicBezTo>
                    <a:pt x="3372" y="685"/>
                    <a:pt x="3271" y="576"/>
                    <a:pt x="3138" y="515"/>
                  </a:cubicBezTo>
                  <a:cubicBezTo>
                    <a:pt x="3065" y="482"/>
                    <a:pt x="2987" y="465"/>
                    <a:pt x="2909" y="465"/>
                  </a:cubicBezTo>
                  <a:cubicBezTo>
                    <a:pt x="2844" y="465"/>
                    <a:pt x="2779" y="476"/>
                    <a:pt x="2716" y="499"/>
                  </a:cubicBezTo>
                  <a:lnTo>
                    <a:pt x="2132" y="716"/>
                  </a:lnTo>
                  <a:cubicBezTo>
                    <a:pt x="2131" y="713"/>
                    <a:pt x="2131" y="710"/>
                    <a:pt x="2130" y="705"/>
                  </a:cubicBezTo>
                  <a:lnTo>
                    <a:pt x="2012" y="388"/>
                  </a:lnTo>
                  <a:cubicBezTo>
                    <a:pt x="1955" y="239"/>
                    <a:pt x="1845" y="121"/>
                    <a:pt x="1701" y="55"/>
                  </a:cubicBezTo>
                  <a:cubicBezTo>
                    <a:pt x="1622" y="19"/>
                    <a:pt x="1539" y="1"/>
                    <a:pt x="1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8" name="Google Shape;2478;p38"/>
          <p:cNvGrpSpPr/>
          <p:nvPr/>
        </p:nvGrpSpPr>
        <p:grpSpPr>
          <a:xfrm>
            <a:off x="7172048" y="496283"/>
            <a:ext cx="1289361" cy="1441753"/>
            <a:chOff x="6900658" y="3614371"/>
            <a:chExt cx="817707" cy="914412"/>
          </a:xfrm>
        </p:grpSpPr>
        <p:sp>
          <p:nvSpPr>
            <p:cNvPr id="2479" name="Google Shape;2479;p38"/>
            <p:cNvSpPr/>
            <p:nvPr/>
          </p:nvSpPr>
          <p:spPr>
            <a:xfrm>
              <a:off x="6909743" y="3618683"/>
              <a:ext cx="804048" cy="905722"/>
            </a:xfrm>
            <a:custGeom>
              <a:avLst/>
              <a:gdLst/>
              <a:ahLst/>
              <a:cxnLst/>
              <a:rect l="l" t="t" r="r" b="b"/>
              <a:pathLst>
                <a:path w="24428" h="27517" extrusionOk="0">
                  <a:moveTo>
                    <a:pt x="13099" y="0"/>
                  </a:moveTo>
                  <a:cubicBezTo>
                    <a:pt x="12593" y="0"/>
                    <a:pt x="12130" y="258"/>
                    <a:pt x="11863" y="686"/>
                  </a:cubicBezTo>
                  <a:lnTo>
                    <a:pt x="352" y="19175"/>
                  </a:lnTo>
                  <a:cubicBezTo>
                    <a:pt x="0" y="19743"/>
                    <a:pt x="74" y="20471"/>
                    <a:pt x="533" y="20947"/>
                  </a:cubicBezTo>
                  <a:cubicBezTo>
                    <a:pt x="1940" y="22406"/>
                    <a:pt x="3523" y="23696"/>
                    <a:pt x="5241" y="24777"/>
                  </a:cubicBezTo>
                  <a:cubicBezTo>
                    <a:pt x="7029" y="25905"/>
                    <a:pt x="8955" y="26803"/>
                    <a:pt x="10966" y="27446"/>
                  </a:cubicBezTo>
                  <a:cubicBezTo>
                    <a:pt x="11111" y="27493"/>
                    <a:pt x="11262" y="27517"/>
                    <a:pt x="11413" y="27517"/>
                  </a:cubicBezTo>
                  <a:cubicBezTo>
                    <a:pt x="11919" y="27517"/>
                    <a:pt x="12381" y="27260"/>
                    <a:pt x="12647" y="26830"/>
                  </a:cubicBezTo>
                  <a:lnTo>
                    <a:pt x="24158" y="8342"/>
                  </a:lnTo>
                  <a:cubicBezTo>
                    <a:pt x="24364" y="8012"/>
                    <a:pt x="24428" y="7622"/>
                    <a:pt x="24340" y="7243"/>
                  </a:cubicBezTo>
                  <a:cubicBezTo>
                    <a:pt x="24252" y="6865"/>
                    <a:pt x="24021" y="6542"/>
                    <a:pt x="23692" y="6338"/>
                  </a:cubicBezTo>
                  <a:lnTo>
                    <a:pt x="13866" y="220"/>
                  </a:lnTo>
                  <a:cubicBezTo>
                    <a:pt x="13635" y="77"/>
                    <a:pt x="13370" y="0"/>
                    <a:pt x="13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8"/>
            <p:cNvSpPr/>
            <p:nvPr/>
          </p:nvSpPr>
          <p:spPr>
            <a:xfrm>
              <a:off x="7356497" y="3654988"/>
              <a:ext cx="200321" cy="125274"/>
            </a:xfrm>
            <a:custGeom>
              <a:avLst/>
              <a:gdLst/>
              <a:ahLst/>
              <a:cxnLst/>
              <a:rect l="l" t="t" r="r" b="b"/>
              <a:pathLst>
                <a:path w="6086" h="3806" extrusionOk="0">
                  <a:moveTo>
                    <a:pt x="111" y="1"/>
                  </a:moveTo>
                  <a:cubicBezTo>
                    <a:pt x="84" y="1"/>
                    <a:pt x="61" y="8"/>
                    <a:pt x="46" y="22"/>
                  </a:cubicBezTo>
                  <a:cubicBezTo>
                    <a:pt x="1" y="60"/>
                    <a:pt x="36" y="146"/>
                    <a:pt x="123" y="212"/>
                  </a:cubicBezTo>
                  <a:cubicBezTo>
                    <a:pt x="1526" y="1260"/>
                    <a:pt x="4187" y="2931"/>
                    <a:pt x="5822" y="3768"/>
                  </a:cubicBezTo>
                  <a:cubicBezTo>
                    <a:pt x="5873" y="3794"/>
                    <a:pt x="5917" y="3805"/>
                    <a:pt x="5952" y="3805"/>
                  </a:cubicBezTo>
                  <a:cubicBezTo>
                    <a:pt x="6065" y="3805"/>
                    <a:pt x="6085" y="3689"/>
                    <a:pt x="5939" y="3581"/>
                  </a:cubicBezTo>
                  <a:cubicBezTo>
                    <a:pt x="4458" y="2478"/>
                    <a:pt x="1785" y="827"/>
                    <a:pt x="233" y="35"/>
                  </a:cubicBezTo>
                  <a:cubicBezTo>
                    <a:pt x="190" y="13"/>
                    <a:pt x="147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8"/>
            <p:cNvSpPr/>
            <p:nvPr/>
          </p:nvSpPr>
          <p:spPr>
            <a:xfrm>
              <a:off x="7150713" y="4317598"/>
              <a:ext cx="92689" cy="83538"/>
            </a:xfrm>
            <a:custGeom>
              <a:avLst/>
              <a:gdLst/>
              <a:ahLst/>
              <a:cxnLst/>
              <a:rect l="l" t="t" r="r" b="b"/>
              <a:pathLst>
                <a:path w="2816" h="2538" extrusionOk="0">
                  <a:moveTo>
                    <a:pt x="931" y="0"/>
                  </a:moveTo>
                  <a:cubicBezTo>
                    <a:pt x="783" y="0"/>
                    <a:pt x="649" y="75"/>
                    <a:pt x="571" y="200"/>
                  </a:cubicBezTo>
                  <a:lnTo>
                    <a:pt x="80" y="990"/>
                  </a:lnTo>
                  <a:cubicBezTo>
                    <a:pt x="20" y="1085"/>
                    <a:pt x="1" y="1198"/>
                    <a:pt x="27" y="1309"/>
                  </a:cubicBezTo>
                  <a:cubicBezTo>
                    <a:pt x="52" y="1419"/>
                    <a:pt x="118" y="1512"/>
                    <a:pt x="214" y="1573"/>
                  </a:cubicBezTo>
                  <a:lnTo>
                    <a:pt x="1662" y="2474"/>
                  </a:lnTo>
                  <a:cubicBezTo>
                    <a:pt x="1730" y="2515"/>
                    <a:pt x="1808" y="2538"/>
                    <a:pt x="1885" y="2538"/>
                  </a:cubicBezTo>
                  <a:cubicBezTo>
                    <a:pt x="2032" y="2538"/>
                    <a:pt x="2166" y="2463"/>
                    <a:pt x="2245" y="2339"/>
                  </a:cubicBezTo>
                  <a:lnTo>
                    <a:pt x="2736" y="1548"/>
                  </a:lnTo>
                  <a:cubicBezTo>
                    <a:pt x="2797" y="1452"/>
                    <a:pt x="2815" y="1340"/>
                    <a:pt x="2790" y="1229"/>
                  </a:cubicBezTo>
                  <a:cubicBezTo>
                    <a:pt x="2765" y="1118"/>
                    <a:pt x="2698" y="1026"/>
                    <a:pt x="2602" y="966"/>
                  </a:cubicBezTo>
                  <a:lnTo>
                    <a:pt x="1154" y="64"/>
                  </a:lnTo>
                  <a:cubicBezTo>
                    <a:pt x="1086" y="23"/>
                    <a:pt x="1010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8"/>
            <p:cNvSpPr/>
            <p:nvPr/>
          </p:nvSpPr>
          <p:spPr>
            <a:xfrm>
              <a:off x="7241624" y="4374179"/>
              <a:ext cx="92689" cy="83538"/>
            </a:xfrm>
            <a:custGeom>
              <a:avLst/>
              <a:gdLst/>
              <a:ahLst/>
              <a:cxnLst/>
              <a:rect l="l" t="t" r="r" b="b"/>
              <a:pathLst>
                <a:path w="2816" h="2538" extrusionOk="0">
                  <a:moveTo>
                    <a:pt x="931" y="0"/>
                  </a:moveTo>
                  <a:cubicBezTo>
                    <a:pt x="783" y="0"/>
                    <a:pt x="649" y="75"/>
                    <a:pt x="572" y="200"/>
                  </a:cubicBezTo>
                  <a:lnTo>
                    <a:pt x="80" y="990"/>
                  </a:lnTo>
                  <a:cubicBezTo>
                    <a:pt x="20" y="1086"/>
                    <a:pt x="1" y="1200"/>
                    <a:pt x="26" y="1309"/>
                  </a:cubicBezTo>
                  <a:cubicBezTo>
                    <a:pt x="52" y="1420"/>
                    <a:pt x="118" y="1513"/>
                    <a:pt x="214" y="1573"/>
                  </a:cubicBezTo>
                  <a:lnTo>
                    <a:pt x="1663" y="2474"/>
                  </a:lnTo>
                  <a:cubicBezTo>
                    <a:pt x="1730" y="2516"/>
                    <a:pt x="1807" y="2538"/>
                    <a:pt x="1886" y="2538"/>
                  </a:cubicBezTo>
                  <a:cubicBezTo>
                    <a:pt x="2033" y="2538"/>
                    <a:pt x="2166" y="2463"/>
                    <a:pt x="2245" y="2339"/>
                  </a:cubicBezTo>
                  <a:lnTo>
                    <a:pt x="2737" y="1549"/>
                  </a:lnTo>
                  <a:cubicBezTo>
                    <a:pt x="2797" y="1453"/>
                    <a:pt x="2815" y="1340"/>
                    <a:pt x="2791" y="1229"/>
                  </a:cubicBezTo>
                  <a:cubicBezTo>
                    <a:pt x="2765" y="1120"/>
                    <a:pt x="2698" y="1026"/>
                    <a:pt x="2602" y="967"/>
                  </a:cubicBezTo>
                  <a:lnTo>
                    <a:pt x="1154" y="64"/>
                  </a:lnTo>
                  <a:cubicBezTo>
                    <a:pt x="1086" y="24"/>
                    <a:pt x="1010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8"/>
            <p:cNvSpPr/>
            <p:nvPr/>
          </p:nvSpPr>
          <p:spPr>
            <a:xfrm>
              <a:off x="7281319" y="4310587"/>
              <a:ext cx="92623" cy="83505"/>
            </a:xfrm>
            <a:custGeom>
              <a:avLst/>
              <a:gdLst/>
              <a:ahLst/>
              <a:cxnLst/>
              <a:rect l="l" t="t" r="r" b="b"/>
              <a:pathLst>
                <a:path w="2814" h="2537" extrusionOk="0">
                  <a:moveTo>
                    <a:pt x="930" y="0"/>
                  </a:moveTo>
                  <a:cubicBezTo>
                    <a:pt x="782" y="0"/>
                    <a:pt x="648" y="75"/>
                    <a:pt x="571" y="200"/>
                  </a:cubicBezTo>
                  <a:lnTo>
                    <a:pt x="79" y="990"/>
                  </a:lnTo>
                  <a:cubicBezTo>
                    <a:pt x="18" y="1086"/>
                    <a:pt x="0" y="1198"/>
                    <a:pt x="26" y="1309"/>
                  </a:cubicBezTo>
                  <a:cubicBezTo>
                    <a:pt x="50" y="1419"/>
                    <a:pt x="117" y="1511"/>
                    <a:pt x="213" y="1571"/>
                  </a:cubicBezTo>
                  <a:lnTo>
                    <a:pt x="1661" y="2473"/>
                  </a:lnTo>
                  <a:cubicBezTo>
                    <a:pt x="1729" y="2513"/>
                    <a:pt x="1806" y="2537"/>
                    <a:pt x="1885" y="2537"/>
                  </a:cubicBezTo>
                  <a:cubicBezTo>
                    <a:pt x="2031" y="2537"/>
                    <a:pt x="2165" y="2462"/>
                    <a:pt x="2242" y="2338"/>
                  </a:cubicBezTo>
                  <a:lnTo>
                    <a:pt x="2735" y="1548"/>
                  </a:lnTo>
                  <a:cubicBezTo>
                    <a:pt x="2794" y="1453"/>
                    <a:pt x="2813" y="1340"/>
                    <a:pt x="2788" y="1229"/>
                  </a:cubicBezTo>
                  <a:cubicBezTo>
                    <a:pt x="2762" y="1119"/>
                    <a:pt x="2696" y="1026"/>
                    <a:pt x="2601" y="966"/>
                  </a:cubicBezTo>
                  <a:lnTo>
                    <a:pt x="1154" y="64"/>
                  </a:lnTo>
                  <a:cubicBezTo>
                    <a:pt x="1086" y="23"/>
                    <a:pt x="1008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8"/>
            <p:cNvSpPr/>
            <p:nvPr/>
          </p:nvSpPr>
          <p:spPr>
            <a:xfrm>
              <a:off x="7320916" y="4246864"/>
              <a:ext cx="94170" cy="83538"/>
            </a:xfrm>
            <a:custGeom>
              <a:avLst/>
              <a:gdLst/>
              <a:ahLst/>
              <a:cxnLst/>
              <a:rect l="l" t="t" r="r" b="b"/>
              <a:pathLst>
                <a:path w="2861" h="2538" extrusionOk="0">
                  <a:moveTo>
                    <a:pt x="931" y="0"/>
                  </a:moveTo>
                  <a:cubicBezTo>
                    <a:pt x="783" y="0"/>
                    <a:pt x="649" y="74"/>
                    <a:pt x="571" y="200"/>
                  </a:cubicBezTo>
                  <a:lnTo>
                    <a:pt x="79" y="989"/>
                  </a:lnTo>
                  <a:cubicBezTo>
                    <a:pt x="20" y="1085"/>
                    <a:pt x="1" y="1198"/>
                    <a:pt x="26" y="1309"/>
                  </a:cubicBezTo>
                  <a:cubicBezTo>
                    <a:pt x="52" y="1419"/>
                    <a:pt x="118" y="1512"/>
                    <a:pt x="213" y="1573"/>
                  </a:cubicBezTo>
                  <a:lnTo>
                    <a:pt x="1661" y="2474"/>
                  </a:lnTo>
                  <a:cubicBezTo>
                    <a:pt x="1730" y="2515"/>
                    <a:pt x="1807" y="2537"/>
                    <a:pt x="1885" y="2537"/>
                  </a:cubicBezTo>
                  <a:cubicBezTo>
                    <a:pt x="2033" y="2537"/>
                    <a:pt x="2166" y="2463"/>
                    <a:pt x="2246" y="2336"/>
                  </a:cubicBezTo>
                  <a:lnTo>
                    <a:pt x="2738" y="1547"/>
                  </a:lnTo>
                  <a:cubicBezTo>
                    <a:pt x="2861" y="1350"/>
                    <a:pt x="2800" y="1088"/>
                    <a:pt x="2602" y="966"/>
                  </a:cubicBezTo>
                  <a:lnTo>
                    <a:pt x="1154" y="64"/>
                  </a:lnTo>
                  <a:cubicBezTo>
                    <a:pt x="1086" y="22"/>
                    <a:pt x="1009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8"/>
            <p:cNvSpPr/>
            <p:nvPr/>
          </p:nvSpPr>
          <p:spPr>
            <a:xfrm>
              <a:off x="7360513" y="4183239"/>
              <a:ext cx="94170" cy="83538"/>
            </a:xfrm>
            <a:custGeom>
              <a:avLst/>
              <a:gdLst/>
              <a:ahLst/>
              <a:cxnLst/>
              <a:rect l="l" t="t" r="r" b="b"/>
              <a:pathLst>
                <a:path w="2861" h="2538" extrusionOk="0">
                  <a:moveTo>
                    <a:pt x="931" y="1"/>
                  </a:moveTo>
                  <a:cubicBezTo>
                    <a:pt x="783" y="1"/>
                    <a:pt x="649" y="75"/>
                    <a:pt x="572" y="200"/>
                  </a:cubicBezTo>
                  <a:lnTo>
                    <a:pt x="80" y="990"/>
                  </a:lnTo>
                  <a:cubicBezTo>
                    <a:pt x="20" y="1086"/>
                    <a:pt x="1" y="1199"/>
                    <a:pt x="27" y="1310"/>
                  </a:cubicBezTo>
                  <a:cubicBezTo>
                    <a:pt x="52" y="1418"/>
                    <a:pt x="118" y="1512"/>
                    <a:pt x="214" y="1571"/>
                  </a:cubicBezTo>
                  <a:lnTo>
                    <a:pt x="1663" y="2473"/>
                  </a:lnTo>
                  <a:cubicBezTo>
                    <a:pt x="1730" y="2514"/>
                    <a:pt x="1808" y="2537"/>
                    <a:pt x="1886" y="2537"/>
                  </a:cubicBezTo>
                  <a:cubicBezTo>
                    <a:pt x="2033" y="2537"/>
                    <a:pt x="2168" y="2463"/>
                    <a:pt x="2246" y="2337"/>
                  </a:cubicBezTo>
                  <a:lnTo>
                    <a:pt x="2738" y="1548"/>
                  </a:lnTo>
                  <a:cubicBezTo>
                    <a:pt x="2861" y="1351"/>
                    <a:pt x="2799" y="1089"/>
                    <a:pt x="2602" y="966"/>
                  </a:cubicBezTo>
                  <a:lnTo>
                    <a:pt x="1154" y="65"/>
                  </a:lnTo>
                  <a:cubicBezTo>
                    <a:pt x="1086" y="23"/>
                    <a:pt x="1010" y="1"/>
                    <a:pt x="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8"/>
            <p:cNvSpPr/>
            <p:nvPr/>
          </p:nvSpPr>
          <p:spPr>
            <a:xfrm>
              <a:off x="7217991" y="3685336"/>
              <a:ext cx="437045" cy="376153"/>
            </a:xfrm>
            <a:custGeom>
              <a:avLst/>
              <a:gdLst/>
              <a:ahLst/>
              <a:cxnLst/>
              <a:rect l="l" t="t" r="r" b="b"/>
              <a:pathLst>
                <a:path w="13278" h="11428" extrusionOk="0">
                  <a:moveTo>
                    <a:pt x="3566" y="0"/>
                  </a:moveTo>
                  <a:cubicBezTo>
                    <a:pt x="3355" y="0"/>
                    <a:pt x="3149" y="106"/>
                    <a:pt x="3030" y="298"/>
                  </a:cubicBezTo>
                  <a:lnTo>
                    <a:pt x="186" y="4865"/>
                  </a:lnTo>
                  <a:cubicBezTo>
                    <a:pt x="1" y="5160"/>
                    <a:pt x="91" y="5549"/>
                    <a:pt x="388" y="5734"/>
                  </a:cubicBezTo>
                  <a:lnTo>
                    <a:pt x="9379" y="11332"/>
                  </a:lnTo>
                  <a:cubicBezTo>
                    <a:pt x="9483" y="11397"/>
                    <a:pt x="9599" y="11428"/>
                    <a:pt x="9713" y="11428"/>
                  </a:cubicBezTo>
                  <a:cubicBezTo>
                    <a:pt x="9924" y="11428"/>
                    <a:pt x="10129" y="11322"/>
                    <a:pt x="10250" y="11130"/>
                  </a:cubicBezTo>
                  <a:lnTo>
                    <a:pt x="13092" y="6563"/>
                  </a:lnTo>
                  <a:cubicBezTo>
                    <a:pt x="13278" y="6266"/>
                    <a:pt x="13186" y="5878"/>
                    <a:pt x="12890" y="5693"/>
                  </a:cubicBezTo>
                  <a:lnTo>
                    <a:pt x="3899" y="96"/>
                  </a:lnTo>
                  <a:cubicBezTo>
                    <a:pt x="3795" y="31"/>
                    <a:pt x="3680" y="0"/>
                    <a:pt x="3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8"/>
            <p:cNvSpPr/>
            <p:nvPr/>
          </p:nvSpPr>
          <p:spPr>
            <a:xfrm>
              <a:off x="6967377" y="4204404"/>
              <a:ext cx="94071" cy="83472"/>
            </a:xfrm>
            <a:custGeom>
              <a:avLst/>
              <a:gdLst/>
              <a:ahLst/>
              <a:cxnLst/>
              <a:rect l="l" t="t" r="r" b="b"/>
              <a:pathLst>
                <a:path w="2858" h="2536" extrusionOk="0">
                  <a:moveTo>
                    <a:pt x="974" y="1"/>
                  </a:moveTo>
                  <a:cubicBezTo>
                    <a:pt x="826" y="1"/>
                    <a:pt x="692" y="75"/>
                    <a:pt x="614" y="199"/>
                  </a:cubicBezTo>
                  <a:lnTo>
                    <a:pt x="123" y="990"/>
                  </a:lnTo>
                  <a:cubicBezTo>
                    <a:pt x="0" y="1187"/>
                    <a:pt x="61" y="1447"/>
                    <a:pt x="258" y="1571"/>
                  </a:cubicBezTo>
                  <a:lnTo>
                    <a:pt x="1707" y="2472"/>
                  </a:lnTo>
                  <a:cubicBezTo>
                    <a:pt x="1774" y="2514"/>
                    <a:pt x="1851" y="2536"/>
                    <a:pt x="1930" y="2536"/>
                  </a:cubicBezTo>
                  <a:cubicBezTo>
                    <a:pt x="2077" y="2536"/>
                    <a:pt x="2212" y="2461"/>
                    <a:pt x="2288" y="2338"/>
                  </a:cubicBezTo>
                  <a:lnTo>
                    <a:pt x="2779" y="1549"/>
                  </a:lnTo>
                  <a:cubicBezTo>
                    <a:pt x="2840" y="1453"/>
                    <a:pt x="2858" y="1339"/>
                    <a:pt x="2832" y="1229"/>
                  </a:cubicBezTo>
                  <a:cubicBezTo>
                    <a:pt x="2808" y="1119"/>
                    <a:pt x="2741" y="1025"/>
                    <a:pt x="2645" y="966"/>
                  </a:cubicBezTo>
                  <a:lnTo>
                    <a:pt x="1197" y="64"/>
                  </a:lnTo>
                  <a:cubicBezTo>
                    <a:pt x="1129" y="23"/>
                    <a:pt x="1052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8"/>
            <p:cNvSpPr/>
            <p:nvPr/>
          </p:nvSpPr>
          <p:spPr>
            <a:xfrm>
              <a:off x="7007006" y="4140746"/>
              <a:ext cx="94137" cy="83505"/>
            </a:xfrm>
            <a:custGeom>
              <a:avLst/>
              <a:gdLst/>
              <a:ahLst/>
              <a:cxnLst/>
              <a:rect l="l" t="t" r="r" b="b"/>
              <a:pathLst>
                <a:path w="2860" h="2537" extrusionOk="0">
                  <a:moveTo>
                    <a:pt x="974" y="0"/>
                  </a:moveTo>
                  <a:cubicBezTo>
                    <a:pt x="827" y="0"/>
                    <a:pt x="692" y="75"/>
                    <a:pt x="616" y="200"/>
                  </a:cubicBezTo>
                  <a:lnTo>
                    <a:pt x="123" y="990"/>
                  </a:lnTo>
                  <a:cubicBezTo>
                    <a:pt x="1" y="1187"/>
                    <a:pt x="61" y="1448"/>
                    <a:pt x="259" y="1571"/>
                  </a:cubicBezTo>
                  <a:lnTo>
                    <a:pt x="1707" y="2473"/>
                  </a:lnTo>
                  <a:cubicBezTo>
                    <a:pt x="1775" y="2513"/>
                    <a:pt x="1852" y="2537"/>
                    <a:pt x="1931" y="2537"/>
                  </a:cubicBezTo>
                  <a:cubicBezTo>
                    <a:pt x="2077" y="2537"/>
                    <a:pt x="2211" y="2462"/>
                    <a:pt x="2288" y="2338"/>
                  </a:cubicBezTo>
                  <a:lnTo>
                    <a:pt x="2781" y="1548"/>
                  </a:lnTo>
                  <a:cubicBezTo>
                    <a:pt x="2840" y="1453"/>
                    <a:pt x="2859" y="1340"/>
                    <a:pt x="2834" y="1229"/>
                  </a:cubicBezTo>
                  <a:cubicBezTo>
                    <a:pt x="2808" y="1118"/>
                    <a:pt x="2742" y="1026"/>
                    <a:pt x="2647" y="966"/>
                  </a:cubicBezTo>
                  <a:lnTo>
                    <a:pt x="1198" y="64"/>
                  </a:lnTo>
                  <a:cubicBezTo>
                    <a:pt x="1130" y="23"/>
                    <a:pt x="1053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8"/>
            <p:cNvSpPr/>
            <p:nvPr/>
          </p:nvSpPr>
          <p:spPr>
            <a:xfrm>
              <a:off x="7048150" y="4076990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31" y="1"/>
                  </a:moveTo>
                  <a:cubicBezTo>
                    <a:pt x="783" y="1"/>
                    <a:pt x="649" y="75"/>
                    <a:pt x="572" y="201"/>
                  </a:cubicBezTo>
                  <a:lnTo>
                    <a:pt x="79" y="990"/>
                  </a:lnTo>
                  <a:cubicBezTo>
                    <a:pt x="20" y="1086"/>
                    <a:pt x="1" y="1199"/>
                    <a:pt x="26" y="1310"/>
                  </a:cubicBezTo>
                  <a:cubicBezTo>
                    <a:pt x="52" y="1420"/>
                    <a:pt x="118" y="1513"/>
                    <a:pt x="214" y="1573"/>
                  </a:cubicBezTo>
                  <a:lnTo>
                    <a:pt x="1660" y="2475"/>
                  </a:lnTo>
                  <a:cubicBezTo>
                    <a:pt x="1729" y="2516"/>
                    <a:pt x="1806" y="2538"/>
                    <a:pt x="1884" y="2538"/>
                  </a:cubicBezTo>
                  <a:cubicBezTo>
                    <a:pt x="2032" y="2538"/>
                    <a:pt x="2166" y="2465"/>
                    <a:pt x="2245" y="2339"/>
                  </a:cubicBezTo>
                  <a:lnTo>
                    <a:pt x="2737" y="1549"/>
                  </a:lnTo>
                  <a:cubicBezTo>
                    <a:pt x="2797" y="1453"/>
                    <a:pt x="2815" y="1340"/>
                    <a:pt x="2790" y="1230"/>
                  </a:cubicBezTo>
                  <a:cubicBezTo>
                    <a:pt x="2765" y="1119"/>
                    <a:pt x="2698" y="1027"/>
                    <a:pt x="2602" y="967"/>
                  </a:cubicBezTo>
                  <a:lnTo>
                    <a:pt x="1154" y="65"/>
                  </a:lnTo>
                  <a:cubicBezTo>
                    <a:pt x="1086" y="23"/>
                    <a:pt x="1009" y="1"/>
                    <a:pt x="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8"/>
            <p:cNvSpPr/>
            <p:nvPr/>
          </p:nvSpPr>
          <p:spPr>
            <a:xfrm>
              <a:off x="7087812" y="4013366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29" y="1"/>
                  </a:moveTo>
                  <a:cubicBezTo>
                    <a:pt x="782" y="1"/>
                    <a:pt x="647" y="75"/>
                    <a:pt x="570" y="200"/>
                  </a:cubicBezTo>
                  <a:lnTo>
                    <a:pt x="78" y="990"/>
                  </a:lnTo>
                  <a:cubicBezTo>
                    <a:pt x="18" y="1086"/>
                    <a:pt x="0" y="1199"/>
                    <a:pt x="25" y="1309"/>
                  </a:cubicBezTo>
                  <a:cubicBezTo>
                    <a:pt x="50" y="1419"/>
                    <a:pt x="117" y="1513"/>
                    <a:pt x="213" y="1572"/>
                  </a:cubicBezTo>
                  <a:lnTo>
                    <a:pt x="1661" y="2474"/>
                  </a:lnTo>
                  <a:cubicBezTo>
                    <a:pt x="1728" y="2515"/>
                    <a:pt x="1806" y="2538"/>
                    <a:pt x="1884" y="2538"/>
                  </a:cubicBezTo>
                  <a:cubicBezTo>
                    <a:pt x="2030" y="2538"/>
                    <a:pt x="2165" y="2464"/>
                    <a:pt x="2243" y="2338"/>
                  </a:cubicBezTo>
                  <a:lnTo>
                    <a:pt x="2735" y="1549"/>
                  </a:lnTo>
                  <a:cubicBezTo>
                    <a:pt x="2795" y="1453"/>
                    <a:pt x="2814" y="1339"/>
                    <a:pt x="2789" y="1230"/>
                  </a:cubicBezTo>
                  <a:cubicBezTo>
                    <a:pt x="2763" y="1119"/>
                    <a:pt x="2697" y="1025"/>
                    <a:pt x="2601" y="966"/>
                  </a:cubicBezTo>
                  <a:lnTo>
                    <a:pt x="1152" y="65"/>
                  </a:lnTo>
                  <a:cubicBezTo>
                    <a:pt x="1085" y="23"/>
                    <a:pt x="1008" y="1"/>
                    <a:pt x="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8"/>
            <p:cNvSpPr/>
            <p:nvPr/>
          </p:nvSpPr>
          <p:spPr>
            <a:xfrm>
              <a:off x="7127409" y="3949741"/>
              <a:ext cx="94137" cy="83538"/>
            </a:xfrm>
            <a:custGeom>
              <a:avLst/>
              <a:gdLst/>
              <a:ahLst/>
              <a:cxnLst/>
              <a:rect l="l" t="t" r="r" b="b"/>
              <a:pathLst>
                <a:path w="2860" h="2538" extrusionOk="0">
                  <a:moveTo>
                    <a:pt x="931" y="1"/>
                  </a:moveTo>
                  <a:cubicBezTo>
                    <a:pt x="783" y="1"/>
                    <a:pt x="649" y="75"/>
                    <a:pt x="572" y="201"/>
                  </a:cubicBezTo>
                  <a:lnTo>
                    <a:pt x="80" y="990"/>
                  </a:lnTo>
                  <a:cubicBezTo>
                    <a:pt x="45" y="1045"/>
                    <a:pt x="25" y="1104"/>
                    <a:pt x="18" y="1166"/>
                  </a:cubicBezTo>
                  <a:cubicBezTo>
                    <a:pt x="0" y="1327"/>
                    <a:pt x="77" y="1487"/>
                    <a:pt x="214" y="1572"/>
                  </a:cubicBezTo>
                  <a:lnTo>
                    <a:pt x="1662" y="2473"/>
                  </a:lnTo>
                  <a:cubicBezTo>
                    <a:pt x="1729" y="2515"/>
                    <a:pt x="1806" y="2537"/>
                    <a:pt x="1885" y="2537"/>
                  </a:cubicBezTo>
                  <a:cubicBezTo>
                    <a:pt x="2031" y="2537"/>
                    <a:pt x="2165" y="2463"/>
                    <a:pt x="2245" y="2338"/>
                  </a:cubicBezTo>
                  <a:lnTo>
                    <a:pt x="2737" y="1548"/>
                  </a:lnTo>
                  <a:cubicBezTo>
                    <a:pt x="2859" y="1350"/>
                    <a:pt x="2799" y="1089"/>
                    <a:pt x="2602" y="967"/>
                  </a:cubicBezTo>
                  <a:lnTo>
                    <a:pt x="1154" y="64"/>
                  </a:lnTo>
                  <a:cubicBezTo>
                    <a:pt x="1087" y="24"/>
                    <a:pt x="1009" y="1"/>
                    <a:pt x="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8"/>
            <p:cNvSpPr/>
            <p:nvPr/>
          </p:nvSpPr>
          <p:spPr>
            <a:xfrm>
              <a:off x="7058321" y="4261017"/>
              <a:ext cx="95585" cy="83538"/>
            </a:xfrm>
            <a:custGeom>
              <a:avLst/>
              <a:gdLst/>
              <a:ahLst/>
              <a:cxnLst/>
              <a:rect l="l" t="t" r="r" b="b"/>
              <a:pathLst>
                <a:path w="2904" h="2538" extrusionOk="0">
                  <a:moveTo>
                    <a:pt x="974" y="1"/>
                  </a:moveTo>
                  <a:cubicBezTo>
                    <a:pt x="827" y="1"/>
                    <a:pt x="692" y="75"/>
                    <a:pt x="615" y="201"/>
                  </a:cubicBezTo>
                  <a:lnTo>
                    <a:pt x="123" y="990"/>
                  </a:lnTo>
                  <a:cubicBezTo>
                    <a:pt x="0" y="1187"/>
                    <a:pt x="61" y="1449"/>
                    <a:pt x="259" y="1571"/>
                  </a:cubicBezTo>
                  <a:lnTo>
                    <a:pt x="1707" y="2473"/>
                  </a:lnTo>
                  <a:cubicBezTo>
                    <a:pt x="1775" y="2515"/>
                    <a:pt x="1851" y="2537"/>
                    <a:pt x="1930" y="2537"/>
                  </a:cubicBezTo>
                  <a:cubicBezTo>
                    <a:pt x="2077" y="2537"/>
                    <a:pt x="2211" y="2462"/>
                    <a:pt x="2290" y="2337"/>
                  </a:cubicBezTo>
                  <a:lnTo>
                    <a:pt x="2781" y="1548"/>
                  </a:lnTo>
                  <a:cubicBezTo>
                    <a:pt x="2904" y="1351"/>
                    <a:pt x="2844" y="1089"/>
                    <a:pt x="2646" y="967"/>
                  </a:cubicBezTo>
                  <a:lnTo>
                    <a:pt x="1197" y="65"/>
                  </a:lnTo>
                  <a:cubicBezTo>
                    <a:pt x="1130" y="23"/>
                    <a:pt x="1052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8"/>
            <p:cNvSpPr/>
            <p:nvPr/>
          </p:nvSpPr>
          <p:spPr>
            <a:xfrm>
              <a:off x="7099431" y="4197294"/>
              <a:ext cx="94170" cy="83571"/>
            </a:xfrm>
            <a:custGeom>
              <a:avLst/>
              <a:gdLst/>
              <a:ahLst/>
              <a:cxnLst/>
              <a:rect l="l" t="t" r="r" b="b"/>
              <a:pathLst>
                <a:path w="2861" h="2539" extrusionOk="0">
                  <a:moveTo>
                    <a:pt x="930" y="1"/>
                  </a:moveTo>
                  <a:cubicBezTo>
                    <a:pt x="782" y="1"/>
                    <a:pt x="648" y="75"/>
                    <a:pt x="571" y="201"/>
                  </a:cubicBezTo>
                  <a:lnTo>
                    <a:pt x="79" y="990"/>
                  </a:lnTo>
                  <a:cubicBezTo>
                    <a:pt x="19" y="1086"/>
                    <a:pt x="0" y="1199"/>
                    <a:pt x="26" y="1309"/>
                  </a:cubicBezTo>
                  <a:cubicBezTo>
                    <a:pt x="51" y="1420"/>
                    <a:pt x="117" y="1512"/>
                    <a:pt x="213" y="1573"/>
                  </a:cubicBezTo>
                  <a:lnTo>
                    <a:pt x="1661" y="2474"/>
                  </a:lnTo>
                  <a:cubicBezTo>
                    <a:pt x="1729" y="2516"/>
                    <a:pt x="1807" y="2538"/>
                    <a:pt x="1885" y="2538"/>
                  </a:cubicBezTo>
                  <a:cubicBezTo>
                    <a:pt x="2031" y="2538"/>
                    <a:pt x="2165" y="2464"/>
                    <a:pt x="2245" y="2337"/>
                  </a:cubicBezTo>
                  <a:lnTo>
                    <a:pt x="2738" y="1548"/>
                  </a:lnTo>
                  <a:cubicBezTo>
                    <a:pt x="2860" y="1351"/>
                    <a:pt x="2800" y="1090"/>
                    <a:pt x="2602" y="967"/>
                  </a:cubicBezTo>
                  <a:lnTo>
                    <a:pt x="1154" y="64"/>
                  </a:lnTo>
                  <a:cubicBezTo>
                    <a:pt x="1086" y="23"/>
                    <a:pt x="1009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8"/>
            <p:cNvSpPr/>
            <p:nvPr/>
          </p:nvSpPr>
          <p:spPr>
            <a:xfrm>
              <a:off x="7139028" y="4133669"/>
              <a:ext cx="92656" cy="83538"/>
            </a:xfrm>
            <a:custGeom>
              <a:avLst/>
              <a:gdLst/>
              <a:ahLst/>
              <a:cxnLst/>
              <a:rect l="l" t="t" r="r" b="b"/>
              <a:pathLst>
                <a:path w="2815" h="2538" extrusionOk="0">
                  <a:moveTo>
                    <a:pt x="930" y="0"/>
                  </a:moveTo>
                  <a:cubicBezTo>
                    <a:pt x="783" y="0"/>
                    <a:pt x="649" y="75"/>
                    <a:pt x="572" y="199"/>
                  </a:cubicBezTo>
                  <a:lnTo>
                    <a:pt x="79" y="990"/>
                  </a:lnTo>
                  <a:cubicBezTo>
                    <a:pt x="20" y="1086"/>
                    <a:pt x="1" y="1198"/>
                    <a:pt x="26" y="1309"/>
                  </a:cubicBezTo>
                  <a:cubicBezTo>
                    <a:pt x="52" y="1419"/>
                    <a:pt x="118" y="1512"/>
                    <a:pt x="213" y="1572"/>
                  </a:cubicBezTo>
                  <a:lnTo>
                    <a:pt x="1662" y="2474"/>
                  </a:lnTo>
                  <a:cubicBezTo>
                    <a:pt x="1730" y="2514"/>
                    <a:pt x="1807" y="2538"/>
                    <a:pt x="1886" y="2538"/>
                  </a:cubicBezTo>
                  <a:cubicBezTo>
                    <a:pt x="2033" y="2538"/>
                    <a:pt x="2168" y="2463"/>
                    <a:pt x="2244" y="2337"/>
                  </a:cubicBezTo>
                  <a:lnTo>
                    <a:pt x="2737" y="1546"/>
                  </a:lnTo>
                  <a:cubicBezTo>
                    <a:pt x="2797" y="1451"/>
                    <a:pt x="2815" y="1338"/>
                    <a:pt x="2790" y="1227"/>
                  </a:cubicBezTo>
                  <a:cubicBezTo>
                    <a:pt x="2765" y="1119"/>
                    <a:pt x="2698" y="1025"/>
                    <a:pt x="2602" y="965"/>
                  </a:cubicBezTo>
                  <a:lnTo>
                    <a:pt x="1154" y="64"/>
                  </a:lnTo>
                  <a:cubicBezTo>
                    <a:pt x="1086" y="23"/>
                    <a:pt x="1009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8"/>
            <p:cNvSpPr/>
            <p:nvPr/>
          </p:nvSpPr>
          <p:spPr>
            <a:xfrm>
              <a:off x="7178723" y="4070012"/>
              <a:ext cx="92656" cy="83538"/>
            </a:xfrm>
            <a:custGeom>
              <a:avLst/>
              <a:gdLst/>
              <a:ahLst/>
              <a:cxnLst/>
              <a:rect l="l" t="t" r="r" b="b"/>
              <a:pathLst>
                <a:path w="2815" h="2538" extrusionOk="0">
                  <a:moveTo>
                    <a:pt x="930" y="0"/>
                  </a:moveTo>
                  <a:cubicBezTo>
                    <a:pt x="782" y="0"/>
                    <a:pt x="648" y="75"/>
                    <a:pt x="570" y="200"/>
                  </a:cubicBezTo>
                  <a:lnTo>
                    <a:pt x="79" y="990"/>
                  </a:lnTo>
                  <a:cubicBezTo>
                    <a:pt x="18" y="1085"/>
                    <a:pt x="0" y="1198"/>
                    <a:pt x="26" y="1309"/>
                  </a:cubicBezTo>
                  <a:cubicBezTo>
                    <a:pt x="50" y="1419"/>
                    <a:pt x="117" y="1512"/>
                    <a:pt x="213" y="1573"/>
                  </a:cubicBezTo>
                  <a:lnTo>
                    <a:pt x="1661" y="2474"/>
                  </a:lnTo>
                  <a:cubicBezTo>
                    <a:pt x="1729" y="2515"/>
                    <a:pt x="1806" y="2538"/>
                    <a:pt x="1884" y="2538"/>
                  </a:cubicBezTo>
                  <a:cubicBezTo>
                    <a:pt x="2032" y="2538"/>
                    <a:pt x="2165" y="2462"/>
                    <a:pt x="2244" y="2339"/>
                  </a:cubicBezTo>
                  <a:lnTo>
                    <a:pt x="2735" y="1548"/>
                  </a:lnTo>
                  <a:cubicBezTo>
                    <a:pt x="2795" y="1452"/>
                    <a:pt x="2814" y="1340"/>
                    <a:pt x="2789" y="1229"/>
                  </a:cubicBezTo>
                  <a:cubicBezTo>
                    <a:pt x="2763" y="1118"/>
                    <a:pt x="2697" y="1026"/>
                    <a:pt x="2601" y="966"/>
                  </a:cubicBezTo>
                  <a:lnTo>
                    <a:pt x="1153" y="64"/>
                  </a:lnTo>
                  <a:cubicBezTo>
                    <a:pt x="1085" y="23"/>
                    <a:pt x="1008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8"/>
            <p:cNvSpPr/>
            <p:nvPr/>
          </p:nvSpPr>
          <p:spPr>
            <a:xfrm>
              <a:off x="7218320" y="4006289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30" y="1"/>
                  </a:moveTo>
                  <a:cubicBezTo>
                    <a:pt x="782" y="1"/>
                    <a:pt x="648" y="75"/>
                    <a:pt x="571" y="201"/>
                  </a:cubicBezTo>
                  <a:lnTo>
                    <a:pt x="79" y="990"/>
                  </a:lnTo>
                  <a:cubicBezTo>
                    <a:pt x="20" y="1086"/>
                    <a:pt x="0" y="1200"/>
                    <a:pt x="26" y="1310"/>
                  </a:cubicBezTo>
                  <a:cubicBezTo>
                    <a:pt x="51" y="1420"/>
                    <a:pt x="117" y="1514"/>
                    <a:pt x="213" y="1573"/>
                  </a:cubicBezTo>
                  <a:lnTo>
                    <a:pt x="1661" y="2475"/>
                  </a:lnTo>
                  <a:cubicBezTo>
                    <a:pt x="1729" y="2516"/>
                    <a:pt x="1807" y="2538"/>
                    <a:pt x="1885" y="2538"/>
                  </a:cubicBezTo>
                  <a:cubicBezTo>
                    <a:pt x="2032" y="2538"/>
                    <a:pt x="2167" y="2464"/>
                    <a:pt x="2244" y="2339"/>
                  </a:cubicBezTo>
                  <a:lnTo>
                    <a:pt x="2736" y="1549"/>
                  </a:lnTo>
                  <a:cubicBezTo>
                    <a:pt x="2796" y="1453"/>
                    <a:pt x="2814" y="1340"/>
                    <a:pt x="2789" y="1230"/>
                  </a:cubicBezTo>
                  <a:cubicBezTo>
                    <a:pt x="2764" y="1120"/>
                    <a:pt x="2697" y="1026"/>
                    <a:pt x="2602" y="967"/>
                  </a:cubicBezTo>
                  <a:lnTo>
                    <a:pt x="1154" y="65"/>
                  </a:lnTo>
                  <a:cubicBezTo>
                    <a:pt x="1086" y="24"/>
                    <a:pt x="1009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8"/>
            <p:cNvSpPr/>
            <p:nvPr/>
          </p:nvSpPr>
          <p:spPr>
            <a:xfrm>
              <a:off x="7190342" y="4253875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30" y="1"/>
                  </a:moveTo>
                  <a:cubicBezTo>
                    <a:pt x="782" y="1"/>
                    <a:pt x="648" y="75"/>
                    <a:pt x="572" y="201"/>
                  </a:cubicBezTo>
                  <a:lnTo>
                    <a:pt x="79" y="990"/>
                  </a:lnTo>
                  <a:cubicBezTo>
                    <a:pt x="19" y="1086"/>
                    <a:pt x="0" y="1200"/>
                    <a:pt x="26" y="1310"/>
                  </a:cubicBezTo>
                  <a:cubicBezTo>
                    <a:pt x="51" y="1420"/>
                    <a:pt x="117" y="1514"/>
                    <a:pt x="213" y="1573"/>
                  </a:cubicBezTo>
                  <a:lnTo>
                    <a:pt x="1662" y="2475"/>
                  </a:lnTo>
                  <a:cubicBezTo>
                    <a:pt x="1729" y="2516"/>
                    <a:pt x="1807" y="2538"/>
                    <a:pt x="1886" y="2538"/>
                  </a:cubicBezTo>
                  <a:cubicBezTo>
                    <a:pt x="2032" y="2538"/>
                    <a:pt x="2168" y="2466"/>
                    <a:pt x="2244" y="2339"/>
                  </a:cubicBezTo>
                  <a:lnTo>
                    <a:pt x="2737" y="1549"/>
                  </a:lnTo>
                  <a:cubicBezTo>
                    <a:pt x="2796" y="1453"/>
                    <a:pt x="2814" y="1340"/>
                    <a:pt x="2790" y="1230"/>
                  </a:cubicBezTo>
                  <a:cubicBezTo>
                    <a:pt x="2764" y="1120"/>
                    <a:pt x="2697" y="1027"/>
                    <a:pt x="2602" y="967"/>
                  </a:cubicBezTo>
                  <a:lnTo>
                    <a:pt x="1154" y="65"/>
                  </a:lnTo>
                  <a:cubicBezTo>
                    <a:pt x="1085" y="24"/>
                    <a:pt x="1009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8"/>
            <p:cNvSpPr/>
            <p:nvPr/>
          </p:nvSpPr>
          <p:spPr>
            <a:xfrm>
              <a:off x="7228491" y="4190283"/>
              <a:ext cx="94137" cy="83538"/>
            </a:xfrm>
            <a:custGeom>
              <a:avLst/>
              <a:gdLst/>
              <a:ahLst/>
              <a:cxnLst/>
              <a:rect l="l" t="t" r="r" b="b"/>
              <a:pathLst>
                <a:path w="2860" h="2538" extrusionOk="0">
                  <a:moveTo>
                    <a:pt x="974" y="1"/>
                  </a:moveTo>
                  <a:cubicBezTo>
                    <a:pt x="828" y="1"/>
                    <a:pt x="693" y="75"/>
                    <a:pt x="616" y="201"/>
                  </a:cubicBezTo>
                  <a:lnTo>
                    <a:pt x="123" y="990"/>
                  </a:lnTo>
                  <a:cubicBezTo>
                    <a:pt x="1" y="1187"/>
                    <a:pt x="62" y="1448"/>
                    <a:pt x="259" y="1571"/>
                  </a:cubicBezTo>
                  <a:lnTo>
                    <a:pt x="1708" y="2473"/>
                  </a:lnTo>
                  <a:cubicBezTo>
                    <a:pt x="1776" y="2515"/>
                    <a:pt x="1852" y="2537"/>
                    <a:pt x="1931" y="2537"/>
                  </a:cubicBezTo>
                  <a:cubicBezTo>
                    <a:pt x="2078" y="2537"/>
                    <a:pt x="2212" y="2463"/>
                    <a:pt x="2288" y="2338"/>
                  </a:cubicBezTo>
                  <a:lnTo>
                    <a:pt x="2781" y="1549"/>
                  </a:lnTo>
                  <a:cubicBezTo>
                    <a:pt x="2841" y="1453"/>
                    <a:pt x="2860" y="1340"/>
                    <a:pt x="2834" y="1230"/>
                  </a:cubicBezTo>
                  <a:cubicBezTo>
                    <a:pt x="2809" y="1119"/>
                    <a:pt x="2743" y="1026"/>
                    <a:pt x="2647" y="967"/>
                  </a:cubicBezTo>
                  <a:lnTo>
                    <a:pt x="1198" y="65"/>
                  </a:lnTo>
                  <a:cubicBezTo>
                    <a:pt x="1131" y="23"/>
                    <a:pt x="1053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8"/>
            <p:cNvSpPr/>
            <p:nvPr/>
          </p:nvSpPr>
          <p:spPr>
            <a:xfrm>
              <a:off x="7268153" y="4126659"/>
              <a:ext cx="95552" cy="83472"/>
            </a:xfrm>
            <a:custGeom>
              <a:avLst/>
              <a:gdLst/>
              <a:ahLst/>
              <a:cxnLst/>
              <a:rect l="l" t="t" r="r" b="b"/>
              <a:pathLst>
                <a:path w="2903" h="2536" extrusionOk="0">
                  <a:moveTo>
                    <a:pt x="974" y="1"/>
                  </a:moveTo>
                  <a:cubicBezTo>
                    <a:pt x="826" y="1"/>
                    <a:pt x="692" y="75"/>
                    <a:pt x="614" y="200"/>
                  </a:cubicBezTo>
                  <a:lnTo>
                    <a:pt x="123" y="990"/>
                  </a:lnTo>
                  <a:cubicBezTo>
                    <a:pt x="0" y="1187"/>
                    <a:pt x="60" y="1449"/>
                    <a:pt x="258" y="1571"/>
                  </a:cubicBezTo>
                  <a:lnTo>
                    <a:pt x="1706" y="2472"/>
                  </a:lnTo>
                  <a:cubicBezTo>
                    <a:pt x="1774" y="2514"/>
                    <a:pt x="1852" y="2536"/>
                    <a:pt x="1929" y="2536"/>
                  </a:cubicBezTo>
                  <a:cubicBezTo>
                    <a:pt x="2077" y="2536"/>
                    <a:pt x="2211" y="2461"/>
                    <a:pt x="2289" y="2337"/>
                  </a:cubicBezTo>
                  <a:lnTo>
                    <a:pt x="2780" y="1546"/>
                  </a:lnTo>
                  <a:cubicBezTo>
                    <a:pt x="2903" y="1350"/>
                    <a:pt x="2843" y="1088"/>
                    <a:pt x="2645" y="966"/>
                  </a:cubicBezTo>
                  <a:lnTo>
                    <a:pt x="1197" y="64"/>
                  </a:lnTo>
                  <a:cubicBezTo>
                    <a:pt x="1129" y="23"/>
                    <a:pt x="1051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8"/>
            <p:cNvSpPr/>
            <p:nvPr/>
          </p:nvSpPr>
          <p:spPr>
            <a:xfrm>
              <a:off x="7309330" y="4062935"/>
              <a:ext cx="92623" cy="83538"/>
            </a:xfrm>
            <a:custGeom>
              <a:avLst/>
              <a:gdLst/>
              <a:ahLst/>
              <a:cxnLst/>
              <a:rect l="l" t="t" r="r" b="b"/>
              <a:pathLst>
                <a:path w="2814" h="2538" extrusionOk="0">
                  <a:moveTo>
                    <a:pt x="930" y="0"/>
                  </a:moveTo>
                  <a:cubicBezTo>
                    <a:pt x="782" y="0"/>
                    <a:pt x="648" y="75"/>
                    <a:pt x="571" y="199"/>
                  </a:cubicBezTo>
                  <a:lnTo>
                    <a:pt x="79" y="990"/>
                  </a:lnTo>
                  <a:cubicBezTo>
                    <a:pt x="19" y="1085"/>
                    <a:pt x="1" y="1198"/>
                    <a:pt x="26" y="1309"/>
                  </a:cubicBezTo>
                  <a:cubicBezTo>
                    <a:pt x="51" y="1418"/>
                    <a:pt x="118" y="1512"/>
                    <a:pt x="213" y="1572"/>
                  </a:cubicBezTo>
                  <a:lnTo>
                    <a:pt x="1660" y="2474"/>
                  </a:lnTo>
                  <a:cubicBezTo>
                    <a:pt x="1727" y="2514"/>
                    <a:pt x="1805" y="2538"/>
                    <a:pt x="1884" y="2538"/>
                  </a:cubicBezTo>
                  <a:cubicBezTo>
                    <a:pt x="2029" y="2538"/>
                    <a:pt x="2165" y="2463"/>
                    <a:pt x="2242" y="2338"/>
                  </a:cubicBezTo>
                  <a:lnTo>
                    <a:pt x="2735" y="1548"/>
                  </a:lnTo>
                  <a:cubicBezTo>
                    <a:pt x="2794" y="1453"/>
                    <a:pt x="2814" y="1339"/>
                    <a:pt x="2788" y="1229"/>
                  </a:cubicBezTo>
                  <a:cubicBezTo>
                    <a:pt x="2762" y="1118"/>
                    <a:pt x="2697" y="1025"/>
                    <a:pt x="2601" y="965"/>
                  </a:cubicBezTo>
                  <a:lnTo>
                    <a:pt x="1154" y="64"/>
                  </a:lnTo>
                  <a:cubicBezTo>
                    <a:pt x="1086" y="23"/>
                    <a:pt x="1008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8"/>
            <p:cNvSpPr/>
            <p:nvPr/>
          </p:nvSpPr>
          <p:spPr>
            <a:xfrm>
              <a:off x="7400208" y="4119549"/>
              <a:ext cx="92656" cy="83571"/>
            </a:xfrm>
            <a:custGeom>
              <a:avLst/>
              <a:gdLst/>
              <a:ahLst/>
              <a:cxnLst/>
              <a:rect l="l" t="t" r="r" b="b"/>
              <a:pathLst>
                <a:path w="2815" h="2539" extrusionOk="0">
                  <a:moveTo>
                    <a:pt x="930" y="1"/>
                  </a:moveTo>
                  <a:cubicBezTo>
                    <a:pt x="782" y="1"/>
                    <a:pt x="648" y="75"/>
                    <a:pt x="571" y="201"/>
                  </a:cubicBezTo>
                  <a:lnTo>
                    <a:pt x="79" y="990"/>
                  </a:lnTo>
                  <a:cubicBezTo>
                    <a:pt x="18" y="1086"/>
                    <a:pt x="0" y="1199"/>
                    <a:pt x="26" y="1309"/>
                  </a:cubicBezTo>
                  <a:cubicBezTo>
                    <a:pt x="50" y="1420"/>
                    <a:pt x="117" y="1512"/>
                    <a:pt x="213" y="1573"/>
                  </a:cubicBezTo>
                  <a:lnTo>
                    <a:pt x="1661" y="2474"/>
                  </a:lnTo>
                  <a:cubicBezTo>
                    <a:pt x="1729" y="2516"/>
                    <a:pt x="1806" y="2538"/>
                    <a:pt x="1885" y="2538"/>
                  </a:cubicBezTo>
                  <a:cubicBezTo>
                    <a:pt x="2031" y="2538"/>
                    <a:pt x="2166" y="2464"/>
                    <a:pt x="2244" y="2339"/>
                  </a:cubicBezTo>
                  <a:lnTo>
                    <a:pt x="2736" y="1549"/>
                  </a:lnTo>
                  <a:cubicBezTo>
                    <a:pt x="2795" y="1453"/>
                    <a:pt x="2815" y="1340"/>
                    <a:pt x="2789" y="1229"/>
                  </a:cubicBezTo>
                  <a:cubicBezTo>
                    <a:pt x="2763" y="1119"/>
                    <a:pt x="2697" y="1026"/>
                    <a:pt x="2602" y="967"/>
                  </a:cubicBezTo>
                  <a:lnTo>
                    <a:pt x="1154" y="64"/>
                  </a:lnTo>
                  <a:cubicBezTo>
                    <a:pt x="1086" y="23"/>
                    <a:pt x="1008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8"/>
            <p:cNvSpPr/>
            <p:nvPr/>
          </p:nvSpPr>
          <p:spPr>
            <a:xfrm>
              <a:off x="7166710" y="3898394"/>
              <a:ext cx="85217" cy="71162"/>
            </a:xfrm>
            <a:custGeom>
              <a:avLst/>
              <a:gdLst/>
              <a:ahLst/>
              <a:cxnLst/>
              <a:rect l="l" t="t" r="r" b="b"/>
              <a:pathLst>
                <a:path w="2589" h="2162" extrusionOk="0">
                  <a:moveTo>
                    <a:pt x="706" y="1"/>
                  </a:moveTo>
                  <a:cubicBezTo>
                    <a:pt x="558" y="1"/>
                    <a:pt x="425" y="75"/>
                    <a:pt x="346" y="201"/>
                  </a:cubicBezTo>
                  <a:lnTo>
                    <a:pt x="88" y="616"/>
                  </a:lnTo>
                  <a:cubicBezTo>
                    <a:pt x="59" y="662"/>
                    <a:pt x="39" y="713"/>
                    <a:pt x="31" y="763"/>
                  </a:cubicBezTo>
                  <a:cubicBezTo>
                    <a:pt x="0" y="932"/>
                    <a:pt x="79" y="1106"/>
                    <a:pt x="224" y="1197"/>
                  </a:cubicBezTo>
                  <a:lnTo>
                    <a:pt x="1673" y="2098"/>
                  </a:lnTo>
                  <a:cubicBezTo>
                    <a:pt x="1740" y="2139"/>
                    <a:pt x="1817" y="2162"/>
                    <a:pt x="1896" y="2162"/>
                  </a:cubicBezTo>
                  <a:cubicBezTo>
                    <a:pt x="2042" y="2162"/>
                    <a:pt x="2176" y="2087"/>
                    <a:pt x="2252" y="1964"/>
                  </a:cubicBezTo>
                  <a:lnTo>
                    <a:pt x="2510" y="1549"/>
                  </a:lnTo>
                  <a:cubicBezTo>
                    <a:pt x="2570" y="1453"/>
                    <a:pt x="2589" y="1340"/>
                    <a:pt x="2563" y="1230"/>
                  </a:cubicBezTo>
                  <a:cubicBezTo>
                    <a:pt x="2538" y="1119"/>
                    <a:pt x="2472" y="1027"/>
                    <a:pt x="2376" y="966"/>
                  </a:cubicBezTo>
                  <a:lnTo>
                    <a:pt x="928" y="65"/>
                  </a:lnTo>
                  <a:cubicBezTo>
                    <a:pt x="861" y="23"/>
                    <a:pt x="784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8"/>
            <p:cNvSpPr/>
            <p:nvPr/>
          </p:nvSpPr>
          <p:spPr>
            <a:xfrm>
              <a:off x="7348564" y="4011654"/>
              <a:ext cx="86698" cy="71162"/>
            </a:xfrm>
            <a:custGeom>
              <a:avLst/>
              <a:gdLst/>
              <a:ahLst/>
              <a:cxnLst/>
              <a:rect l="l" t="t" r="r" b="b"/>
              <a:pathLst>
                <a:path w="2634" h="2162" extrusionOk="0">
                  <a:moveTo>
                    <a:pt x="704" y="1"/>
                  </a:moveTo>
                  <a:cubicBezTo>
                    <a:pt x="558" y="1"/>
                    <a:pt x="425" y="75"/>
                    <a:pt x="346" y="200"/>
                  </a:cubicBezTo>
                  <a:lnTo>
                    <a:pt x="87" y="615"/>
                  </a:lnTo>
                  <a:cubicBezTo>
                    <a:pt x="59" y="661"/>
                    <a:pt x="38" y="712"/>
                    <a:pt x="31" y="762"/>
                  </a:cubicBezTo>
                  <a:cubicBezTo>
                    <a:pt x="0" y="932"/>
                    <a:pt x="79" y="1106"/>
                    <a:pt x="224" y="1197"/>
                  </a:cubicBezTo>
                  <a:lnTo>
                    <a:pt x="1672" y="2098"/>
                  </a:lnTo>
                  <a:cubicBezTo>
                    <a:pt x="1740" y="2139"/>
                    <a:pt x="1816" y="2161"/>
                    <a:pt x="1895" y="2161"/>
                  </a:cubicBezTo>
                  <a:cubicBezTo>
                    <a:pt x="2043" y="2161"/>
                    <a:pt x="2176" y="2087"/>
                    <a:pt x="2251" y="1964"/>
                  </a:cubicBezTo>
                  <a:lnTo>
                    <a:pt x="2510" y="1549"/>
                  </a:lnTo>
                  <a:cubicBezTo>
                    <a:pt x="2633" y="1351"/>
                    <a:pt x="2572" y="1088"/>
                    <a:pt x="2375" y="966"/>
                  </a:cubicBezTo>
                  <a:lnTo>
                    <a:pt x="927" y="64"/>
                  </a:lnTo>
                  <a:cubicBezTo>
                    <a:pt x="861" y="23"/>
                    <a:pt x="783" y="1"/>
                    <a:pt x="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8"/>
            <p:cNvSpPr/>
            <p:nvPr/>
          </p:nvSpPr>
          <p:spPr>
            <a:xfrm>
              <a:off x="7260879" y="3723813"/>
              <a:ext cx="353178" cy="299132"/>
            </a:xfrm>
            <a:custGeom>
              <a:avLst/>
              <a:gdLst/>
              <a:ahLst/>
              <a:cxnLst/>
              <a:rect l="l" t="t" r="r" b="b"/>
              <a:pathLst>
                <a:path w="10730" h="9088" extrusionOk="0">
                  <a:moveTo>
                    <a:pt x="2593" y="1"/>
                  </a:moveTo>
                  <a:cubicBezTo>
                    <a:pt x="2447" y="1"/>
                    <a:pt x="2303" y="74"/>
                    <a:pt x="2219" y="208"/>
                  </a:cubicBezTo>
                  <a:lnTo>
                    <a:pt x="70" y="3660"/>
                  </a:lnTo>
                  <a:cubicBezTo>
                    <a:pt x="25" y="3736"/>
                    <a:pt x="0" y="3820"/>
                    <a:pt x="5" y="3904"/>
                  </a:cubicBezTo>
                  <a:cubicBezTo>
                    <a:pt x="9" y="4048"/>
                    <a:pt x="80" y="4187"/>
                    <a:pt x="212" y="4268"/>
                  </a:cubicBezTo>
                  <a:lnTo>
                    <a:pt x="7845" y="9021"/>
                  </a:lnTo>
                  <a:cubicBezTo>
                    <a:pt x="7918" y="9066"/>
                    <a:pt x="7998" y="9087"/>
                    <a:pt x="8077" y="9087"/>
                  </a:cubicBezTo>
                  <a:cubicBezTo>
                    <a:pt x="8224" y="9087"/>
                    <a:pt x="8368" y="9013"/>
                    <a:pt x="8452" y="8879"/>
                  </a:cubicBezTo>
                  <a:lnTo>
                    <a:pt x="10601" y="5426"/>
                  </a:lnTo>
                  <a:cubicBezTo>
                    <a:pt x="10730" y="5220"/>
                    <a:pt x="10667" y="4950"/>
                    <a:pt x="10460" y="4821"/>
                  </a:cubicBezTo>
                  <a:lnTo>
                    <a:pt x="2826" y="68"/>
                  </a:lnTo>
                  <a:cubicBezTo>
                    <a:pt x="2753" y="22"/>
                    <a:pt x="2673" y="1"/>
                    <a:pt x="25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8"/>
            <p:cNvSpPr/>
            <p:nvPr/>
          </p:nvSpPr>
          <p:spPr>
            <a:xfrm>
              <a:off x="7261044" y="3850898"/>
              <a:ext cx="353013" cy="172047"/>
            </a:xfrm>
            <a:custGeom>
              <a:avLst/>
              <a:gdLst/>
              <a:ahLst/>
              <a:cxnLst/>
              <a:rect l="l" t="t" r="r" b="b"/>
              <a:pathLst>
                <a:path w="10725" h="5227" extrusionOk="0">
                  <a:moveTo>
                    <a:pt x="487" y="0"/>
                  </a:moveTo>
                  <a:cubicBezTo>
                    <a:pt x="321" y="0"/>
                    <a:pt x="158" y="14"/>
                    <a:pt x="0" y="43"/>
                  </a:cubicBezTo>
                  <a:cubicBezTo>
                    <a:pt x="4" y="187"/>
                    <a:pt x="75" y="326"/>
                    <a:pt x="207" y="407"/>
                  </a:cubicBezTo>
                  <a:lnTo>
                    <a:pt x="7840" y="5160"/>
                  </a:lnTo>
                  <a:cubicBezTo>
                    <a:pt x="7913" y="5205"/>
                    <a:pt x="7993" y="5226"/>
                    <a:pt x="8072" y="5226"/>
                  </a:cubicBezTo>
                  <a:cubicBezTo>
                    <a:pt x="8219" y="5226"/>
                    <a:pt x="8363" y="5152"/>
                    <a:pt x="8447" y="5018"/>
                  </a:cubicBezTo>
                  <a:lnTo>
                    <a:pt x="10596" y="1565"/>
                  </a:lnTo>
                  <a:cubicBezTo>
                    <a:pt x="10725" y="1359"/>
                    <a:pt x="10662" y="1089"/>
                    <a:pt x="10455" y="960"/>
                  </a:cubicBezTo>
                  <a:lnTo>
                    <a:pt x="10389" y="918"/>
                  </a:lnTo>
                  <a:cubicBezTo>
                    <a:pt x="10190" y="920"/>
                    <a:pt x="9975" y="984"/>
                    <a:pt x="9746" y="1125"/>
                  </a:cubicBezTo>
                  <a:cubicBezTo>
                    <a:pt x="8760" y="1734"/>
                    <a:pt x="8611" y="3491"/>
                    <a:pt x="7641" y="3491"/>
                  </a:cubicBezTo>
                  <a:cubicBezTo>
                    <a:pt x="7416" y="3491"/>
                    <a:pt x="7148" y="3397"/>
                    <a:pt x="6815" y="3173"/>
                  </a:cubicBezTo>
                  <a:cubicBezTo>
                    <a:pt x="5068" y="1997"/>
                    <a:pt x="2503" y="0"/>
                    <a:pt x="487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8"/>
            <p:cNvSpPr/>
            <p:nvPr/>
          </p:nvSpPr>
          <p:spPr>
            <a:xfrm>
              <a:off x="7305775" y="3756169"/>
              <a:ext cx="53520" cy="79226"/>
            </a:xfrm>
            <a:custGeom>
              <a:avLst/>
              <a:gdLst/>
              <a:ahLst/>
              <a:cxnLst/>
              <a:rect l="l" t="t" r="r" b="b"/>
              <a:pathLst>
                <a:path w="1626" h="2407" extrusionOk="0">
                  <a:moveTo>
                    <a:pt x="1494" y="0"/>
                  </a:moveTo>
                  <a:cubicBezTo>
                    <a:pt x="1462" y="0"/>
                    <a:pt x="1431" y="12"/>
                    <a:pt x="1408" y="35"/>
                  </a:cubicBezTo>
                  <a:cubicBezTo>
                    <a:pt x="901" y="523"/>
                    <a:pt x="254" y="1541"/>
                    <a:pt x="31" y="2232"/>
                  </a:cubicBezTo>
                  <a:cubicBezTo>
                    <a:pt x="0" y="2328"/>
                    <a:pt x="77" y="2406"/>
                    <a:pt x="159" y="2406"/>
                  </a:cubicBezTo>
                  <a:cubicBezTo>
                    <a:pt x="190" y="2406"/>
                    <a:pt x="222" y="2395"/>
                    <a:pt x="249" y="2369"/>
                  </a:cubicBezTo>
                  <a:cubicBezTo>
                    <a:pt x="769" y="1865"/>
                    <a:pt x="1400" y="836"/>
                    <a:pt x="1614" y="163"/>
                  </a:cubicBezTo>
                  <a:cubicBezTo>
                    <a:pt x="1626" y="123"/>
                    <a:pt x="1616" y="75"/>
                    <a:pt x="1583" y="40"/>
                  </a:cubicBezTo>
                  <a:cubicBezTo>
                    <a:pt x="1559" y="13"/>
                    <a:pt x="1526" y="0"/>
                    <a:pt x="1494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8"/>
            <p:cNvSpPr/>
            <p:nvPr/>
          </p:nvSpPr>
          <p:spPr>
            <a:xfrm>
              <a:off x="7325425" y="4281556"/>
              <a:ext cx="84657" cy="44501"/>
            </a:xfrm>
            <a:custGeom>
              <a:avLst/>
              <a:gdLst/>
              <a:ahLst/>
              <a:cxnLst/>
              <a:rect l="l" t="t" r="r" b="b"/>
              <a:pathLst>
                <a:path w="2572" h="1352" extrusionOk="0">
                  <a:moveTo>
                    <a:pt x="2356" y="0"/>
                  </a:moveTo>
                  <a:cubicBezTo>
                    <a:pt x="2119" y="176"/>
                    <a:pt x="1735" y="365"/>
                    <a:pt x="1179" y="365"/>
                  </a:cubicBezTo>
                  <a:cubicBezTo>
                    <a:pt x="851" y="365"/>
                    <a:pt x="464" y="300"/>
                    <a:pt x="13" y="127"/>
                  </a:cubicBezTo>
                  <a:lnTo>
                    <a:pt x="13" y="127"/>
                  </a:lnTo>
                  <a:cubicBezTo>
                    <a:pt x="1" y="234"/>
                    <a:pt x="49" y="344"/>
                    <a:pt x="147" y="405"/>
                  </a:cubicBezTo>
                  <a:lnTo>
                    <a:pt x="1596" y="1307"/>
                  </a:lnTo>
                  <a:cubicBezTo>
                    <a:pt x="1643" y="1337"/>
                    <a:pt x="1696" y="1351"/>
                    <a:pt x="1749" y="1351"/>
                  </a:cubicBezTo>
                  <a:cubicBezTo>
                    <a:pt x="1845" y="1351"/>
                    <a:pt x="1941" y="1302"/>
                    <a:pt x="1996" y="1213"/>
                  </a:cubicBezTo>
                  <a:lnTo>
                    <a:pt x="2487" y="424"/>
                  </a:lnTo>
                  <a:cubicBezTo>
                    <a:pt x="2571" y="288"/>
                    <a:pt x="2530" y="110"/>
                    <a:pt x="2394" y="25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8"/>
            <p:cNvSpPr/>
            <p:nvPr/>
          </p:nvSpPr>
          <p:spPr>
            <a:xfrm>
              <a:off x="7285763" y="4345213"/>
              <a:ext cx="84723" cy="44468"/>
            </a:xfrm>
            <a:custGeom>
              <a:avLst/>
              <a:gdLst/>
              <a:ahLst/>
              <a:cxnLst/>
              <a:rect l="l" t="t" r="r" b="b"/>
              <a:pathLst>
                <a:path w="2574" h="1351" extrusionOk="0">
                  <a:moveTo>
                    <a:pt x="2356" y="1"/>
                  </a:moveTo>
                  <a:cubicBezTo>
                    <a:pt x="2118" y="175"/>
                    <a:pt x="1734" y="365"/>
                    <a:pt x="1178" y="365"/>
                  </a:cubicBezTo>
                  <a:cubicBezTo>
                    <a:pt x="851" y="365"/>
                    <a:pt x="465" y="299"/>
                    <a:pt x="13" y="127"/>
                  </a:cubicBezTo>
                  <a:lnTo>
                    <a:pt x="13" y="127"/>
                  </a:lnTo>
                  <a:cubicBezTo>
                    <a:pt x="0" y="235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7" y="1351"/>
                    <a:pt x="1750" y="1351"/>
                  </a:cubicBezTo>
                  <a:cubicBezTo>
                    <a:pt x="1846" y="1351"/>
                    <a:pt x="1940" y="1302"/>
                    <a:pt x="1995" y="1213"/>
                  </a:cubicBezTo>
                  <a:lnTo>
                    <a:pt x="2488" y="423"/>
                  </a:lnTo>
                  <a:cubicBezTo>
                    <a:pt x="2573" y="288"/>
                    <a:pt x="2532" y="109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8"/>
            <p:cNvSpPr/>
            <p:nvPr/>
          </p:nvSpPr>
          <p:spPr>
            <a:xfrm>
              <a:off x="7155255" y="4352257"/>
              <a:ext cx="84624" cy="44501"/>
            </a:xfrm>
            <a:custGeom>
              <a:avLst/>
              <a:gdLst/>
              <a:ahLst/>
              <a:cxnLst/>
              <a:rect l="l" t="t" r="r" b="b"/>
              <a:pathLst>
                <a:path w="2571" h="1352" extrusionOk="0">
                  <a:moveTo>
                    <a:pt x="2356" y="0"/>
                  </a:moveTo>
                  <a:cubicBezTo>
                    <a:pt x="2118" y="175"/>
                    <a:pt x="1734" y="365"/>
                    <a:pt x="1177" y="365"/>
                  </a:cubicBezTo>
                  <a:cubicBezTo>
                    <a:pt x="850" y="365"/>
                    <a:pt x="463" y="299"/>
                    <a:pt x="12" y="127"/>
                  </a:cubicBezTo>
                  <a:lnTo>
                    <a:pt x="12" y="127"/>
                  </a:lnTo>
                  <a:cubicBezTo>
                    <a:pt x="0" y="235"/>
                    <a:pt x="48" y="344"/>
                    <a:pt x="146" y="405"/>
                  </a:cubicBezTo>
                  <a:lnTo>
                    <a:pt x="1595" y="1307"/>
                  </a:lnTo>
                  <a:cubicBezTo>
                    <a:pt x="1642" y="1337"/>
                    <a:pt x="1695" y="1351"/>
                    <a:pt x="1748" y="1351"/>
                  </a:cubicBezTo>
                  <a:cubicBezTo>
                    <a:pt x="1845" y="1351"/>
                    <a:pt x="1940" y="1302"/>
                    <a:pt x="1995" y="1213"/>
                  </a:cubicBezTo>
                  <a:lnTo>
                    <a:pt x="2487" y="424"/>
                  </a:lnTo>
                  <a:cubicBezTo>
                    <a:pt x="2571" y="288"/>
                    <a:pt x="2529" y="110"/>
                    <a:pt x="2393" y="25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8"/>
            <p:cNvSpPr/>
            <p:nvPr/>
          </p:nvSpPr>
          <p:spPr>
            <a:xfrm>
              <a:off x="7246166" y="4408904"/>
              <a:ext cx="84690" cy="44468"/>
            </a:xfrm>
            <a:custGeom>
              <a:avLst/>
              <a:gdLst/>
              <a:ahLst/>
              <a:cxnLst/>
              <a:rect l="l" t="t" r="r" b="b"/>
              <a:pathLst>
                <a:path w="2573" h="1351" extrusionOk="0">
                  <a:moveTo>
                    <a:pt x="2356" y="1"/>
                  </a:moveTo>
                  <a:cubicBezTo>
                    <a:pt x="2118" y="176"/>
                    <a:pt x="1735" y="365"/>
                    <a:pt x="1179" y="365"/>
                  </a:cubicBezTo>
                  <a:cubicBezTo>
                    <a:pt x="851" y="365"/>
                    <a:pt x="464" y="299"/>
                    <a:pt x="12" y="126"/>
                  </a:cubicBezTo>
                  <a:lnTo>
                    <a:pt x="12" y="126"/>
                  </a:lnTo>
                  <a:cubicBezTo>
                    <a:pt x="0" y="235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6" y="1351"/>
                    <a:pt x="1748" y="1351"/>
                  </a:cubicBezTo>
                  <a:cubicBezTo>
                    <a:pt x="1845" y="1351"/>
                    <a:pt x="1940" y="1302"/>
                    <a:pt x="1995" y="1214"/>
                  </a:cubicBezTo>
                  <a:lnTo>
                    <a:pt x="2488" y="423"/>
                  </a:lnTo>
                  <a:cubicBezTo>
                    <a:pt x="2573" y="288"/>
                    <a:pt x="2530" y="108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8"/>
            <p:cNvSpPr/>
            <p:nvPr/>
          </p:nvSpPr>
          <p:spPr>
            <a:xfrm>
              <a:off x="7365055" y="4217932"/>
              <a:ext cx="84690" cy="44468"/>
            </a:xfrm>
            <a:custGeom>
              <a:avLst/>
              <a:gdLst/>
              <a:ahLst/>
              <a:cxnLst/>
              <a:rect l="l" t="t" r="r" b="b"/>
              <a:pathLst>
                <a:path w="2573" h="1351" extrusionOk="0">
                  <a:moveTo>
                    <a:pt x="2356" y="0"/>
                  </a:moveTo>
                  <a:cubicBezTo>
                    <a:pt x="2118" y="175"/>
                    <a:pt x="1734" y="364"/>
                    <a:pt x="1178" y="364"/>
                  </a:cubicBezTo>
                  <a:cubicBezTo>
                    <a:pt x="850" y="364"/>
                    <a:pt x="464" y="299"/>
                    <a:pt x="12" y="127"/>
                  </a:cubicBezTo>
                  <a:lnTo>
                    <a:pt x="12" y="127"/>
                  </a:lnTo>
                  <a:cubicBezTo>
                    <a:pt x="0" y="234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9" y="1350"/>
                  </a:cubicBezTo>
                  <a:cubicBezTo>
                    <a:pt x="1845" y="1350"/>
                    <a:pt x="1940" y="1302"/>
                    <a:pt x="1995" y="1213"/>
                  </a:cubicBezTo>
                  <a:lnTo>
                    <a:pt x="2488" y="423"/>
                  </a:lnTo>
                  <a:cubicBezTo>
                    <a:pt x="2573" y="287"/>
                    <a:pt x="2530" y="109"/>
                    <a:pt x="2393" y="24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8"/>
            <p:cNvSpPr/>
            <p:nvPr/>
          </p:nvSpPr>
          <p:spPr>
            <a:xfrm>
              <a:off x="7257653" y="3955073"/>
              <a:ext cx="86698" cy="71162"/>
            </a:xfrm>
            <a:custGeom>
              <a:avLst/>
              <a:gdLst/>
              <a:ahLst/>
              <a:cxnLst/>
              <a:rect l="l" t="t" r="r" b="b"/>
              <a:pathLst>
                <a:path w="2634" h="2162" extrusionOk="0">
                  <a:moveTo>
                    <a:pt x="704" y="0"/>
                  </a:moveTo>
                  <a:cubicBezTo>
                    <a:pt x="557" y="0"/>
                    <a:pt x="423" y="75"/>
                    <a:pt x="346" y="199"/>
                  </a:cubicBezTo>
                  <a:lnTo>
                    <a:pt x="87" y="614"/>
                  </a:lnTo>
                  <a:cubicBezTo>
                    <a:pt x="59" y="661"/>
                    <a:pt x="38" y="711"/>
                    <a:pt x="30" y="762"/>
                  </a:cubicBezTo>
                  <a:cubicBezTo>
                    <a:pt x="0" y="931"/>
                    <a:pt x="78" y="1105"/>
                    <a:pt x="224" y="1195"/>
                  </a:cubicBezTo>
                  <a:lnTo>
                    <a:pt x="1672" y="2097"/>
                  </a:lnTo>
                  <a:cubicBezTo>
                    <a:pt x="1740" y="2139"/>
                    <a:pt x="1816" y="2161"/>
                    <a:pt x="1895" y="2161"/>
                  </a:cubicBezTo>
                  <a:cubicBezTo>
                    <a:pt x="2043" y="2161"/>
                    <a:pt x="2176" y="2087"/>
                    <a:pt x="2251" y="1962"/>
                  </a:cubicBezTo>
                  <a:lnTo>
                    <a:pt x="2509" y="1547"/>
                  </a:lnTo>
                  <a:cubicBezTo>
                    <a:pt x="2633" y="1349"/>
                    <a:pt x="2572" y="1088"/>
                    <a:pt x="2375" y="965"/>
                  </a:cubicBezTo>
                  <a:lnTo>
                    <a:pt x="927" y="64"/>
                  </a:lnTo>
                  <a:cubicBezTo>
                    <a:pt x="860" y="23"/>
                    <a:pt x="783" y="0"/>
                    <a:pt x="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8"/>
            <p:cNvSpPr/>
            <p:nvPr/>
          </p:nvSpPr>
          <p:spPr>
            <a:xfrm>
              <a:off x="7439508" y="4068235"/>
              <a:ext cx="86698" cy="71162"/>
            </a:xfrm>
            <a:custGeom>
              <a:avLst/>
              <a:gdLst/>
              <a:ahLst/>
              <a:cxnLst/>
              <a:rect l="l" t="t" r="r" b="b"/>
              <a:pathLst>
                <a:path w="2634" h="2162" extrusionOk="0">
                  <a:moveTo>
                    <a:pt x="706" y="1"/>
                  </a:moveTo>
                  <a:cubicBezTo>
                    <a:pt x="558" y="1"/>
                    <a:pt x="425" y="75"/>
                    <a:pt x="346" y="201"/>
                  </a:cubicBezTo>
                  <a:lnTo>
                    <a:pt x="88" y="616"/>
                  </a:lnTo>
                  <a:cubicBezTo>
                    <a:pt x="59" y="662"/>
                    <a:pt x="40" y="713"/>
                    <a:pt x="31" y="763"/>
                  </a:cubicBezTo>
                  <a:cubicBezTo>
                    <a:pt x="0" y="935"/>
                    <a:pt x="77" y="1105"/>
                    <a:pt x="224" y="1197"/>
                  </a:cubicBezTo>
                  <a:lnTo>
                    <a:pt x="1673" y="2098"/>
                  </a:lnTo>
                  <a:cubicBezTo>
                    <a:pt x="1740" y="2139"/>
                    <a:pt x="1817" y="2162"/>
                    <a:pt x="1896" y="2162"/>
                  </a:cubicBezTo>
                  <a:cubicBezTo>
                    <a:pt x="2042" y="2162"/>
                    <a:pt x="2176" y="2087"/>
                    <a:pt x="2252" y="1964"/>
                  </a:cubicBezTo>
                  <a:lnTo>
                    <a:pt x="2510" y="1549"/>
                  </a:lnTo>
                  <a:cubicBezTo>
                    <a:pt x="2633" y="1351"/>
                    <a:pt x="2573" y="1089"/>
                    <a:pt x="2376" y="966"/>
                  </a:cubicBezTo>
                  <a:lnTo>
                    <a:pt x="928" y="65"/>
                  </a:lnTo>
                  <a:cubicBezTo>
                    <a:pt x="861" y="23"/>
                    <a:pt x="784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8"/>
            <p:cNvSpPr/>
            <p:nvPr/>
          </p:nvSpPr>
          <p:spPr>
            <a:xfrm>
              <a:off x="6900658" y="4233862"/>
              <a:ext cx="433227" cy="286229"/>
            </a:xfrm>
            <a:custGeom>
              <a:avLst/>
              <a:gdLst/>
              <a:ahLst/>
              <a:cxnLst/>
              <a:rect l="l" t="t" r="r" b="b"/>
              <a:pathLst>
                <a:path w="13162" h="8696" extrusionOk="0">
                  <a:moveTo>
                    <a:pt x="1087" y="0"/>
                  </a:moveTo>
                  <a:cubicBezTo>
                    <a:pt x="1023" y="185"/>
                    <a:pt x="0" y="1226"/>
                    <a:pt x="905" y="2166"/>
                  </a:cubicBezTo>
                  <a:cubicBezTo>
                    <a:pt x="3748" y="5118"/>
                    <a:pt x="7305" y="7356"/>
                    <a:pt x="11283" y="8631"/>
                  </a:cubicBezTo>
                  <a:cubicBezTo>
                    <a:pt x="11418" y="8674"/>
                    <a:pt x="11555" y="8695"/>
                    <a:pt x="11691" y="8695"/>
                  </a:cubicBezTo>
                  <a:cubicBezTo>
                    <a:pt x="12138" y="8695"/>
                    <a:pt x="12566" y="8468"/>
                    <a:pt x="12812" y="8071"/>
                  </a:cubicBezTo>
                  <a:lnTo>
                    <a:pt x="13161" y="7512"/>
                  </a:lnTo>
                  <a:lnTo>
                    <a:pt x="13161" y="7512"/>
                  </a:lnTo>
                  <a:cubicBezTo>
                    <a:pt x="13046" y="7542"/>
                    <a:pt x="12926" y="7558"/>
                    <a:pt x="12805" y="7558"/>
                  </a:cubicBezTo>
                  <a:cubicBezTo>
                    <a:pt x="12664" y="7558"/>
                    <a:pt x="12521" y="7537"/>
                    <a:pt x="12381" y="7491"/>
                  </a:cubicBezTo>
                  <a:cubicBezTo>
                    <a:pt x="8262" y="6176"/>
                    <a:pt x="4490" y="3840"/>
                    <a:pt x="1442" y="677"/>
                  </a:cubicBezTo>
                  <a:cubicBezTo>
                    <a:pt x="1256" y="483"/>
                    <a:pt x="1138" y="249"/>
                    <a:pt x="1087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8"/>
            <p:cNvSpPr/>
            <p:nvPr/>
          </p:nvSpPr>
          <p:spPr>
            <a:xfrm>
              <a:off x="7343792" y="3828779"/>
              <a:ext cx="65797" cy="43119"/>
            </a:xfrm>
            <a:custGeom>
              <a:avLst/>
              <a:gdLst/>
              <a:ahLst/>
              <a:cxnLst/>
              <a:rect l="l" t="t" r="r" b="b"/>
              <a:pathLst>
                <a:path w="1999" h="1310" extrusionOk="0">
                  <a:moveTo>
                    <a:pt x="849" y="1"/>
                  </a:moveTo>
                  <a:cubicBezTo>
                    <a:pt x="788" y="1"/>
                    <a:pt x="728" y="7"/>
                    <a:pt x="671" y="20"/>
                  </a:cubicBezTo>
                  <a:cubicBezTo>
                    <a:pt x="0" y="170"/>
                    <a:pt x="360" y="1120"/>
                    <a:pt x="1157" y="1284"/>
                  </a:cubicBezTo>
                  <a:cubicBezTo>
                    <a:pt x="1243" y="1301"/>
                    <a:pt x="1321" y="1310"/>
                    <a:pt x="1392" y="1310"/>
                  </a:cubicBezTo>
                  <a:cubicBezTo>
                    <a:pt x="1879" y="1310"/>
                    <a:pt x="1998" y="921"/>
                    <a:pt x="1820" y="593"/>
                  </a:cubicBezTo>
                  <a:cubicBezTo>
                    <a:pt x="1607" y="205"/>
                    <a:pt x="1200" y="1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8"/>
            <p:cNvSpPr/>
            <p:nvPr/>
          </p:nvSpPr>
          <p:spPr>
            <a:xfrm>
              <a:off x="7445466" y="3892140"/>
              <a:ext cx="65830" cy="43086"/>
            </a:xfrm>
            <a:custGeom>
              <a:avLst/>
              <a:gdLst/>
              <a:ahLst/>
              <a:cxnLst/>
              <a:rect l="l" t="t" r="r" b="b"/>
              <a:pathLst>
                <a:path w="2000" h="1309" extrusionOk="0">
                  <a:moveTo>
                    <a:pt x="851" y="1"/>
                  </a:moveTo>
                  <a:cubicBezTo>
                    <a:pt x="789" y="1"/>
                    <a:pt x="729" y="7"/>
                    <a:pt x="672" y="20"/>
                  </a:cubicBezTo>
                  <a:cubicBezTo>
                    <a:pt x="0" y="169"/>
                    <a:pt x="361" y="1118"/>
                    <a:pt x="1159" y="1282"/>
                  </a:cubicBezTo>
                  <a:cubicBezTo>
                    <a:pt x="1245" y="1300"/>
                    <a:pt x="1324" y="1309"/>
                    <a:pt x="1395" y="1309"/>
                  </a:cubicBezTo>
                  <a:cubicBezTo>
                    <a:pt x="1881" y="1309"/>
                    <a:pt x="2000" y="920"/>
                    <a:pt x="1821" y="593"/>
                  </a:cubicBezTo>
                  <a:cubicBezTo>
                    <a:pt x="1609" y="205"/>
                    <a:pt x="1202" y="1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8"/>
            <p:cNvSpPr/>
            <p:nvPr/>
          </p:nvSpPr>
          <p:spPr>
            <a:xfrm>
              <a:off x="7262262" y="3980911"/>
              <a:ext cx="77186" cy="40979"/>
            </a:xfrm>
            <a:custGeom>
              <a:avLst/>
              <a:gdLst/>
              <a:ahLst/>
              <a:cxnLst/>
              <a:rect l="l" t="t" r="r" b="b"/>
              <a:pathLst>
                <a:path w="2345" h="1245" extrusionOk="0">
                  <a:moveTo>
                    <a:pt x="22" y="1"/>
                  </a:moveTo>
                  <a:lnTo>
                    <a:pt x="22" y="1"/>
                  </a:lnTo>
                  <a:cubicBezTo>
                    <a:pt x="1" y="114"/>
                    <a:pt x="50" y="234"/>
                    <a:pt x="154" y="298"/>
                  </a:cubicBezTo>
                  <a:lnTo>
                    <a:pt x="1602" y="1201"/>
                  </a:lnTo>
                  <a:cubicBezTo>
                    <a:pt x="1650" y="1230"/>
                    <a:pt x="1703" y="1244"/>
                    <a:pt x="1755" y="1244"/>
                  </a:cubicBezTo>
                  <a:cubicBezTo>
                    <a:pt x="1851" y="1244"/>
                    <a:pt x="1946" y="1196"/>
                    <a:pt x="2001" y="1107"/>
                  </a:cubicBezTo>
                  <a:lnTo>
                    <a:pt x="2259" y="692"/>
                  </a:lnTo>
                  <a:cubicBezTo>
                    <a:pt x="2344" y="556"/>
                    <a:pt x="2303" y="377"/>
                    <a:pt x="2167" y="292"/>
                  </a:cubicBezTo>
                  <a:lnTo>
                    <a:pt x="1922" y="141"/>
                  </a:lnTo>
                  <a:cubicBezTo>
                    <a:pt x="1747" y="205"/>
                    <a:pt x="1524" y="252"/>
                    <a:pt x="1248" y="252"/>
                  </a:cubicBezTo>
                  <a:cubicBezTo>
                    <a:pt x="918" y="252"/>
                    <a:pt x="513" y="185"/>
                    <a:pt x="2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8"/>
            <p:cNvSpPr/>
            <p:nvPr/>
          </p:nvSpPr>
          <p:spPr>
            <a:xfrm>
              <a:off x="7444149" y="4094172"/>
              <a:ext cx="77153" cy="40946"/>
            </a:xfrm>
            <a:custGeom>
              <a:avLst/>
              <a:gdLst/>
              <a:ahLst/>
              <a:cxnLst/>
              <a:rect l="l" t="t" r="r" b="b"/>
              <a:pathLst>
                <a:path w="2344" h="1244" extrusionOk="0">
                  <a:moveTo>
                    <a:pt x="22" y="0"/>
                  </a:moveTo>
                  <a:cubicBezTo>
                    <a:pt x="1" y="113"/>
                    <a:pt x="50" y="233"/>
                    <a:pt x="154" y="298"/>
                  </a:cubicBezTo>
                  <a:lnTo>
                    <a:pt x="1602" y="1200"/>
                  </a:lnTo>
                  <a:cubicBezTo>
                    <a:pt x="1649" y="1230"/>
                    <a:pt x="1702" y="1244"/>
                    <a:pt x="1755" y="1244"/>
                  </a:cubicBezTo>
                  <a:cubicBezTo>
                    <a:pt x="1851" y="1244"/>
                    <a:pt x="1946" y="1196"/>
                    <a:pt x="2001" y="1107"/>
                  </a:cubicBezTo>
                  <a:lnTo>
                    <a:pt x="2258" y="692"/>
                  </a:lnTo>
                  <a:cubicBezTo>
                    <a:pt x="2343" y="555"/>
                    <a:pt x="2301" y="376"/>
                    <a:pt x="2167" y="292"/>
                  </a:cubicBezTo>
                  <a:lnTo>
                    <a:pt x="1922" y="140"/>
                  </a:lnTo>
                  <a:cubicBezTo>
                    <a:pt x="1747" y="204"/>
                    <a:pt x="1524" y="252"/>
                    <a:pt x="1246" y="252"/>
                  </a:cubicBezTo>
                  <a:cubicBezTo>
                    <a:pt x="917" y="252"/>
                    <a:pt x="513" y="185"/>
                    <a:pt x="2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8"/>
            <p:cNvSpPr/>
            <p:nvPr/>
          </p:nvSpPr>
          <p:spPr>
            <a:xfrm>
              <a:off x="7131853" y="3984400"/>
              <a:ext cx="84723" cy="44501"/>
            </a:xfrm>
            <a:custGeom>
              <a:avLst/>
              <a:gdLst/>
              <a:ahLst/>
              <a:cxnLst/>
              <a:rect l="l" t="t" r="r" b="b"/>
              <a:pathLst>
                <a:path w="2574" h="1352" extrusionOk="0">
                  <a:moveTo>
                    <a:pt x="2356" y="1"/>
                  </a:moveTo>
                  <a:cubicBezTo>
                    <a:pt x="2118" y="176"/>
                    <a:pt x="1735" y="366"/>
                    <a:pt x="1179" y="366"/>
                  </a:cubicBezTo>
                  <a:cubicBezTo>
                    <a:pt x="852" y="366"/>
                    <a:pt x="465" y="300"/>
                    <a:pt x="13" y="128"/>
                  </a:cubicBezTo>
                  <a:lnTo>
                    <a:pt x="13" y="128"/>
                  </a:lnTo>
                  <a:cubicBezTo>
                    <a:pt x="1" y="235"/>
                    <a:pt x="48" y="345"/>
                    <a:pt x="147" y="405"/>
                  </a:cubicBezTo>
                  <a:lnTo>
                    <a:pt x="1595" y="1307"/>
                  </a:lnTo>
                  <a:cubicBezTo>
                    <a:pt x="1643" y="1337"/>
                    <a:pt x="1696" y="1352"/>
                    <a:pt x="1749" y="1352"/>
                  </a:cubicBezTo>
                  <a:cubicBezTo>
                    <a:pt x="1846" y="1352"/>
                    <a:pt x="1940" y="1303"/>
                    <a:pt x="1995" y="1214"/>
                  </a:cubicBezTo>
                  <a:lnTo>
                    <a:pt x="2488" y="424"/>
                  </a:lnTo>
                  <a:cubicBezTo>
                    <a:pt x="2573" y="288"/>
                    <a:pt x="2532" y="109"/>
                    <a:pt x="2393" y="25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8"/>
            <p:cNvSpPr/>
            <p:nvPr/>
          </p:nvSpPr>
          <p:spPr>
            <a:xfrm>
              <a:off x="7222829" y="4041047"/>
              <a:ext cx="84657" cy="44435"/>
            </a:xfrm>
            <a:custGeom>
              <a:avLst/>
              <a:gdLst/>
              <a:ahLst/>
              <a:cxnLst/>
              <a:rect l="l" t="t" r="r" b="b"/>
              <a:pathLst>
                <a:path w="2572" h="1350" extrusionOk="0">
                  <a:moveTo>
                    <a:pt x="2356" y="0"/>
                  </a:moveTo>
                  <a:cubicBezTo>
                    <a:pt x="2118" y="175"/>
                    <a:pt x="1735" y="364"/>
                    <a:pt x="1179" y="364"/>
                  </a:cubicBezTo>
                  <a:cubicBezTo>
                    <a:pt x="851" y="364"/>
                    <a:pt x="464" y="299"/>
                    <a:pt x="12" y="126"/>
                  </a:cubicBezTo>
                  <a:lnTo>
                    <a:pt x="12" y="126"/>
                  </a:lnTo>
                  <a:cubicBezTo>
                    <a:pt x="1" y="234"/>
                    <a:pt x="48" y="343"/>
                    <a:pt x="146" y="405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9" y="1350"/>
                  </a:cubicBezTo>
                  <a:cubicBezTo>
                    <a:pt x="1845" y="1350"/>
                    <a:pt x="1940" y="1301"/>
                    <a:pt x="1995" y="1213"/>
                  </a:cubicBezTo>
                  <a:lnTo>
                    <a:pt x="2487" y="423"/>
                  </a:lnTo>
                  <a:cubicBezTo>
                    <a:pt x="2571" y="288"/>
                    <a:pt x="2530" y="109"/>
                    <a:pt x="2393" y="24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8"/>
            <p:cNvSpPr/>
            <p:nvPr/>
          </p:nvSpPr>
          <p:spPr>
            <a:xfrm>
              <a:off x="7313741" y="4097661"/>
              <a:ext cx="84723" cy="44501"/>
            </a:xfrm>
            <a:custGeom>
              <a:avLst/>
              <a:gdLst/>
              <a:ahLst/>
              <a:cxnLst/>
              <a:rect l="l" t="t" r="r" b="b"/>
              <a:pathLst>
                <a:path w="2574" h="1352" extrusionOk="0">
                  <a:moveTo>
                    <a:pt x="2356" y="1"/>
                  </a:moveTo>
                  <a:cubicBezTo>
                    <a:pt x="2118" y="176"/>
                    <a:pt x="1734" y="365"/>
                    <a:pt x="1178" y="365"/>
                  </a:cubicBezTo>
                  <a:cubicBezTo>
                    <a:pt x="851" y="365"/>
                    <a:pt x="464" y="299"/>
                    <a:pt x="12" y="127"/>
                  </a:cubicBezTo>
                  <a:lnTo>
                    <a:pt x="12" y="127"/>
                  </a:lnTo>
                  <a:cubicBezTo>
                    <a:pt x="1" y="235"/>
                    <a:pt x="48" y="344"/>
                    <a:pt x="147" y="405"/>
                  </a:cubicBezTo>
                  <a:lnTo>
                    <a:pt x="1595" y="1307"/>
                  </a:lnTo>
                  <a:cubicBezTo>
                    <a:pt x="1643" y="1337"/>
                    <a:pt x="1696" y="1351"/>
                    <a:pt x="1748" y="1351"/>
                  </a:cubicBezTo>
                  <a:cubicBezTo>
                    <a:pt x="1845" y="1351"/>
                    <a:pt x="1940" y="1303"/>
                    <a:pt x="1995" y="1214"/>
                  </a:cubicBezTo>
                  <a:lnTo>
                    <a:pt x="2488" y="424"/>
                  </a:lnTo>
                  <a:cubicBezTo>
                    <a:pt x="2573" y="288"/>
                    <a:pt x="2531" y="108"/>
                    <a:pt x="2393" y="25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8"/>
            <p:cNvSpPr/>
            <p:nvPr/>
          </p:nvSpPr>
          <p:spPr>
            <a:xfrm>
              <a:off x="7404652" y="4154241"/>
              <a:ext cx="84723" cy="44501"/>
            </a:xfrm>
            <a:custGeom>
              <a:avLst/>
              <a:gdLst/>
              <a:ahLst/>
              <a:cxnLst/>
              <a:rect l="l" t="t" r="r" b="b"/>
              <a:pathLst>
                <a:path w="2574" h="1352" extrusionOk="0">
                  <a:moveTo>
                    <a:pt x="2356" y="1"/>
                  </a:moveTo>
                  <a:cubicBezTo>
                    <a:pt x="2118" y="176"/>
                    <a:pt x="1735" y="366"/>
                    <a:pt x="1179" y="366"/>
                  </a:cubicBezTo>
                  <a:cubicBezTo>
                    <a:pt x="852" y="366"/>
                    <a:pt x="465" y="300"/>
                    <a:pt x="13" y="128"/>
                  </a:cubicBezTo>
                  <a:lnTo>
                    <a:pt x="13" y="128"/>
                  </a:lnTo>
                  <a:cubicBezTo>
                    <a:pt x="1" y="235"/>
                    <a:pt x="48" y="345"/>
                    <a:pt x="147" y="405"/>
                  </a:cubicBezTo>
                  <a:lnTo>
                    <a:pt x="1595" y="1307"/>
                  </a:lnTo>
                  <a:cubicBezTo>
                    <a:pt x="1643" y="1337"/>
                    <a:pt x="1696" y="1352"/>
                    <a:pt x="1749" y="1352"/>
                  </a:cubicBezTo>
                  <a:cubicBezTo>
                    <a:pt x="1846" y="1352"/>
                    <a:pt x="1940" y="1303"/>
                    <a:pt x="1995" y="1214"/>
                  </a:cubicBezTo>
                  <a:lnTo>
                    <a:pt x="2488" y="424"/>
                  </a:lnTo>
                  <a:cubicBezTo>
                    <a:pt x="2573" y="288"/>
                    <a:pt x="2532" y="110"/>
                    <a:pt x="2393" y="25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8"/>
            <p:cNvSpPr/>
            <p:nvPr/>
          </p:nvSpPr>
          <p:spPr>
            <a:xfrm>
              <a:off x="7092256" y="4048091"/>
              <a:ext cx="84690" cy="44468"/>
            </a:xfrm>
            <a:custGeom>
              <a:avLst/>
              <a:gdLst/>
              <a:ahLst/>
              <a:cxnLst/>
              <a:rect l="l" t="t" r="r" b="b"/>
              <a:pathLst>
                <a:path w="2573" h="1351" extrusionOk="0">
                  <a:moveTo>
                    <a:pt x="2356" y="0"/>
                  </a:moveTo>
                  <a:cubicBezTo>
                    <a:pt x="2118" y="175"/>
                    <a:pt x="1734" y="364"/>
                    <a:pt x="1178" y="364"/>
                  </a:cubicBezTo>
                  <a:cubicBezTo>
                    <a:pt x="850" y="364"/>
                    <a:pt x="464" y="299"/>
                    <a:pt x="12" y="127"/>
                  </a:cubicBezTo>
                  <a:lnTo>
                    <a:pt x="12" y="127"/>
                  </a:lnTo>
                  <a:cubicBezTo>
                    <a:pt x="0" y="234"/>
                    <a:pt x="48" y="343"/>
                    <a:pt x="147" y="404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9" y="1350"/>
                  </a:cubicBezTo>
                  <a:cubicBezTo>
                    <a:pt x="1845" y="1350"/>
                    <a:pt x="1940" y="1302"/>
                    <a:pt x="1995" y="1213"/>
                  </a:cubicBezTo>
                  <a:lnTo>
                    <a:pt x="2488" y="423"/>
                  </a:lnTo>
                  <a:cubicBezTo>
                    <a:pt x="2573" y="287"/>
                    <a:pt x="2530" y="108"/>
                    <a:pt x="2393" y="24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8"/>
            <p:cNvSpPr/>
            <p:nvPr/>
          </p:nvSpPr>
          <p:spPr>
            <a:xfrm>
              <a:off x="7183233" y="4104704"/>
              <a:ext cx="84624" cy="44501"/>
            </a:xfrm>
            <a:custGeom>
              <a:avLst/>
              <a:gdLst/>
              <a:ahLst/>
              <a:cxnLst/>
              <a:rect l="l" t="t" r="r" b="b"/>
              <a:pathLst>
                <a:path w="2571" h="1352" extrusionOk="0">
                  <a:moveTo>
                    <a:pt x="2355" y="1"/>
                  </a:moveTo>
                  <a:cubicBezTo>
                    <a:pt x="2117" y="176"/>
                    <a:pt x="1733" y="365"/>
                    <a:pt x="1178" y="365"/>
                  </a:cubicBezTo>
                  <a:cubicBezTo>
                    <a:pt x="850" y="365"/>
                    <a:pt x="464" y="300"/>
                    <a:pt x="12" y="127"/>
                  </a:cubicBezTo>
                  <a:lnTo>
                    <a:pt x="12" y="127"/>
                  </a:lnTo>
                  <a:cubicBezTo>
                    <a:pt x="0" y="235"/>
                    <a:pt x="48" y="344"/>
                    <a:pt x="146" y="405"/>
                  </a:cubicBezTo>
                  <a:lnTo>
                    <a:pt x="1594" y="1307"/>
                  </a:lnTo>
                  <a:cubicBezTo>
                    <a:pt x="1642" y="1337"/>
                    <a:pt x="1695" y="1351"/>
                    <a:pt x="1748" y="1351"/>
                  </a:cubicBezTo>
                  <a:cubicBezTo>
                    <a:pt x="1845" y="1351"/>
                    <a:pt x="1940" y="1302"/>
                    <a:pt x="1995" y="1213"/>
                  </a:cubicBezTo>
                  <a:lnTo>
                    <a:pt x="2487" y="424"/>
                  </a:lnTo>
                  <a:cubicBezTo>
                    <a:pt x="2571" y="288"/>
                    <a:pt x="2529" y="109"/>
                    <a:pt x="2392" y="25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8"/>
            <p:cNvSpPr/>
            <p:nvPr/>
          </p:nvSpPr>
          <p:spPr>
            <a:xfrm>
              <a:off x="7274144" y="4161318"/>
              <a:ext cx="84624" cy="44468"/>
            </a:xfrm>
            <a:custGeom>
              <a:avLst/>
              <a:gdLst/>
              <a:ahLst/>
              <a:cxnLst/>
              <a:rect l="l" t="t" r="r" b="b"/>
              <a:pathLst>
                <a:path w="2571" h="1351" extrusionOk="0">
                  <a:moveTo>
                    <a:pt x="2356" y="1"/>
                  </a:moveTo>
                  <a:cubicBezTo>
                    <a:pt x="2118" y="176"/>
                    <a:pt x="1734" y="365"/>
                    <a:pt x="1179" y="365"/>
                  </a:cubicBezTo>
                  <a:cubicBezTo>
                    <a:pt x="852" y="365"/>
                    <a:pt x="464" y="299"/>
                    <a:pt x="12" y="126"/>
                  </a:cubicBezTo>
                  <a:lnTo>
                    <a:pt x="12" y="126"/>
                  </a:lnTo>
                  <a:cubicBezTo>
                    <a:pt x="0" y="235"/>
                    <a:pt x="48" y="343"/>
                    <a:pt x="146" y="405"/>
                  </a:cubicBezTo>
                  <a:lnTo>
                    <a:pt x="1595" y="1306"/>
                  </a:lnTo>
                  <a:cubicBezTo>
                    <a:pt x="1643" y="1336"/>
                    <a:pt x="1696" y="1351"/>
                    <a:pt x="1748" y="1351"/>
                  </a:cubicBezTo>
                  <a:cubicBezTo>
                    <a:pt x="1845" y="1351"/>
                    <a:pt x="1940" y="1302"/>
                    <a:pt x="1995" y="1214"/>
                  </a:cubicBezTo>
                  <a:lnTo>
                    <a:pt x="2487" y="423"/>
                  </a:lnTo>
                  <a:cubicBezTo>
                    <a:pt x="2571" y="288"/>
                    <a:pt x="2529" y="108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8"/>
            <p:cNvSpPr/>
            <p:nvPr/>
          </p:nvSpPr>
          <p:spPr>
            <a:xfrm>
              <a:off x="7052626" y="4111715"/>
              <a:ext cx="84657" cy="44468"/>
            </a:xfrm>
            <a:custGeom>
              <a:avLst/>
              <a:gdLst/>
              <a:ahLst/>
              <a:cxnLst/>
              <a:rect l="l" t="t" r="r" b="b"/>
              <a:pathLst>
                <a:path w="2572" h="1351" extrusionOk="0">
                  <a:moveTo>
                    <a:pt x="2356" y="0"/>
                  </a:moveTo>
                  <a:cubicBezTo>
                    <a:pt x="2118" y="176"/>
                    <a:pt x="1735" y="365"/>
                    <a:pt x="1179" y="365"/>
                  </a:cubicBezTo>
                  <a:cubicBezTo>
                    <a:pt x="852" y="365"/>
                    <a:pt x="465" y="300"/>
                    <a:pt x="13" y="127"/>
                  </a:cubicBezTo>
                  <a:lnTo>
                    <a:pt x="13" y="127"/>
                  </a:lnTo>
                  <a:cubicBezTo>
                    <a:pt x="1" y="234"/>
                    <a:pt x="49" y="344"/>
                    <a:pt x="147" y="405"/>
                  </a:cubicBezTo>
                  <a:lnTo>
                    <a:pt x="1596" y="1307"/>
                  </a:lnTo>
                  <a:cubicBezTo>
                    <a:pt x="1643" y="1337"/>
                    <a:pt x="1696" y="1351"/>
                    <a:pt x="1749" y="1351"/>
                  </a:cubicBezTo>
                  <a:cubicBezTo>
                    <a:pt x="1845" y="1351"/>
                    <a:pt x="1941" y="1302"/>
                    <a:pt x="1996" y="1213"/>
                  </a:cubicBezTo>
                  <a:lnTo>
                    <a:pt x="2487" y="424"/>
                  </a:lnTo>
                  <a:cubicBezTo>
                    <a:pt x="2571" y="288"/>
                    <a:pt x="2530" y="110"/>
                    <a:pt x="2394" y="25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8"/>
            <p:cNvSpPr/>
            <p:nvPr/>
          </p:nvSpPr>
          <p:spPr>
            <a:xfrm>
              <a:off x="7143537" y="4168362"/>
              <a:ext cx="84723" cy="44468"/>
            </a:xfrm>
            <a:custGeom>
              <a:avLst/>
              <a:gdLst/>
              <a:ahLst/>
              <a:cxnLst/>
              <a:rect l="l" t="t" r="r" b="b"/>
              <a:pathLst>
                <a:path w="2574" h="1351" extrusionOk="0">
                  <a:moveTo>
                    <a:pt x="2356" y="1"/>
                  </a:moveTo>
                  <a:cubicBezTo>
                    <a:pt x="2119" y="176"/>
                    <a:pt x="1735" y="365"/>
                    <a:pt x="1178" y="365"/>
                  </a:cubicBezTo>
                  <a:cubicBezTo>
                    <a:pt x="851" y="365"/>
                    <a:pt x="464" y="299"/>
                    <a:pt x="13" y="127"/>
                  </a:cubicBezTo>
                  <a:lnTo>
                    <a:pt x="13" y="127"/>
                  </a:lnTo>
                  <a:cubicBezTo>
                    <a:pt x="1" y="235"/>
                    <a:pt x="49" y="343"/>
                    <a:pt x="148" y="405"/>
                  </a:cubicBezTo>
                  <a:lnTo>
                    <a:pt x="1596" y="1306"/>
                  </a:lnTo>
                  <a:cubicBezTo>
                    <a:pt x="1643" y="1336"/>
                    <a:pt x="1697" y="1351"/>
                    <a:pt x="1749" y="1351"/>
                  </a:cubicBezTo>
                  <a:cubicBezTo>
                    <a:pt x="1846" y="1351"/>
                    <a:pt x="1941" y="1302"/>
                    <a:pt x="1996" y="1214"/>
                  </a:cubicBezTo>
                  <a:lnTo>
                    <a:pt x="2488" y="423"/>
                  </a:lnTo>
                  <a:cubicBezTo>
                    <a:pt x="2573" y="288"/>
                    <a:pt x="2531" y="108"/>
                    <a:pt x="2394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8"/>
            <p:cNvSpPr/>
            <p:nvPr/>
          </p:nvSpPr>
          <p:spPr>
            <a:xfrm>
              <a:off x="7234514" y="4224975"/>
              <a:ext cx="84657" cy="44468"/>
            </a:xfrm>
            <a:custGeom>
              <a:avLst/>
              <a:gdLst/>
              <a:ahLst/>
              <a:cxnLst/>
              <a:rect l="l" t="t" r="r" b="b"/>
              <a:pathLst>
                <a:path w="2572" h="1351" extrusionOk="0">
                  <a:moveTo>
                    <a:pt x="2355" y="0"/>
                  </a:moveTo>
                  <a:cubicBezTo>
                    <a:pt x="2118" y="176"/>
                    <a:pt x="1735" y="365"/>
                    <a:pt x="1179" y="365"/>
                  </a:cubicBezTo>
                  <a:cubicBezTo>
                    <a:pt x="852" y="365"/>
                    <a:pt x="465" y="299"/>
                    <a:pt x="13" y="127"/>
                  </a:cubicBezTo>
                  <a:lnTo>
                    <a:pt x="13" y="127"/>
                  </a:lnTo>
                  <a:cubicBezTo>
                    <a:pt x="1" y="234"/>
                    <a:pt x="49" y="344"/>
                    <a:pt x="147" y="404"/>
                  </a:cubicBezTo>
                  <a:lnTo>
                    <a:pt x="1595" y="1307"/>
                  </a:lnTo>
                  <a:cubicBezTo>
                    <a:pt x="1643" y="1336"/>
                    <a:pt x="1696" y="1350"/>
                    <a:pt x="1748" y="1350"/>
                  </a:cubicBezTo>
                  <a:cubicBezTo>
                    <a:pt x="1846" y="1350"/>
                    <a:pt x="1941" y="1302"/>
                    <a:pt x="1996" y="1213"/>
                  </a:cubicBezTo>
                  <a:lnTo>
                    <a:pt x="2487" y="424"/>
                  </a:lnTo>
                  <a:cubicBezTo>
                    <a:pt x="2571" y="287"/>
                    <a:pt x="2530" y="108"/>
                    <a:pt x="2393" y="25"/>
                  </a:cubicBezTo>
                  <a:lnTo>
                    <a:pt x="2355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8"/>
            <p:cNvSpPr/>
            <p:nvPr/>
          </p:nvSpPr>
          <p:spPr>
            <a:xfrm>
              <a:off x="7012964" y="4175373"/>
              <a:ext cx="84723" cy="44468"/>
            </a:xfrm>
            <a:custGeom>
              <a:avLst/>
              <a:gdLst/>
              <a:ahLst/>
              <a:cxnLst/>
              <a:rect l="l" t="t" r="r" b="b"/>
              <a:pathLst>
                <a:path w="2574" h="1351" extrusionOk="0">
                  <a:moveTo>
                    <a:pt x="2356" y="1"/>
                  </a:moveTo>
                  <a:cubicBezTo>
                    <a:pt x="2118" y="175"/>
                    <a:pt x="1734" y="365"/>
                    <a:pt x="1178" y="365"/>
                  </a:cubicBezTo>
                  <a:cubicBezTo>
                    <a:pt x="851" y="365"/>
                    <a:pt x="465" y="299"/>
                    <a:pt x="13" y="127"/>
                  </a:cubicBezTo>
                  <a:lnTo>
                    <a:pt x="13" y="127"/>
                  </a:lnTo>
                  <a:cubicBezTo>
                    <a:pt x="0" y="235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7" y="1350"/>
                    <a:pt x="1750" y="1350"/>
                  </a:cubicBezTo>
                  <a:cubicBezTo>
                    <a:pt x="1846" y="1350"/>
                    <a:pt x="1940" y="1302"/>
                    <a:pt x="1995" y="1213"/>
                  </a:cubicBezTo>
                  <a:lnTo>
                    <a:pt x="2488" y="423"/>
                  </a:lnTo>
                  <a:cubicBezTo>
                    <a:pt x="2573" y="288"/>
                    <a:pt x="2532" y="109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8"/>
            <p:cNvSpPr/>
            <p:nvPr/>
          </p:nvSpPr>
          <p:spPr>
            <a:xfrm>
              <a:off x="7103941" y="4231986"/>
              <a:ext cx="84624" cy="44501"/>
            </a:xfrm>
            <a:custGeom>
              <a:avLst/>
              <a:gdLst/>
              <a:ahLst/>
              <a:cxnLst/>
              <a:rect l="l" t="t" r="r" b="b"/>
              <a:pathLst>
                <a:path w="2571" h="1352" extrusionOk="0">
                  <a:moveTo>
                    <a:pt x="2356" y="1"/>
                  </a:moveTo>
                  <a:cubicBezTo>
                    <a:pt x="2118" y="176"/>
                    <a:pt x="1734" y="366"/>
                    <a:pt x="1178" y="366"/>
                  </a:cubicBezTo>
                  <a:cubicBezTo>
                    <a:pt x="851" y="366"/>
                    <a:pt x="464" y="300"/>
                    <a:pt x="12" y="128"/>
                  </a:cubicBezTo>
                  <a:lnTo>
                    <a:pt x="12" y="128"/>
                  </a:lnTo>
                  <a:cubicBezTo>
                    <a:pt x="1" y="235"/>
                    <a:pt x="48" y="345"/>
                    <a:pt x="146" y="405"/>
                  </a:cubicBezTo>
                  <a:lnTo>
                    <a:pt x="1595" y="1307"/>
                  </a:lnTo>
                  <a:cubicBezTo>
                    <a:pt x="1643" y="1337"/>
                    <a:pt x="1696" y="1352"/>
                    <a:pt x="1748" y="1352"/>
                  </a:cubicBezTo>
                  <a:cubicBezTo>
                    <a:pt x="1845" y="1352"/>
                    <a:pt x="1940" y="1303"/>
                    <a:pt x="1995" y="1214"/>
                  </a:cubicBezTo>
                  <a:lnTo>
                    <a:pt x="2487" y="424"/>
                  </a:lnTo>
                  <a:cubicBezTo>
                    <a:pt x="2571" y="288"/>
                    <a:pt x="2530" y="109"/>
                    <a:pt x="2393" y="25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8"/>
            <p:cNvSpPr/>
            <p:nvPr/>
          </p:nvSpPr>
          <p:spPr>
            <a:xfrm>
              <a:off x="7194852" y="4288633"/>
              <a:ext cx="84723" cy="44435"/>
            </a:xfrm>
            <a:custGeom>
              <a:avLst/>
              <a:gdLst/>
              <a:ahLst/>
              <a:cxnLst/>
              <a:rect l="l" t="t" r="r" b="b"/>
              <a:pathLst>
                <a:path w="2574" h="1350" extrusionOk="0">
                  <a:moveTo>
                    <a:pt x="2356" y="0"/>
                  </a:moveTo>
                  <a:cubicBezTo>
                    <a:pt x="2118" y="175"/>
                    <a:pt x="1735" y="364"/>
                    <a:pt x="1179" y="364"/>
                  </a:cubicBezTo>
                  <a:cubicBezTo>
                    <a:pt x="852" y="364"/>
                    <a:pt x="465" y="299"/>
                    <a:pt x="12" y="126"/>
                  </a:cubicBezTo>
                  <a:lnTo>
                    <a:pt x="12" y="126"/>
                  </a:lnTo>
                  <a:cubicBezTo>
                    <a:pt x="1" y="234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8" y="1350"/>
                  </a:cubicBezTo>
                  <a:cubicBezTo>
                    <a:pt x="1845" y="1350"/>
                    <a:pt x="1940" y="1301"/>
                    <a:pt x="1995" y="1213"/>
                  </a:cubicBezTo>
                  <a:lnTo>
                    <a:pt x="2488" y="423"/>
                  </a:lnTo>
                  <a:cubicBezTo>
                    <a:pt x="2573" y="288"/>
                    <a:pt x="2531" y="108"/>
                    <a:pt x="2393" y="24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8"/>
            <p:cNvSpPr/>
            <p:nvPr/>
          </p:nvSpPr>
          <p:spPr>
            <a:xfrm>
              <a:off x="6973367" y="4239063"/>
              <a:ext cx="84690" cy="44468"/>
            </a:xfrm>
            <a:custGeom>
              <a:avLst/>
              <a:gdLst/>
              <a:ahLst/>
              <a:cxnLst/>
              <a:rect l="l" t="t" r="r" b="b"/>
              <a:pathLst>
                <a:path w="2573" h="1351" extrusionOk="0">
                  <a:moveTo>
                    <a:pt x="2356" y="1"/>
                  </a:moveTo>
                  <a:cubicBezTo>
                    <a:pt x="2118" y="176"/>
                    <a:pt x="1734" y="365"/>
                    <a:pt x="1179" y="365"/>
                  </a:cubicBezTo>
                  <a:cubicBezTo>
                    <a:pt x="851" y="365"/>
                    <a:pt x="464" y="299"/>
                    <a:pt x="12" y="126"/>
                  </a:cubicBezTo>
                  <a:lnTo>
                    <a:pt x="12" y="126"/>
                  </a:lnTo>
                  <a:cubicBezTo>
                    <a:pt x="0" y="235"/>
                    <a:pt x="48" y="343"/>
                    <a:pt x="147" y="405"/>
                  </a:cubicBezTo>
                  <a:lnTo>
                    <a:pt x="1595" y="1306"/>
                  </a:lnTo>
                  <a:cubicBezTo>
                    <a:pt x="1643" y="1336"/>
                    <a:pt x="1696" y="1350"/>
                    <a:pt x="1748" y="1350"/>
                  </a:cubicBezTo>
                  <a:cubicBezTo>
                    <a:pt x="1845" y="1350"/>
                    <a:pt x="1940" y="1302"/>
                    <a:pt x="1995" y="1214"/>
                  </a:cubicBezTo>
                  <a:lnTo>
                    <a:pt x="2488" y="423"/>
                  </a:lnTo>
                  <a:cubicBezTo>
                    <a:pt x="2573" y="288"/>
                    <a:pt x="2530" y="108"/>
                    <a:pt x="2393" y="24"/>
                  </a:cubicBezTo>
                  <a:lnTo>
                    <a:pt x="2356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8"/>
            <p:cNvSpPr/>
            <p:nvPr/>
          </p:nvSpPr>
          <p:spPr>
            <a:xfrm>
              <a:off x="7064344" y="4295677"/>
              <a:ext cx="84624" cy="44435"/>
            </a:xfrm>
            <a:custGeom>
              <a:avLst/>
              <a:gdLst/>
              <a:ahLst/>
              <a:cxnLst/>
              <a:rect l="l" t="t" r="r" b="b"/>
              <a:pathLst>
                <a:path w="2571" h="1350" extrusionOk="0">
                  <a:moveTo>
                    <a:pt x="2355" y="0"/>
                  </a:moveTo>
                  <a:cubicBezTo>
                    <a:pt x="2117" y="176"/>
                    <a:pt x="1733" y="365"/>
                    <a:pt x="1178" y="365"/>
                  </a:cubicBezTo>
                  <a:cubicBezTo>
                    <a:pt x="851" y="365"/>
                    <a:pt x="464" y="299"/>
                    <a:pt x="12" y="127"/>
                  </a:cubicBezTo>
                  <a:lnTo>
                    <a:pt x="12" y="127"/>
                  </a:lnTo>
                  <a:cubicBezTo>
                    <a:pt x="0" y="234"/>
                    <a:pt x="48" y="343"/>
                    <a:pt x="146" y="404"/>
                  </a:cubicBezTo>
                  <a:lnTo>
                    <a:pt x="1594" y="1306"/>
                  </a:lnTo>
                  <a:cubicBezTo>
                    <a:pt x="1642" y="1336"/>
                    <a:pt x="1695" y="1350"/>
                    <a:pt x="1748" y="1350"/>
                  </a:cubicBezTo>
                  <a:cubicBezTo>
                    <a:pt x="1845" y="1350"/>
                    <a:pt x="1940" y="1301"/>
                    <a:pt x="1995" y="1213"/>
                  </a:cubicBezTo>
                  <a:lnTo>
                    <a:pt x="2487" y="423"/>
                  </a:lnTo>
                  <a:cubicBezTo>
                    <a:pt x="2571" y="287"/>
                    <a:pt x="2529" y="108"/>
                    <a:pt x="2392" y="24"/>
                  </a:cubicBezTo>
                  <a:lnTo>
                    <a:pt x="2355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8"/>
            <p:cNvSpPr/>
            <p:nvPr/>
          </p:nvSpPr>
          <p:spPr>
            <a:xfrm>
              <a:off x="7171351" y="3924298"/>
              <a:ext cx="77153" cy="40946"/>
            </a:xfrm>
            <a:custGeom>
              <a:avLst/>
              <a:gdLst/>
              <a:ahLst/>
              <a:cxnLst/>
              <a:rect l="l" t="t" r="r" b="b"/>
              <a:pathLst>
                <a:path w="2344" h="1244" extrusionOk="0">
                  <a:moveTo>
                    <a:pt x="22" y="0"/>
                  </a:moveTo>
                  <a:lnTo>
                    <a:pt x="22" y="0"/>
                  </a:lnTo>
                  <a:cubicBezTo>
                    <a:pt x="1" y="113"/>
                    <a:pt x="50" y="233"/>
                    <a:pt x="154" y="298"/>
                  </a:cubicBezTo>
                  <a:lnTo>
                    <a:pt x="1602" y="1199"/>
                  </a:lnTo>
                  <a:cubicBezTo>
                    <a:pt x="1650" y="1229"/>
                    <a:pt x="1703" y="1243"/>
                    <a:pt x="1755" y="1243"/>
                  </a:cubicBezTo>
                  <a:cubicBezTo>
                    <a:pt x="1852" y="1243"/>
                    <a:pt x="1946" y="1195"/>
                    <a:pt x="2001" y="1107"/>
                  </a:cubicBezTo>
                  <a:lnTo>
                    <a:pt x="2258" y="692"/>
                  </a:lnTo>
                  <a:cubicBezTo>
                    <a:pt x="2343" y="556"/>
                    <a:pt x="2303" y="377"/>
                    <a:pt x="2167" y="292"/>
                  </a:cubicBezTo>
                  <a:lnTo>
                    <a:pt x="1922" y="140"/>
                  </a:lnTo>
                  <a:cubicBezTo>
                    <a:pt x="1747" y="204"/>
                    <a:pt x="1524" y="252"/>
                    <a:pt x="1246" y="252"/>
                  </a:cubicBezTo>
                  <a:cubicBezTo>
                    <a:pt x="917" y="252"/>
                    <a:pt x="513" y="185"/>
                    <a:pt x="2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8"/>
            <p:cNvSpPr/>
            <p:nvPr/>
          </p:nvSpPr>
          <p:spPr>
            <a:xfrm>
              <a:off x="7353173" y="4037525"/>
              <a:ext cx="77186" cy="40946"/>
            </a:xfrm>
            <a:custGeom>
              <a:avLst/>
              <a:gdLst/>
              <a:ahLst/>
              <a:cxnLst/>
              <a:rect l="l" t="t" r="r" b="b"/>
              <a:pathLst>
                <a:path w="2345" h="1244" extrusionOk="0">
                  <a:moveTo>
                    <a:pt x="22" y="1"/>
                  </a:moveTo>
                  <a:cubicBezTo>
                    <a:pt x="1" y="114"/>
                    <a:pt x="51" y="233"/>
                    <a:pt x="154" y="299"/>
                  </a:cubicBezTo>
                  <a:lnTo>
                    <a:pt x="1602" y="1200"/>
                  </a:lnTo>
                  <a:cubicBezTo>
                    <a:pt x="1650" y="1230"/>
                    <a:pt x="1703" y="1244"/>
                    <a:pt x="1755" y="1244"/>
                  </a:cubicBezTo>
                  <a:cubicBezTo>
                    <a:pt x="1852" y="1244"/>
                    <a:pt x="1946" y="1196"/>
                    <a:pt x="2001" y="1107"/>
                  </a:cubicBezTo>
                  <a:lnTo>
                    <a:pt x="2259" y="692"/>
                  </a:lnTo>
                  <a:cubicBezTo>
                    <a:pt x="2344" y="555"/>
                    <a:pt x="2303" y="376"/>
                    <a:pt x="2168" y="291"/>
                  </a:cubicBezTo>
                  <a:lnTo>
                    <a:pt x="1923" y="140"/>
                  </a:lnTo>
                  <a:cubicBezTo>
                    <a:pt x="1748" y="205"/>
                    <a:pt x="1524" y="252"/>
                    <a:pt x="1246" y="252"/>
                  </a:cubicBezTo>
                  <a:cubicBezTo>
                    <a:pt x="917" y="252"/>
                    <a:pt x="512" y="185"/>
                    <a:pt x="2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8"/>
            <p:cNvSpPr/>
            <p:nvPr/>
          </p:nvSpPr>
          <p:spPr>
            <a:xfrm>
              <a:off x="6905003" y="3614371"/>
              <a:ext cx="813363" cy="914412"/>
            </a:xfrm>
            <a:custGeom>
              <a:avLst/>
              <a:gdLst/>
              <a:ahLst/>
              <a:cxnLst/>
              <a:rect l="l" t="t" r="r" b="b"/>
              <a:pathLst>
                <a:path w="24711" h="27781" extrusionOk="0">
                  <a:moveTo>
                    <a:pt x="13244" y="265"/>
                  </a:moveTo>
                  <a:cubicBezTo>
                    <a:pt x="13482" y="265"/>
                    <a:pt x="13725" y="330"/>
                    <a:pt x="13943" y="464"/>
                  </a:cubicBezTo>
                  <a:lnTo>
                    <a:pt x="23769" y="6582"/>
                  </a:lnTo>
                  <a:cubicBezTo>
                    <a:pt x="24388" y="6968"/>
                    <a:pt x="24577" y="7784"/>
                    <a:pt x="24191" y="8404"/>
                  </a:cubicBezTo>
                  <a:lnTo>
                    <a:pt x="12680" y="26892"/>
                  </a:lnTo>
                  <a:cubicBezTo>
                    <a:pt x="12433" y="27289"/>
                    <a:pt x="12005" y="27516"/>
                    <a:pt x="11557" y="27516"/>
                  </a:cubicBezTo>
                  <a:cubicBezTo>
                    <a:pt x="11422" y="27516"/>
                    <a:pt x="11285" y="27494"/>
                    <a:pt x="11151" y="27452"/>
                  </a:cubicBezTo>
                  <a:cubicBezTo>
                    <a:pt x="9561" y="26943"/>
                    <a:pt x="7567" y="26127"/>
                    <a:pt x="5456" y="24797"/>
                  </a:cubicBezTo>
                  <a:cubicBezTo>
                    <a:pt x="3440" y="23528"/>
                    <a:pt x="1896" y="22154"/>
                    <a:pt x="774" y="20987"/>
                  </a:cubicBezTo>
                  <a:cubicBezTo>
                    <a:pt x="357" y="20554"/>
                    <a:pt x="291" y="19889"/>
                    <a:pt x="610" y="19377"/>
                  </a:cubicBezTo>
                  <a:lnTo>
                    <a:pt x="12121" y="889"/>
                  </a:lnTo>
                  <a:cubicBezTo>
                    <a:pt x="12371" y="485"/>
                    <a:pt x="12803" y="265"/>
                    <a:pt x="13244" y="265"/>
                  </a:cubicBezTo>
                  <a:close/>
                  <a:moveTo>
                    <a:pt x="13243" y="0"/>
                  </a:moveTo>
                  <a:cubicBezTo>
                    <a:pt x="12690" y="0"/>
                    <a:pt x="12186" y="279"/>
                    <a:pt x="11895" y="749"/>
                  </a:cubicBezTo>
                  <a:lnTo>
                    <a:pt x="384" y="19237"/>
                  </a:lnTo>
                  <a:cubicBezTo>
                    <a:pt x="0" y="19855"/>
                    <a:pt x="81" y="20650"/>
                    <a:pt x="582" y="21172"/>
                  </a:cubicBezTo>
                  <a:cubicBezTo>
                    <a:pt x="1996" y="22640"/>
                    <a:pt x="3588" y="23935"/>
                    <a:pt x="5314" y="25023"/>
                  </a:cubicBezTo>
                  <a:cubicBezTo>
                    <a:pt x="7113" y="26156"/>
                    <a:pt x="9048" y="27057"/>
                    <a:pt x="11070" y="27705"/>
                  </a:cubicBezTo>
                  <a:cubicBezTo>
                    <a:pt x="11228" y="27755"/>
                    <a:pt x="11392" y="27781"/>
                    <a:pt x="11557" y="27781"/>
                  </a:cubicBezTo>
                  <a:cubicBezTo>
                    <a:pt x="12109" y="27781"/>
                    <a:pt x="12612" y="27502"/>
                    <a:pt x="12904" y="27032"/>
                  </a:cubicBezTo>
                  <a:lnTo>
                    <a:pt x="24414" y="8544"/>
                  </a:lnTo>
                  <a:cubicBezTo>
                    <a:pt x="24639" y="8183"/>
                    <a:pt x="24710" y="7757"/>
                    <a:pt x="24614" y="7346"/>
                  </a:cubicBezTo>
                  <a:cubicBezTo>
                    <a:pt x="24518" y="6933"/>
                    <a:pt x="24266" y="6582"/>
                    <a:pt x="23906" y="6357"/>
                  </a:cubicBezTo>
                  <a:lnTo>
                    <a:pt x="14081" y="240"/>
                  </a:lnTo>
                  <a:cubicBezTo>
                    <a:pt x="13828" y="82"/>
                    <a:pt x="13540" y="0"/>
                    <a:pt x="13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8"/>
            <p:cNvSpPr/>
            <p:nvPr/>
          </p:nvSpPr>
          <p:spPr>
            <a:xfrm>
              <a:off x="7215720" y="3680958"/>
              <a:ext cx="444254" cy="384842"/>
            </a:xfrm>
            <a:custGeom>
              <a:avLst/>
              <a:gdLst/>
              <a:ahLst/>
              <a:cxnLst/>
              <a:rect l="l" t="t" r="r" b="b"/>
              <a:pathLst>
                <a:path w="13497" h="11692" extrusionOk="0">
                  <a:moveTo>
                    <a:pt x="3637" y="264"/>
                  </a:moveTo>
                  <a:cubicBezTo>
                    <a:pt x="3728" y="264"/>
                    <a:pt x="3818" y="287"/>
                    <a:pt x="3900" y="339"/>
                  </a:cubicBezTo>
                  <a:lnTo>
                    <a:pt x="12892" y="5937"/>
                  </a:lnTo>
                  <a:cubicBezTo>
                    <a:pt x="13123" y="6083"/>
                    <a:pt x="13195" y="6392"/>
                    <a:pt x="13050" y="6626"/>
                  </a:cubicBezTo>
                  <a:lnTo>
                    <a:pt x="10207" y="11192"/>
                  </a:lnTo>
                  <a:cubicBezTo>
                    <a:pt x="10113" y="11344"/>
                    <a:pt x="9950" y="11428"/>
                    <a:pt x="9783" y="11428"/>
                  </a:cubicBezTo>
                  <a:cubicBezTo>
                    <a:pt x="9693" y="11428"/>
                    <a:pt x="9602" y="11404"/>
                    <a:pt x="9520" y="11352"/>
                  </a:cubicBezTo>
                  <a:lnTo>
                    <a:pt x="527" y="5755"/>
                  </a:lnTo>
                  <a:cubicBezTo>
                    <a:pt x="414" y="5684"/>
                    <a:pt x="336" y="5574"/>
                    <a:pt x="306" y="5443"/>
                  </a:cubicBezTo>
                  <a:cubicBezTo>
                    <a:pt x="275" y="5313"/>
                    <a:pt x="297" y="5180"/>
                    <a:pt x="368" y="5065"/>
                  </a:cubicBezTo>
                  <a:lnTo>
                    <a:pt x="3212" y="499"/>
                  </a:lnTo>
                  <a:cubicBezTo>
                    <a:pt x="3306" y="347"/>
                    <a:pt x="3469" y="264"/>
                    <a:pt x="3637" y="264"/>
                  </a:cubicBezTo>
                  <a:close/>
                  <a:moveTo>
                    <a:pt x="3636" y="0"/>
                  </a:moveTo>
                  <a:cubicBezTo>
                    <a:pt x="3381" y="0"/>
                    <a:pt x="3131" y="128"/>
                    <a:pt x="2987" y="361"/>
                  </a:cubicBezTo>
                  <a:lnTo>
                    <a:pt x="143" y="4927"/>
                  </a:lnTo>
                  <a:cubicBezTo>
                    <a:pt x="36" y="5100"/>
                    <a:pt x="1" y="5305"/>
                    <a:pt x="47" y="5503"/>
                  </a:cubicBezTo>
                  <a:cubicBezTo>
                    <a:pt x="94" y="5701"/>
                    <a:pt x="216" y="5870"/>
                    <a:pt x="388" y="5978"/>
                  </a:cubicBezTo>
                  <a:lnTo>
                    <a:pt x="9379" y="11575"/>
                  </a:lnTo>
                  <a:cubicBezTo>
                    <a:pt x="9505" y="11654"/>
                    <a:pt x="9644" y="11691"/>
                    <a:pt x="9781" y="11691"/>
                  </a:cubicBezTo>
                  <a:cubicBezTo>
                    <a:pt x="10037" y="11691"/>
                    <a:pt x="10287" y="11564"/>
                    <a:pt x="10430" y="11331"/>
                  </a:cubicBezTo>
                  <a:lnTo>
                    <a:pt x="13273" y="6764"/>
                  </a:lnTo>
                  <a:cubicBezTo>
                    <a:pt x="13497" y="6408"/>
                    <a:pt x="13387" y="5937"/>
                    <a:pt x="13031" y="5713"/>
                  </a:cubicBezTo>
                  <a:lnTo>
                    <a:pt x="4038" y="116"/>
                  </a:lnTo>
                  <a:cubicBezTo>
                    <a:pt x="3913" y="38"/>
                    <a:pt x="3774" y="0"/>
                    <a:pt x="3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8"/>
            <p:cNvSpPr/>
            <p:nvPr/>
          </p:nvSpPr>
          <p:spPr>
            <a:xfrm>
              <a:off x="6964382" y="4200026"/>
              <a:ext cx="103551" cy="92195"/>
            </a:xfrm>
            <a:custGeom>
              <a:avLst/>
              <a:gdLst/>
              <a:ahLst/>
              <a:cxnLst/>
              <a:rect l="l" t="t" r="r" b="b"/>
              <a:pathLst>
                <a:path w="3146" h="2801" extrusionOk="0">
                  <a:moveTo>
                    <a:pt x="1066" y="264"/>
                  </a:moveTo>
                  <a:cubicBezTo>
                    <a:pt x="1118" y="264"/>
                    <a:pt x="1171" y="279"/>
                    <a:pt x="1219" y="309"/>
                  </a:cubicBezTo>
                  <a:lnTo>
                    <a:pt x="2667" y="1210"/>
                  </a:lnTo>
                  <a:cubicBezTo>
                    <a:pt x="2803" y="1295"/>
                    <a:pt x="2844" y="1474"/>
                    <a:pt x="2761" y="1610"/>
                  </a:cubicBezTo>
                  <a:lnTo>
                    <a:pt x="2268" y="2401"/>
                  </a:lnTo>
                  <a:cubicBezTo>
                    <a:pt x="2214" y="2488"/>
                    <a:pt x="2118" y="2538"/>
                    <a:pt x="2022" y="2538"/>
                  </a:cubicBezTo>
                  <a:cubicBezTo>
                    <a:pt x="1970" y="2538"/>
                    <a:pt x="1917" y="2523"/>
                    <a:pt x="1869" y="2493"/>
                  </a:cubicBezTo>
                  <a:lnTo>
                    <a:pt x="421" y="1592"/>
                  </a:lnTo>
                  <a:cubicBezTo>
                    <a:pt x="285" y="1507"/>
                    <a:pt x="242" y="1328"/>
                    <a:pt x="327" y="1192"/>
                  </a:cubicBezTo>
                  <a:lnTo>
                    <a:pt x="820" y="402"/>
                  </a:lnTo>
                  <a:cubicBezTo>
                    <a:pt x="874" y="314"/>
                    <a:pt x="970" y="264"/>
                    <a:pt x="1066" y="264"/>
                  </a:cubicBezTo>
                  <a:close/>
                  <a:moveTo>
                    <a:pt x="1066" y="1"/>
                  </a:moveTo>
                  <a:cubicBezTo>
                    <a:pt x="873" y="1"/>
                    <a:pt x="698" y="97"/>
                    <a:pt x="596" y="262"/>
                  </a:cubicBezTo>
                  <a:lnTo>
                    <a:pt x="103" y="1052"/>
                  </a:lnTo>
                  <a:cubicBezTo>
                    <a:pt x="24" y="1178"/>
                    <a:pt x="1" y="1326"/>
                    <a:pt x="34" y="1471"/>
                  </a:cubicBezTo>
                  <a:cubicBezTo>
                    <a:pt x="67" y="1615"/>
                    <a:pt x="155" y="1738"/>
                    <a:pt x="282" y="1816"/>
                  </a:cubicBezTo>
                  <a:lnTo>
                    <a:pt x="1730" y="2717"/>
                  </a:lnTo>
                  <a:cubicBezTo>
                    <a:pt x="1817" y="2772"/>
                    <a:pt x="1918" y="2801"/>
                    <a:pt x="2022" y="2801"/>
                  </a:cubicBezTo>
                  <a:cubicBezTo>
                    <a:pt x="2215" y="2801"/>
                    <a:pt x="2390" y="2704"/>
                    <a:pt x="2493" y="2539"/>
                  </a:cubicBezTo>
                  <a:lnTo>
                    <a:pt x="2985" y="1749"/>
                  </a:lnTo>
                  <a:cubicBezTo>
                    <a:pt x="3146" y="1490"/>
                    <a:pt x="3066" y="1147"/>
                    <a:pt x="2806" y="986"/>
                  </a:cubicBezTo>
                  <a:lnTo>
                    <a:pt x="1358" y="84"/>
                  </a:lnTo>
                  <a:cubicBezTo>
                    <a:pt x="1271" y="29"/>
                    <a:pt x="1170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8"/>
            <p:cNvSpPr/>
            <p:nvPr/>
          </p:nvSpPr>
          <p:spPr>
            <a:xfrm>
              <a:off x="7000983" y="4230439"/>
              <a:ext cx="28044" cy="28998"/>
            </a:xfrm>
            <a:custGeom>
              <a:avLst/>
              <a:gdLst/>
              <a:ahLst/>
              <a:cxnLst/>
              <a:rect l="l" t="t" r="r" b="b"/>
              <a:pathLst>
                <a:path w="852" h="881" extrusionOk="0">
                  <a:moveTo>
                    <a:pt x="537" y="207"/>
                  </a:moveTo>
                  <a:cubicBezTo>
                    <a:pt x="544" y="207"/>
                    <a:pt x="550" y="208"/>
                    <a:pt x="556" y="210"/>
                  </a:cubicBezTo>
                  <a:cubicBezTo>
                    <a:pt x="592" y="217"/>
                    <a:pt x="611" y="238"/>
                    <a:pt x="613" y="270"/>
                  </a:cubicBezTo>
                  <a:cubicBezTo>
                    <a:pt x="618" y="344"/>
                    <a:pt x="544" y="460"/>
                    <a:pt x="491" y="537"/>
                  </a:cubicBezTo>
                  <a:cubicBezTo>
                    <a:pt x="463" y="575"/>
                    <a:pt x="444" y="610"/>
                    <a:pt x="410" y="638"/>
                  </a:cubicBezTo>
                  <a:cubicBezTo>
                    <a:pt x="392" y="654"/>
                    <a:pt x="375" y="667"/>
                    <a:pt x="351" y="667"/>
                  </a:cubicBezTo>
                  <a:cubicBezTo>
                    <a:pt x="345" y="667"/>
                    <a:pt x="338" y="666"/>
                    <a:pt x="330" y="664"/>
                  </a:cubicBezTo>
                  <a:cubicBezTo>
                    <a:pt x="314" y="662"/>
                    <a:pt x="301" y="648"/>
                    <a:pt x="290" y="636"/>
                  </a:cubicBezTo>
                  <a:cubicBezTo>
                    <a:pt x="260" y="610"/>
                    <a:pt x="283" y="572"/>
                    <a:pt x="289" y="541"/>
                  </a:cubicBezTo>
                  <a:cubicBezTo>
                    <a:pt x="317" y="447"/>
                    <a:pt x="364" y="378"/>
                    <a:pt x="431" y="287"/>
                  </a:cubicBezTo>
                  <a:cubicBezTo>
                    <a:pt x="459" y="253"/>
                    <a:pt x="485" y="223"/>
                    <a:pt x="500" y="216"/>
                  </a:cubicBezTo>
                  <a:cubicBezTo>
                    <a:pt x="510" y="210"/>
                    <a:pt x="524" y="207"/>
                    <a:pt x="537" y="207"/>
                  </a:cubicBezTo>
                  <a:close/>
                  <a:moveTo>
                    <a:pt x="554" y="1"/>
                  </a:moveTo>
                  <a:cubicBezTo>
                    <a:pt x="522" y="1"/>
                    <a:pt x="490" y="6"/>
                    <a:pt x="457" y="16"/>
                  </a:cubicBezTo>
                  <a:cubicBezTo>
                    <a:pt x="450" y="18"/>
                    <a:pt x="443" y="20"/>
                    <a:pt x="437" y="25"/>
                  </a:cubicBezTo>
                  <a:cubicBezTo>
                    <a:pt x="306" y="85"/>
                    <a:pt x="234" y="212"/>
                    <a:pt x="168" y="330"/>
                  </a:cubicBezTo>
                  <a:cubicBezTo>
                    <a:pt x="88" y="466"/>
                    <a:pt x="1" y="617"/>
                    <a:pt x="118" y="768"/>
                  </a:cubicBezTo>
                  <a:cubicBezTo>
                    <a:pt x="135" y="789"/>
                    <a:pt x="157" y="812"/>
                    <a:pt x="188" y="832"/>
                  </a:cubicBezTo>
                  <a:cubicBezTo>
                    <a:pt x="235" y="866"/>
                    <a:pt x="284" y="880"/>
                    <a:pt x="333" y="880"/>
                  </a:cubicBezTo>
                  <a:cubicBezTo>
                    <a:pt x="492" y="880"/>
                    <a:pt x="647" y="724"/>
                    <a:pt x="724" y="584"/>
                  </a:cubicBezTo>
                  <a:cubicBezTo>
                    <a:pt x="754" y="543"/>
                    <a:pt x="777" y="497"/>
                    <a:pt x="799" y="444"/>
                  </a:cubicBezTo>
                  <a:cubicBezTo>
                    <a:pt x="852" y="303"/>
                    <a:pt x="845" y="127"/>
                    <a:pt x="687" y="36"/>
                  </a:cubicBezTo>
                  <a:cubicBezTo>
                    <a:pt x="642" y="11"/>
                    <a:pt x="598" y="1"/>
                    <a:pt x="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8"/>
            <p:cNvSpPr/>
            <p:nvPr/>
          </p:nvSpPr>
          <p:spPr>
            <a:xfrm>
              <a:off x="7004011" y="4136368"/>
              <a:ext cx="103551" cy="92228"/>
            </a:xfrm>
            <a:custGeom>
              <a:avLst/>
              <a:gdLst/>
              <a:ahLst/>
              <a:cxnLst/>
              <a:rect l="l" t="t" r="r" b="b"/>
              <a:pathLst>
                <a:path w="3146" h="2802" extrusionOk="0">
                  <a:moveTo>
                    <a:pt x="1065" y="265"/>
                  </a:moveTo>
                  <a:cubicBezTo>
                    <a:pt x="1117" y="265"/>
                    <a:pt x="1170" y="280"/>
                    <a:pt x="1218" y="309"/>
                  </a:cubicBezTo>
                  <a:lnTo>
                    <a:pt x="2666" y="1211"/>
                  </a:lnTo>
                  <a:cubicBezTo>
                    <a:pt x="2802" y="1296"/>
                    <a:pt x="2845" y="1474"/>
                    <a:pt x="2760" y="1611"/>
                  </a:cubicBezTo>
                  <a:lnTo>
                    <a:pt x="2267" y="2401"/>
                  </a:lnTo>
                  <a:cubicBezTo>
                    <a:pt x="2213" y="2489"/>
                    <a:pt x="2117" y="2538"/>
                    <a:pt x="2022" y="2538"/>
                  </a:cubicBezTo>
                  <a:cubicBezTo>
                    <a:pt x="1969" y="2538"/>
                    <a:pt x="1916" y="2523"/>
                    <a:pt x="1868" y="2494"/>
                  </a:cubicBezTo>
                  <a:lnTo>
                    <a:pt x="420" y="1592"/>
                  </a:lnTo>
                  <a:cubicBezTo>
                    <a:pt x="285" y="1507"/>
                    <a:pt x="243" y="1329"/>
                    <a:pt x="328" y="1192"/>
                  </a:cubicBezTo>
                  <a:lnTo>
                    <a:pt x="819" y="402"/>
                  </a:lnTo>
                  <a:cubicBezTo>
                    <a:pt x="874" y="314"/>
                    <a:pt x="969" y="265"/>
                    <a:pt x="1065" y="265"/>
                  </a:cubicBezTo>
                  <a:close/>
                  <a:moveTo>
                    <a:pt x="1065" y="0"/>
                  </a:moveTo>
                  <a:cubicBezTo>
                    <a:pt x="873" y="0"/>
                    <a:pt x="697" y="97"/>
                    <a:pt x="595" y="262"/>
                  </a:cubicBezTo>
                  <a:lnTo>
                    <a:pt x="102" y="1053"/>
                  </a:lnTo>
                  <a:cubicBezTo>
                    <a:pt x="25" y="1179"/>
                    <a:pt x="0" y="1326"/>
                    <a:pt x="33" y="1472"/>
                  </a:cubicBezTo>
                  <a:cubicBezTo>
                    <a:pt x="68" y="1615"/>
                    <a:pt x="155" y="1739"/>
                    <a:pt x="281" y="1815"/>
                  </a:cubicBezTo>
                  <a:lnTo>
                    <a:pt x="1729" y="2718"/>
                  </a:lnTo>
                  <a:cubicBezTo>
                    <a:pt x="1817" y="2772"/>
                    <a:pt x="1918" y="2802"/>
                    <a:pt x="2022" y="2802"/>
                  </a:cubicBezTo>
                  <a:cubicBezTo>
                    <a:pt x="2214" y="2802"/>
                    <a:pt x="2390" y="2704"/>
                    <a:pt x="2492" y="2539"/>
                  </a:cubicBezTo>
                  <a:lnTo>
                    <a:pt x="2984" y="1749"/>
                  </a:lnTo>
                  <a:cubicBezTo>
                    <a:pt x="3145" y="1490"/>
                    <a:pt x="3067" y="1147"/>
                    <a:pt x="2807" y="986"/>
                  </a:cubicBezTo>
                  <a:lnTo>
                    <a:pt x="1358" y="84"/>
                  </a:lnTo>
                  <a:cubicBezTo>
                    <a:pt x="1270" y="30"/>
                    <a:pt x="1169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8"/>
            <p:cNvSpPr/>
            <p:nvPr/>
          </p:nvSpPr>
          <p:spPr>
            <a:xfrm>
              <a:off x="7046603" y="4166979"/>
              <a:ext cx="22415" cy="30413"/>
            </a:xfrm>
            <a:custGeom>
              <a:avLst/>
              <a:gdLst/>
              <a:ahLst/>
              <a:cxnLst/>
              <a:rect l="l" t="t" r="r" b="b"/>
              <a:pathLst>
                <a:path w="681" h="924" extrusionOk="0">
                  <a:moveTo>
                    <a:pt x="462" y="0"/>
                  </a:moveTo>
                  <a:cubicBezTo>
                    <a:pt x="447" y="4"/>
                    <a:pt x="205" y="118"/>
                    <a:pt x="169" y="166"/>
                  </a:cubicBezTo>
                  <a:cubicBezTo>
                    <a:pt x="160" y="180"/>
                    <a:pt x="266" y="284"/>
                    <a:pt x="280" y="293"/>
                  </a:cubicBezTo>
                  <a:cubicBezTo>
                    <a:pt x="283" y="295"/>
                    <a:pt x="286" y="296"/>
                    <a:pt x="289" y="296"/>
                  </a:cubicBezTo>
                  <a:cubicBezTo>
                    <a:pt x="313" y="296"/>
                    <a:pt x="347" y="259"/>
                    <a:pt x="362" y="259"/>
                  </a:cubicBezTo>
                  <a:cubicBezTo>
                    <a:pt x="363" y="259"/>
                    <a:pt x="365" y="260"/>
                    <a:pt x="366" y="261"/>
                  </a:cubicBezTo>
                  <a:cubicBezTo>
                    <a:pt x="362" y="268"/>
                    <a:pt x="359" y="274"/>
                    <a:pt x="354" y="282"/>
                  </a:cubicBezTo>
                  <a:cubicBezTo>
                    <a:pt x="264" y="427"/>
                    <a:pt x="160" y="561"/>
                    <a:pt x="71" y="707"/>
                  </a:cubicBezTo>
                  <a:lnTo>
                    <a:pt x="3" y="815"/>
                  </a:lnTo>
                  <a:lnTo>
                    <a:pt x="1" y="816"/>
                  </a:lnTo>
                  <a:cubicBezTo>
                    <a:pt x="30" y="840"/>
                    <a:pt x="69" y="869"/>
                    <a:pt x="106" y="894"/>
                  </a:cubicBezTo>
                  <a:cubicBezTo>
                    <a:pt x="129" y="907"/>
                    <a:pt x="158" y="923"/>
                    <a:pt x="176" y="923"/>
                  </a:cubicBezTo>
                  <a:cubicBezTo>
                    <a:pt x="182" y="923"/>
                    <a:pt x="187" y="921"/>
                    <a:pt x="190" y="916"/>
                  </a:cubicBezTo>
                  <a:cubicBezTo>
                    <a:pt x="205" y="890"/>
                    <a:pt x="222" y="863"/>
                    <a:pt x="238" y="836"/>
                  </a:cubicBezTo>
                  <a:cubicBezTo>
                    <a:pt x="346" y="664"/>
                    <a:pt x="462" y="506"/>
                    <a:pt x="569" y="332"/>
                  </a:cubicBezTo>
                  <a:cubicBezTo>
                    <a:pt x="609" y="270"/>
                    <a:pt x="647" y="208"/>
                    <a:pt x="681" y="140"/>
                  </a:cubicBezTo>
                  <a:cubicBezTo>
                    <a:pt x="642" y="111"/>
                    <a:pt x="605" y="86"/>
                    <a:pt x="565" y="61"/>
                  </a:cubicBezTo>
                  <a:cubicBezTo>
                    <a:pt x="531" y="40"/>
                    <a:pt x="498" y="20"/>
                    <a:pt x="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8"/>
            <p:cNvSpPr/>
            <p:nvPr/>
          </p:nvSpPr>
          <p:spPr>
            <a:xfrm>
              <a:off x="7043674" y="4072744"/>
              <a:ext cx="103551" cy="92195"/>
            </a:xfrm>
            <a:custGeom>
              <a:avLst/>
              <a:gdLst/>
              <a:ahLst/>
              <a:cxnLst/>
              <a:rect l="l" t="t" r="r" b="b"/>
              <a:pathLst>
                <a:path w="3146" h="2801" extrusionOk="0">
                  <a:moveTo>
                    <a:pt x="1066" y="264"/>
                  </a:moveTo>
                  <a:cubicBezTo>
                    <a:pt x="1118" y="264"/>
                    <a:pt x="1171" y="279"/>
                    <a:pt x="1219" y="309"/>
                  </a:cubicBezTo>
                  <a:lnTo>
                    <a:pt x="2667" y="1210"/>
                  </a:lnTo>
                  <a:cubicBezTo>
                    <a:pt x="2802" y="1295"/>
                    <a:pt x="2844" y="1473"/>
                    <a:pt x="2759" y="1610"/>
                  </a:cubicBezTo>
                  <a:lnTo>
                    <a:pt x="2268" y="2400"/>
                  </a:lnTo>
                  <a:cubicBezTo>
                    <a:pt x="2214" y="2488"/>
                    <a:pt x="2118" y="2537"/>
                    <a:pt x="2022" y="2537"/>
                  </a:cubicBezTo>
                  <a:cubicBezTo>
                    <a:pt x="1970" y="2537"/>
                    <a:pt x="1917" y="2523"/>
                    <a:pt x="1869" y="2493"/>
                  </a:cubicBezTo>
                  <a:lnTo>
                    <a:pt x="421" y="1592"/>
                  </a:lnTo>
                  <a:cubicBezTo>
                    <a:pt x="284" y="1507"/>
                    <a:pt x="242" y="1327"/>
                    <a:pt x="327" y="1192"/>
                  </a:cubicBezTo>
                  <a:lnTo>
                    <a:pt x="820" y="401"/>
                  </a:lnTo>
                  <a:cubicBezTo>
                    <a:pt x="874" y="314"/>
                    <a:pt x="970" y="264"/>
                    <a:pt x="1066" y="264"/>
                  </a:cubicBezTo>
                  <a:close/>
                  <a:moveTo>
                    <a:pt x="1066" y="0"/>
                  </a:moveTo>
                  <a:cubicBezTo>
                    <a:pt x="873" y="0"/>
                    <a:pt x="697" y="97"/>
                    <a:pt x="594" y="262"/>
                  </a:cubicBezTo>
                  <a:lnTo>
                    <a:pt x="103" y="1051"/>
                  </a:lnTo>
                  <a:cubicBezTo>
                    <a:pt x="24" y="1178"/>
                    <a:pt x="1" y="1326"/>
                    <a:pt x="34" y="1471"/>
                  </a:cubicBezTo>
                  <a:cubicBezTo>
                    <a:pt x="67" y="1614"/>
                    <a:pt x="155" y="1736"/>
                    <a:pt x="280" y="1815"/>
                  </a:cubicBezTo>
                  <a:lnTo>
                    <a:pt x="1729" y="2716"/>
                  </a:lnTo>
                  <a:cubicBezTo>
                    <a:pt x="1817" y="2772"/>
                    <a:pt x="1918" y="2800"/>
                    <a:pt x="2022" y="2800"/>
                  </a:cubicBezTo>
                  <a:cubicBezTo>
                    <a:pt x="2215" y="2800"/>
                    <a:pt x="2390" y="2704"/>
                    <a:pt x="2492" y="2539"/>
                  </a:cubicBezTo>
                  <a:lnTo>
                    <a:pt x="2985" y="1748"/>
                  </a:lnTo>
                  <a:cubicBezTo>
                    <a:pt x="3146" y="1490"/>
                    <a:pt x="3067" y="1146"/>
                    <a:pt x="2806" y="985"/>
                  </a:cubicBezTo>
                  <a:lnTo>
                    <a:pt x="1358" y="83"/>
                  </a:lnTo>
                  <a:cubicBezTo>
                    <a:pt x="1270" y="29"/>
                    <a:pt x="116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8"/>
            <p:cNvSpPr/>
            <p:nvPr/>
          </p:nvSpPr>
          <p:spPr>
            <a:xfrm>
              <a:off x="7083501" y="4104803"/>
              <a:ext cx="25443" cy="29130"/>
            </a:xfrm>
            <a:custGeom>
              <a:avLst/>
              <a:gdLst/>
              <a:ahLst/>
              <a:cxnLst/>
              <a:rect l="l" t="t" r="r" b="b"/>
              <a:pathLst>
                <a:path w="773" h="885" extrusionOk="0">
                  <a:moveTo>
                    <a:pt x="517" y="204"/>
                  </a:moveTo>
                  <a:cubicBezTo>
                    <a:pt x="519" y="204"/>
                    <a:pt x="520" y="205"/>
                    <a:pt x="519" y="207"/>
                  </a:cubicBezTo>
                  <a:lnTo>
                    <a:pt x="366" y="446"/>
                  </a:lnTo>
                  <a:cubicBezTo>
                    <a:pt x="342" y="436"/>
                    <a:pt x="217" y="352"/>
                    <a:pt x="217" y="352"/>
                  </a:cubicBezTo>
                  <a:cubicBezTo>
                    <a:pt x="228" y="344"/>
                    <a:pt x="488" y="204"/>
                    <a:pt x="517" y="204"/>
                  </a:cubicBezTo>
                  <a:close/>
                  <a:moveTo>
                    <a:pt x="591" y="1"/>
                  </a:moveTo>
                  <a:cubicBezTo>
                    <a:pt x="265" y="148"/>
                    <a:pt x="145" y="233"/>
                    <a:pt x="91" y="256"/>
                  </a:cubicBezTo>
                  <a:cubicBezTo>
                    <a:pt x="31" y="343"/>
                    <a:pt x="2" y="414"/>
                    <a:pt x="0" y="426"/>
                  </a:cubicBezTo>
                  <a:cubicBezTo>
                    <a:pt x="0" y="434"/>
                    <a:pt x="224" y="567"/>
                    <a:pt x="239" y="582"/>
                  </a:cubicBezTo>
                  <a:cubicBezTo>
                    <a:pt x="232" y="591"/>
                    <a:pt x="90" y="785"/>
                    <a:pt x="91" y="790"/>
                  </a:cubicBezTo>
                  <a:cubicBezTo>
                    <a:pt x="190" y="850"/>
                    <a:pt x="237" y="884"/>
                    <a:pt x="256" y="884"/>
                  </a:cubicBezTo>
                  <a:cubicBezTo>
                    <a:pt x="257" y="884"/>
                    <a:pt x="258" y="884"/>
                    <a:pt x="259" y="884"/>
                  </a:cubicBezTo>
                  <a:cubicBezTo>
                    <a:pt x="275" y="869"/>
                    <a:pt x="398" y="694"/>
                    <a:pt x="398" y="694"/>
                  </a:cubicBezTo>
                  <a:lnTo>
                    <a:pt x="398" y="694"/>
                  </a:lnTo>
                  <a:cubicBezTo>
                    <a:pt x="398" y="694"/>
                    <a:pt x="398" y="694"/>
                    <a:pt x="398" y="694"/>
                  </a:cubicBezTo>
                  <a:cubicBezTo>
                    <a:pt x="422" y="704"/>
                    <a:pt x="441" y="726"/>
                    <a:pt x="468" y="735"/>
                  </a:cubicBezTo>
                  <a:lnTo>
                    <a:pt x="578" y="575"/>
                  </a:lnTo>
                  <a:cubicBezTo>
                    <a:pt x="559" y="565"/>
                    <a:pt x="531" y="539"/>
                    <a:pt x="510" y="529"/>
                  </a:cubicBezTo>
                  <a:lnTo>
                    <a:pt x="501" y="527"/>
                  </a:lnTo>
                  <a:cubicBezTo>
                    <a:pt x="517" y="491"/>
                    <a:pt x="771" y="113"/>
                    <a:pt x="773" y="109"/>
                  </a:cubicBezTo>
                  <a:lnTo>
                    <a:pt x="771" y="108"/>
                  </a:lnTo>
                  <a:cubicBezTo>
                    <a:pt x="749" y="90"/>
                    <a:pt x="606" y="8"/>
                    <a:pt x="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8"/>
            <p:cNvSpPr/>
            <p:nvPr/>
          </p:nvSpPr>
          <p:spPr>
            <a:xfrm>
              <a:off x="7083270" y="4009054"/>
              <a:ext cx="103551" cy="92228"/>
            </a:xfrm>
            <a:custGeom>
              <a:avLst/>
              <a:gdLst/>
              <a:ahLst/>
              <a:cxnLst/>
              <a:rect l="l" t="t" r="r" b="b"/>
              <a:pathLst>
                <a:path w="3146" h="2802" extrusionOk="0">
                  <a:moveTo>
                    <a:pt x="1066" y="266"/>
                  </a:moveTo>
                  <a:cubicBezTo>
                    <a:pt x="1118" y="266"/>
                    <a:pt x="1171" y="281"/>
                    <a:pt x="1219" y="309"/>
                  </a:cubicBezTo>
                  <a:lnTo>
                    <a:pt x="2667" y="1212"/>
                  </a:lnTo>
                  <a:cubicBezTo>
                    <a:pt x="2803" y="1297"/>
                    <a:pt x="2846" y="1474"/>
                    <a:pt x="2761" y="1612"/>
                  </a:cubicBezTo>
                  <a:lnTo>
                    <a:pt x="2268" y="2401"/>
                  </a:lnTo>
                  <a:cubicBezTo>
                    <a:pt x="2214" y="2489"/>
                    <a:pt x="2118" y="2538"/>
                    <a:pt x="2022" y="2538"/>
                  </a:cubicBezTo>
                  <a:cubicBezTo>
                    <a:pt x="1970" y="2538"/>
                    <a:pt x="1917" y="2524"/>
                    <a:pt x="1869" y="2495"/>
                  </a:cubicBezTo>
                  <a:lnTo>
                    <a:pt x="421" y="1593"/>
                  </a:lnTo>
                  <a:cubicBezTo>
                    <a:pt x="285" y="1506"/>
                    <a:pt x="242" y="1329"/>
                    <a:pt x="327" y="1193"/>
                  </a:cubicBezTo>
                  <a:lnTo>
                    <a:pt x="820" y="403"/>
                  </a:lnTo>
                  <a:cubicBezTo>
                    <a:pt x="874" y="315"/>
                    <a:pt x="970" y="266"/>
                    <a:pt x="1066" y="266"/>
                  </a:cubicBezTo>
                  <a:close/>
                  <a:moveTo>
                    <a:pt x="1066" y="1"/>
                  </a:moveTo>
                  <a:cubicBezTo>
                    <a:pt x="873" y="1"/>
                    <a:pt x="698" y="98"/>
                    <a:pt x="596" y="263"/>
                  </a:cubicBezTo>
                  <a:lnTo>
                    <a:pt x="103" y="1053"/>
                  </a:lnTo>
                  <a:cubicBezTo>
                    <a:pt x="24" y="1180"/>
                    <a:pt x="1" y="1327"/>
                    <a:pt x="34" y="1472"/>
                  </a:cubicBezTo>
                  <a:cubicBezTo>
                    <a:pt x="69" y="1616"/>
                    <a:pt x="155" y="1738"/>
                    <a:pt x="282" y="1816"/>
                  </a:cubicBezTo>
                  <a:lnTo>
                    <a:pt x="1730" y="2718"/>
                  </a:lnTo>
                  <a:cubicBezTo>
                    <a:pt x="1817" y="2772"/>
                    <a:pt x="1918" y="2801"/>
                    <a:pt x="2022" y="2801"/>
                  </a:cubicBezTo>
                  <a:cubicBezTo>
                    <a:pt x="2215" y="2801"/>
                    <a:pt x="2390" y="2704"/>
                    <a:pt x="2493" y="2539"/>
                  </a:cubicBezTo>
                  <a:lnTo>
                    <a:pt x="2985" y="1750"/>
                  </a:lnTo>
                  <a:cubicBezTo>
                    <a:pt x="3146" y="1490"/>
                    <a:pt x="3067" y="1147"/>
                    <a:pt x="2806" y="986"/>
                  </a:cubicBezTo>
                  <a:lnTo>
                    <a:pt x="1358" y="85"/>
                  </a:lnTo>
                  <a:cubicBezTo>
                    <a:pt x="1271" y="30"/>
                    <a:pt x="1170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8"/>
            <p:cNvSpPr/>
            <p:nvPr/>
          </p:nvSpPr>
          <p:spPr>
            <a:xfrm>
              <a:off x="7118720" y="4036340"/>
              <a:ext cx="32750" cy="29294"/>
            </a:xfrm>
            <a:custGeom>
              <a:avLst/>
              <a:gdLst/>
              <a:ahLst/>
              <a:cxnLst/>
              <a:rect l="l" t="t" r="r" b="b"/>
              <a:pathLst>
                <a:path w="995" h="890" extrusionOk="0">
                  <a:moveTo>
                    <a:pt x="505" y="1"/>
                  </a:moveTo>
                  <a:lnTo>
                    <a:pt x="504" y="2"/>
                  </a:lnTo>
                  <a:cubicBezTo>
                    <a:pt x="474" y="45"/>
                    <a:pt x="439" y="106"/>
                    <a:pt x="403" y="152"/>
                  </a:cubicBezTo>
                  <a:lnTo>
                    <a:pt x="405" y="154"/>
                  </a:lnTo>
                  <a:cubicBezTo>
                    <a:pt x="484" y="198"/>
                    <a:pt x="604" y="283"/>
                    <a:pt x="686" y="342"/>
                  </a:cubicBezTo>
                  <a:cubicBezTo>
                    <a:pt x="469" y="490"/>
                    <a:pt x="240" y="627"/>
                    <a:pt x="1" y="783"/>
                  </a:cubicBezTo>
                  <a:cubicBezTo>
                    <a:pt x="38" y="822"/>
                    <a:pt x="127" y="861"/>
                    <a:pt x="173" y="889"/>
                  </a:cubicBezTo>
                  <a:cubicBezTo>
                    <a:pt x="413" y="742"/>
                    <a:pt x="676" y="618"/>
                    <a:pt x="896" y="466"/>
                  </a:cubicBezTo>
                  <a:cubicBezTo>
                    <a:pt x="931" y="407"/>
                    <a:pt x="952" y="365"/>
                    <a:pt x="993" y="309"/>
                  </a:cubicBezTo>
                  <a:lnTo>
                    <a:pt x="994" y="308"/>
                  </a:lnTo>
                  <a:cubicBezTo>
                    <a:pt x="856" y="202"/>
                    <a:pt x="664" y="95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8"/>
            <p:cNvSpPr/>
            <p:nvPr/>
          </p:nvSpPr>
          <p:spPr>
            <a:xfrm>
              <a:off x="7122900" y="3945429"/>
              <a:ext cx="101609" cy="92228"/>
            </a:xfrm>
            <a:custGeom>
              <a:avLst/>
              <a:gdLst/>
              <a:ahLst/>
              <a:cxnLst/>
              <a:rect l="l" t="t" r="r" b="b"/>
              <a:pathLst>
                <a:path w="3087" h="2802" extrusionOk="0">
                  <a:moveTo>
                    <a:pt x="1067" y="264"/>
                  </a:moveTo>
                  <a:cubicBezTo>
                    <a:pt x="1118" y="264"/>
                    <a:pt x="1172" y="278"/>
                    <a:pt x="1219" y="307"/>
                  </a:cubicBezTo>
                  <a:lnTo>
                    <a:pt x="2668" y="1209"/>
                  </a:lnTo>
                  <a:cubicBezTo>
                    <a:pt x="2804" y="1294"/>
                    <a:pt x="2845" y="1472"/>
                    <a:pt x="2761" y="1608"/>
                  </a:cubicBezTo>
                  <a:lnTo>
                    <a:pt x="2270" y="2398"/>
                  </a:lnTo>
                  <a:cubicBezTo>
                    <a:pt x="2213" y="2487"/>
                    <a:pt x="2118" y="2535"/>
                    <a:pt x="2022" y="2535"/>
                  </a:cubicBezTo>
                  <a:cubicBezTo>
                    <a:pt x="1969" y="2535"/>
                    <a:pt x="1916" y="2520"/>
                    <a:pt x="1868" y="2491"/>
                  </a:cubicBezTo>
                  <a:lnTo>
                    <a:pt x="420" y="1589"/>
                  </a:lnTo>
                  <a:cubicBezTo>
                    <a:pt x="323" y="1529"/>
                    <a:pt x="275" y="1419"/>
                    <a:pt x="286" y="1312"/>
                  </a:cubicBezTo>
                  <a:cubicBezTo>
                    <a:pt x="292" y="1270"/>
                    <a:pt x="304" y="1230"/>
                    <a:pt x="329" y="1190"/>
                  </a:cubicBezTo>
                  <a:lnTo>
                    <a:pt x="820" y="401"/>
                  </a:lnTo>
                  <a:cubicBezTo>
                    <a:pt x="876" y="312"/>
                    <a:pt x="972" y="264"/>
                    <a:pt x="1067" y="264"/>
                  </a:cubicBezTo>
                  <a:close/>
                  <a:moveTo>
                    <a:pt x="1067" y="1"/>
                  </a:moveTo>
                  <a:cubicBezTo>
                    <a:pt x="874" y="1"/>
                    <a:pt x="698" y="98"/>
                    <a:pt x="596" y="261"/>
                  </a:cubicBezTo>
                  <a:lnTo>
                    <a:pt x="104" y="1051"/>
                  </a:lnTo>
                  <a:cubicBezTo>
                    <a:pt x="60" y="1123"/>
                    <a:pt x="32" y="1201"/>
                    <a:pt x="25" y="1285"/>
                  </a:cubicBezTo>
                  <a:cubicBezTo>
                    <a:pt x="0" y="1493"/>
                    <a:pt x="100" y="1703"/>
                    <a:pt x="281" y="1816"/>
                  </a:cubicBezTo>
                  <a:lnTo>
                    <a:pt x="1729" y="2717"/>
                  </a:lnTo>
                  <a:cubicBezTo>
                    <a:pt x="1817" y="2772"/>
                    <a:pt x="1918" y="2801"/>
                    <a:pt x="2022" y="2801"/>
                  </a:cubicBezTo>
                  <a:cubicBezTo>
                    <a:pt x="2214" y="2801"/>
                    <a:pt x="2391" y="2702"/>
                    <a:pt x="2493" y="2539"/>
                  </a:cubicBezTo>
                  <a:lnTo>
                    <a:pt x="2984" y="1749"/>
                  </a:lnTo>
                  <a:cubicBezTo>
                    <a:pt x="3063" y="1624"/>
                    <a:pt x="3087" y="1475"/>
                    <a:pt x="3054" y="1330"/>
                  </a:cubicBezTo>
                  <a:cubicBezTo>
                    <a:pt x="3021" y="1186"/>
                    <a:pt x="2932" y="1064"/>
                    <a:pt x="2808" y="986"/>
                  </a:cubicBezTo>
                  <a:lnTo>
                    <a:pt x="1360" y="84"/>
                  </a:lnTo>
                  <a:cubicBezTo>
                    <a:pt x="1272" y="29"/>
                    <a:pt x="1170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8"/>
            <p:cNvSpPr/>
            <p:nvPr/>
          </p:nvSpPr>
          <p:spPr>
            <a:xfrm>
              <a:off x="7148080" y="3966166"/>
              <a:ext cx="31598" cy="37095"/>
            </a:xfrm>
            <a:custGeom>
              <a:avLst/>
              <a:gdLst/>
              <a:ahLst/>
              <a:cxnLst/>
              <a:rect l="l" t="t" r="r" b="b"/>
              <a:pathLst>
                <a:path w="960" h="1127" extrusionOk="0">
                  <a:moveTo>
                    <a:pt x="548" y="261"/>
                  </a:moveTo>
                  <a:cubicBezTo>
                    <a:pt x="614" y="273"/>
                    <a:pt x="673" y="302"/>
                    <a:pt x="686" y="353"/>
                  </a:cubicBezTo>
                  <a:cubicBezTo>
                    <a:pt x="705" y="404"/>
                    <a:pt x="659" y="479"/>
                    <a:pt x="604" y="479"/>
                  </a:cubicBezTo>
                  <a:cubicBezTo>
                    <a:pt x="596" y="479"/>
                    <a:pt x="589" y="478"/>
                    <a:pt x="581" y="475"/>
                  </a:cubicBezTo>
                  <a:cubicBezTo>
                    <a:pt x="542" y="458"/>
                    <a:pt x="500" y="430"/>
                    <a:pt x="467" y="405"/>
                  </a:cubicBezTo>
                  <a:lnTo>
                    <a:pt x="465" y="404"/>
                  </a:lnTo>
                  <a:cubicBezTo>
                    <a:pt x="483" y="367"/>
                    <a:pt x="528" y="303"/>
                    <a:pt x="548" y="261"/>
                  </a:cubicBezTo>
                  <a:close/>
                  <a:moveTo>
                    <a:pt x="0" y="793"/>
                  </a:moveTo>
                  <a:lnTo>
                    <a:pt x="0" y="793"/>
                  </a:lnTo>
                  <a:cubicBezTo>
                    <a:pt x="0" y="793"/>
                    <a:pt x="0" y="793"/>
                    <a:pt x="0" y="793"/>
                  </a:cubicBezTo>
                  <a:lnTo>
                    <a:pt x="0" y="793"/>
                  </a:lnTo>
                  <a:cubicBezTo>
                    <a:pt x="0" y="793"/>
                    <a:pt x="0" y="793"/>
                    <a:pt x="0" y="793"/>
                  </a:cubicBezTo>
                  <a:close/>
                  <a:moveTo>
                    <a:pt x="483" y="1"/>
                  </a:moveTo>
                  <a:cubicBezTo>
                    <a:pt x="447" y="83"/>
                    <a:pt x="13" y="793"/>
                    <a:pt x="0" y="793"/>
                  </a:cubicBezTo>
                  <a:cubicBezTo>
                    <a:pt x="0" y="793"/>
                    <a:pt x="0" y="793"/>
                    <a:pt x="0" y="793"/>
                  </a:cubicBezTo>
                  <a:lnTo>
                    <a:pt x="0" y="793"/>
                  </a:lnTo>
                  <a:cubicBezTo>
                    <a:pt x="18" y="799"/>
                    <a:pt x="140" y="893"/>
                    <a:pt x="203" y="904"/>
                  </a:cubicBezTo>
                  <a:cubicBezTo>
                    <a:pt x="235" y="844"/>
                    <a:pt x="318" y="687"/>
                    <a:pt x="368" y="626"/>
                  </a:cubicBezTo>
                  <a:lnTo>
                    <a:pt x="368" y="632"/>
                  </a:lnTo>
                  <a:cubicBezTo>
                    <a:pt x="383" y="750"/>
                    <a:pt x="362" y="925"/>
                    <a:pt x="348" y="1011"/>
                  </a:cubicBezTo>
                  <a:lnTo>
                    <a:pt x="350" y="1011"/>
                  </a:lnTo>
                  <a:cubicBezTo>
                    <a:pt x="415" y="1058"/>
                    <a:pt x="485" y="1092"/>
                    <a:pt x="538" y="1126"/>
                  </a:cubicBezTo>
                  <a:lnTo>
                    <a:pt x="537" y="1124"/>
                  </a:lnTo>
                  <a:cubicBezTo>
                    <a:pt x="569" y="973"/>
                    <a:pt x="543" y="810"/>
                    <a:pt x="549" y="659"/>
                  </a:cubicBezTo>
                  <a:lnTo>
                    <a:pt x="550" y="658"/>
                  </a:lnTo>
                  <a:lnTo>
                    <a:pt x="552" y="659"/>
                  </a:lnTo>
                  <a:lnTo>
                    <a:pt x="555" y="661"/>
                  </a:lnTo>
                  <a:cubicBezTo>
                    <a:pt x="589" y="679"/>
                    <a:pt x="621" y="687"/>
                    <a:pt x="653" y="687"/>
                  </a:cubicBezTo>
                  <a:cubicBezTo>
                    <a:pt x="692" y="687"/>
                    <a:pt x="729" y="675"/>
                    <a:pt x="763" y="655"/>
                  </a:cubicBezTo>
                  <a:cubicBezTo>
                    <a:pt x="954" y="557"/>
                    <a:pt x="960" y="291"/>
                    <a:pt x="788" y="170"/>
                  </a:cubicBezTo>
                  <a:cubicBezTo>
                    <a:pt x="687" y="89"/>
                    <a:pt x="575" y="41"/>
                    <a:pt x="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8"/>
            <p:cNvSpPr/>
            <p:nvPr/>
          </p:nvSpPr>
          <p:spPr>
            <a:xfrm>
              <a:off x="7169047" y="3979825"/>
              <a:ext cx="31434" cy="35153"/>
            </a:xfrm>
            <a:custGeom>
              <a:avLst/>
              <a:gdLst/>
              <a:ahLst/>
              <a:cxnLst/>
              <a:rect l="l" t="t" r="r" b="b"/>
              <a:pathLst>
                <a:path w="955" h="1068" extrusionOk="0">
                  <a:moveTo>
                    <a:pt x="477" y="1"/>
                  </a:moveTo>
                  <a:cubicBezTo>
                    <a:pt x="92" y="610"/>
                    <a:pt x="7" y="748"/>
                    <a:pt x="0" y="771"/>
                  </a:cubicBezTo>
                  <a:cubicBezTo>
                    <a:pt x="1" y="776"/>
                    <a:pt x="3" y="777"/>
                    <a:pt x="4" y="778"/>
                  </a:cubicBezTo>
                  <a:cubicBezTo>
                    <a:pt x="51" y="809"/>
                    <a:pt x="110" y="852"/>
                    <a:pt x="163" y="873"/>
                  </a:cubicBezTo>
                  <a:cubicBezTo>
                    <a:pt x="242" y="728"/>
                    <a:pt x="326" y="576"/>
                    <a:pt x="426" y="443"/>
                  </a:cubicBezTo>
                  <a:cubicBezTo>
                    <a:pt x="426" y="443"/>
                    <a:pt x="426" y="443"/>
                    <a:pt x="426" y="443"/>
                  </a:cubicBezTo>
                  <a:lnTo>
                    <a:pt x="426" y="443"/>
                  </a:lnTo>
                  <a:cubicBezTo>
                    <a:pt x="428" y="443"/>
                    <a:pt x="376" y="628"/>
                    <a:pt x="397" y="644"/>
                  </a:cubicBezTo>
                  <a:cubicBezTo>
                    <a:pt x="398" y="645"/>
                    <a:pt x="398" y="645"/>
                    <a:pt x="399" y="645"/>
                  </a:cubicBezTo>
                  <a:cubicBezTo>
                    <a:pt x="419" y="645"/>
                    <a:pt x="535" y="541"/>
                    <a:pt x="571" y="525"/>
                  </a:cubicBezTo>
                  <a:lnTo>
                    <a:pt x="571" y="525"/>
                  </a:lnTo>
                  <a:cubicBezTo>
                    <a:pt x="507" y="660"/>
                    <a:pt x="387" y="841"/>
                    <a:pt x="312" y="973"/>
                  </a:cubicBezTo>
                  <a:cubicBezTo>
                    <a:pt x="348" y="995"/>
                    <a:pt x="419" y="1033"/>
                    <a:pt x="460" y="1068"/>
                  </a:cubicBezTo>
                  <a:lnTo>
                    <a:pt x="688" y="709"/>
                  </a:lnTo>
                  <a:cubicBezTo>
                    <a:pt x="785" y="570"/>
                    <a:pt x="859" y="424"/>
                    <a:pt x="955" y="282"/>
                  </a:cubicBezTo>
                  <a:cubicBezTo>
                    <a:pt x="907" y="254"/>
                    <a:pt x="805" y="201"/>
                    <a:pt x="785" y="182"/>
                  </a:cubicBezTo>
                  <a:cubicBezTo>
                    <a:pt x="737" y="201"/>
                    <a:pt x="623" y="318"/>
                    <a:pt x="610" y="318"/>
                  </a:cubicBezTo>
                  <a:cubicBezTo>
                    <a:pt x="610" y="318"/>
                    <a:pt x="609" y="318"/>
                    <a:pt x="609" y="318"/>
                  </a:cubicBezTo>
                  <a:cubicBezTo>
                    <a:pt x="607" y="315"/>
                    <a:pt x="605" y="313"/>
                    <a:pt x="604" y="309"/>
                  </a:cubicBezTo>
                  <a:cubicBezTo>
                    <a:pt x="602" y="260"/>
                    <a:pt x="644" y="142"/>
                    <a:pt x="636" y="92"/>
                  </a:cubicBezTo>
                  <a:lnTo>
                    <a:pt x="635" y="91"/>
                  </a:lnTo>
                  <a:cubicBezTo>
                    <a:pt x="582" y="63"/>
                    <a:pt x="525" y="14"/>
                    <a:pt x="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8"/>
            <p:cNvSpPr/>
            <p:nvPr/>
          </p:nvSpPr>
          <p:spPr>
            <a:xfrm>
              <a:off x="7053383" y="4256639"/>
              <a:ext cx="105460" cy="92261"/>
            </a:xfrm>
            <a:custGeom>
              <a:avLst/>
              <a:gdLst/>
              <a:ahLst/>
              <a:cxnLst/>
              <a:rect l="l" t="t" r="r" b="b"/>
              <a:pathLst>
                <a:path w="3204" h="2803" extrusionOk="0">
                  <a:moveTo>
                    <a:pt x="1124" y="265"/>
                  </a:moveTo>
                  <a:cubicBezTo>
                    <a:pt x="1176" y="265"/>
                    <a:pt x="1229" y="279"/>
                    <a:pt x="1277" y="308"/>
                  </a:cubicBezTo>
                  <a:lnTo>
                    <a:pt x="2725" y="1210"/>
                  </a:lnTo>
                  <a:cubicBezTo>
                    <a:pt x="2861" y="1295"/>
                    <a:pt x="2904" y="1474"/>
                    <a:pt x="2819" y="1611"/>
                  </a:cubicBezTo>
                  <a:lnTo>
                    <a:pt x="2326" y="2400"/>
                  </a:lnTo>
                  <a:cubicBezTo>
                    <a:pt x="2272" y="2488"/>
                    <a:pt x="2176" y="2537"/>
                    <a:pt x="2080" y="2537"/>
                  </a:cubicBezTo>
                  <a:cubicBezTo>
                    <a:pt x="2028" y="2537"/>
                    <a:pt x="1975" y="2522"/>
                    <a:pt x="1927" y="2494"/>
                  </a:cubicBezTo>
                  <a:lnTo>
                    <a:pt x="479" y="1592"/>
                  </a:lnTo>
                  <a:cubicBezTo>
                    <a:pt x="344" y="1506"/>
                    <a:pt x="301" y="1329"/>
                    <a:pt x="386" y="1191"/>
                  </a:cubicBezTo>
                  <a:lnTo>
                    <a:pt x="878" y="401"/>
                  </a:lnTo>
                  <a:cubicBezTo>
                    <a:pt x="932" y="314"/>
                    <a:pt x="1028" y="265"/>
                    <a:pt x="1124" y="265"/>
                  </a:cubicBezTo>
                  <a:close/>
                  <a:moveTo>
                    <a:pt x="1124" y="1"/>
                  </a:moveTo>
                  <a:cubicBezTo>
                    <a:pt x="931" y="1"/>
                    <a:pt x="756" y="98"/>
                    <a:pt x="653" y="263"/>
                  </a:cubicBezTo>
                  <a:lnTo>
                    <a:pt x="161" y="1053"/>
                  </a:lnTo>
                  <a:cubicBezTo>
                    <a:pt x="0" y="1313"/>
                    <a:pt x="79" y="1655"/>
                    <a:pt x="340" y="1816"/>
                  </a:cubicBezTo>
                  <a:lnTo>
                    <a:pt x="1788" y="2718"/>
                  </a:lnTo>
                  <a:cubicBezTo>
                    <a:pt x="1876" y="2772"/>
                    <a:pt x="1977" y="2802"/>
                    <a:pt x="2080" y="2802"/>
                  </a:cubicBezTo>
                  <a:cubicBezTo>
                    <a:pt x="2273" y="2802"/>
                    <a:pt x="2448" y="2704"/>
                    <a:pt x="2552" y="2539"/>
                  </a:cubicBezTo>
                  <a:lnTo>
                    <a:pt x="3043" y="1750"/>
                  </a:lnTo>
                  <a:cubicBezTo>
                    <a:pt x="3204" y="1490"/>
                    <a:pt x="3124" y="1148"/>
                    <a:pt x="2865" y="986"/>
                  </a:cubicBezTo>
                  <a:lnTo>
                    <a:pt x="1416" y="85"/>
                  </a:lnTo>
                  <a:cubicBezTo>
                    <a:pt x="1329" y="31"/>
                    <a:pt x="1228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8"/>
            <p:cNvSpPr/>
            <p:nvPr/>
          </p:nvSpPr>
          <p:spPr>
            <a:xfrm>
              <a:off x="7097983" y="4287250"/>
              <a:ext cx="22316" cy="30381"/>
            </a:xfrm>
            <a:custGeom>
              <a:avLst/>
              <a:gdLst/>
              <a:ahLst/>
              <a:cxnLst/>
              <a:rect l="l" t="t" r="r" b="b"/>
              <a:pathLst>
                <a:path w="678" h="923" extrusionOk="0">
                  <a:moveTo>
                    <a:pt x="459" y="1"/>
                  </a:moveTo>
                  <a:cubicBezTo>
                    <a:pt x="444" y="4"/>
                    <a:pt x="203" y="119"/>
                    <a:pt x="167" y="167"/>
                  </a:cubicBezTo>
                  <a:cubicBezTo>
                    <a:pt x="159" y="181"/>
                    <a:pt x="263" y="285"/>
                    <a:pt x="277" y="293"/>
                  </a:cubicBezTo>
                  <a:cubicBezTo>
                    <a:pt x="280" y="295"/>
                    <a:pt x="284" y="296"/>
                    <a:pt x="287" y="296"/>
                  </a:cubicBezTo>
                  <a:cubicBezTo>
                    <a:pt x="311" y="296"/>
                    <a:pt x="345" y="260"/>
                    <a:pt x="360" y="260"/>
                  </a:cubicBezTo>
                  <a:cubicBezTo>
                    <a:pt x="362" y="260"/>
                    <a:pt x="363" y="260"/>
                    <a:pt x="365" y="261"/>
                  </a:cubicBezTo>
                  <a:cubicBezTo>
                    <a:pt x="361" y="269"/>
                    <a:pt x="358" y="274"/>
                    <a:pt x="353" y="283"/>
                  </a:cubicBezTo>
                  <a:cubicBezTo>
                    <a:pt x="262" y="427"/>
                    <a:pt x="160" y="561"/>
                    <a:pt x="70" y="707"/>
                  </a:cubicBezTo>
                  <a:lnTo>
                    <a:pt x="2" y="816"/>
                  </a:lnTo>
                  <a:lnTo>
                    <a:pt x="1" y="817"/>
                  </a:lnTo>
                  <a:cubicBezTo>
                    <a:pt x="28" y="840"/>
                    <a:pt x="70" y="870"/>
                    <a:pt x="106" y="895"/>
                  </a:cubicBezTo>
                  <a:cubicBezTo>
                    <a:pt x="127" y="907"/>
                    <a:pt x="156" y="923"/>
                    <a:pt x="173" y="923"/>
                  </a:cubicBezTo>
                  <a:cubicBezTo>
                    <a:pt x="179" y="923"/>
                    <a:pt x="184" y="921"/>
                    <a:pt x="187" y="917"/>
                  </a:cubicBezTo>
                  <a:cubicBezTo>
                    <a:pt x="202" y="890"/>
                    <a:pt x="219" y="864"/>
                    <a:pt x="235" y="837"/>
                  </a:cubicBezTo>
                  <a:cubicBezTo>
                    <a:pt x="342" y="665"/>
                    <a:pt x="458" y="506"/>
                    <a:pt x="566" y="333"/>
                  </a:cubicBezTo>
                  <a:cubicBezTo>
                    <a:pt x="606" y="269"/>
                    <a:pt x="643" y="207"/>
                    <a:pt x="677" y="140"/>
                  </a:cubicBezTo>
                  <a:cubicBezTo>
                    <a:pt x="639" y="111"/>
                    <a:pt x="602" y="87"/>
                    <a:pt x="561" y="61"/>
                  </a:cubicBezTo>
                  <a:cubicBezTo>
                    <a:pt x="528" y="40"/>
                    <a:pt x="495" y="21"/>
                    <a:pt x="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8"/>
            <p:cNvSpPr/>
            <p:nvPr/>
          </p:nvSpPr>
          <p:spPr>
            <a:xfrm>
              <a:off x="7094988" y="4192949"/>
              <a:ext cx="103551" cy="92228"/>
            </a:xfrm>
            <a:custGeom>
              <a:avLst/>
              <a:gdLst/>
              <a:ahLst/>
              <a:cxnLst/>
              <a:rect l="l" t="t" r="r" b="b"/>
              <a:pathLst>
                <a:path w="3146" h="2802" extrusionOk="0">
                  <a:moveTo>
                    <a:pt x="1065" y="266"/>
                  </a:moveTo>
                  <a:cubicBezTo>
                    <a:pt x="1117" y="266"/>
                    <a:pt x="1171" y="280"/>
                    <a:pt x="1218" y="309"/>
                  </a:cubicBezTo>
                  <a:lnTo>
                    <a:pt x="2666" y="1211"/>
                  </a:lnTo>
                  <a:cubicBezTo>
                    <a:pt x="2802" y="1296"/>
                    <a:pt x="2844" y="1474"/>
                    <a:pt x="2759" y="1611"/>
                  </a:cubicBezTo>
                  <a:lnTo>
                    <a:pt x="2267" y="2402"/>
                  </a:lnTo>
                  <a:cubicBezTo>
                    <a:pt x="2213" y="2489"/>
                    <a:pt x="2117" y="2538"/>
                    <a:pt x="2022" y="2538"/>
                  </a:cubicBezTo>
                  <a:cubicBezTo>
                    <a:pt x="1970" y="2538"/>
                    <a:pt x="1916" y="2523"/>
                    <a:pt x="1868" y="2494"/>
                  </a:cubicBezTo>
                  <a:lnTo>
                    <a:pt x="420" y="1593"/>
                  </a:lnTo>
                  <a:cubicBezTo>
                    <a:pt x="284" y="1508"/>
                    <a:pt x="242" y="1329"/>
                    <a:pt x="327" y="1192"/>
                  </a:cubicBezTo>
                  <a:lnTo>
                    <a:pt x="819" y="403"/>
                  </a:lnTo>
                  <a:cubicBezTo>
                    <a:pt x="874" y="314"/>
                    <a:pt x="969" y="266"/>
                    <a:pt x="1065" y="266"/>
                  </a:cubicBezTo>
                  <a:close/>
                  <a:moveTo>
                    <a:pt x="1065" y="1"/>
                  </a:moveTo>
                  <a:cubicBezTo>
                    <a:pt x="873" y="3"/>
                    <a:pt x="695" y="100"/>
                    <a:pt x="594" y="263"/>
                  </a:cubicBezTo>
                  <a:lnTo>
                    <a:pt x="102" y="1053"/>
                  </a:lnTo>
                  <a:cubicBezTo>
                    <a:pt x="24" y="1179"/>
                    <a:pt x="0" y="1327"/>
                    <a:pt x="33" y="1472"/>
                  </a:cubicBezTo>
                  <a:cubicBezTo>
                    <a:pt x="66" y="1617"/>
                    <a:pt x="154" y="1739"/>
                    <a:pt x="280" y="1817"/>
                  </a:cubicBezTo>
                  <a:lnTo>
                    <a:pt x="1729" y="2718"/>
                  </a:lnTo>
                  <a:cubicBezTo>
                    <a:pt x="1816" y="2772"/>
                    <a:pt x="1917" y="2802"/>
                    <a:pt x="2022" y="2802"/>
                  </a:cubicBezTo>
                  <a:cubicBezTo>
                    <a:pt x="2214" y="2802"/>
                    <a:pt x="2390" y="2705"/>
                    <a:pt x="2492" y="2539"/>
                  </a:cubicBezTo>
                  <a:lnTo>
                    <a:pt x="2985" y="1750"/>
                  </a:lnTo>
                  <a:cubicBezTo>
                    <a:pt x="3145" y="1490"/>
                    <a:pt x="3066" y="1148"/>
                    <a:pt x="2806" y="986"/>
                  </a:cubicBezTo>
                  <a:lnTo>
                    <a:pt x="1358" y="85"/>
                  </a:lnTo>
                  <a:cubicBezTo>
                    <a:pt x="1269" y="30"/>
                    <a:pt x="116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8"/>
            <p:cNvSpPr/>
            <p:nvPr/>
          </p:nvSpPr>
          <p:spPr>
            <a:xfrm>
              <a:off x="7130174" y="4223099"/>
              <a:ext cx="30249" cy="32882"/>
            </a:xfrm>
            <a:custGeom>
              <a:avLst/>
              <a:gdLst/>
              <a:ahLst/>
              <a:cxnLst/>
              <a:rect l="l" t="t" r="r" b="b"/>
              <a:pathLst>
                <a:path w="919" h="999" extrusionOk="0">
                  <a:moveTo>
                    <a:pt x="573" y="0"/>
                  </a:moveTo>
                  <a:cubicBezTo>
                    <a:pt x="554" y="0"/>
                    <a:pt x="536" y="3"/>
                    <a:pt x="520" y="9"/>
                  </a:cubicBezTo>
                  <a:cubicBezTo>
                    <a:pt x="426" y="37"/>
                    <a:pt x="348" y="120"/>
                    <a:pt x="302" y="234"/>
                  </a:cubicBezTo>
                  <a:lnTo>
                    <a:pt x="300" y="237"/>
                  </a:lnTo>
                  <a:lnTo>
                    <a:pt x="302" y="238"/>
                  </a:lnTo>
                  <a:cubicBezTo>
                    <a:pt x="349" y="275"/>
                    <a:pt x="399" y="302"/>
                    <a:pt x="472" y="337"/>
                  </a:cubicBezTo>
                  <a:lnTo>
                    <a:pt x="474" y="338"/>
                  </a:lnTo>
                  <a:lnTo>
                    <a:pt x="475" y="335"/>
                  </a:lnTo>
                  <a:cubicBezTo>
                    <a:pt x="504" y="295"/>
                    <a:pt x="547" y="237"/>
                    <a:pt x="599" y="237"/>
                  </a:cubicBezTo>
                  <a:cubicBezTo>
                    <a:pt x="613" y="237"/>
                    <a:pt x="628" y="242"/>
                    <a:pt x="644" y="252"/>
                  </a:cubicBezTo>
                  <a:cubicBezTo>
                    <a:pt x="708" y="303"/>
                    <a:pt x="647" y="423"/>
                    <a:pt x="562" y="424"/>
                  </a:cubicBezTo>
                  <a:cubicBezTo>
                    <a:pt x="532" y="428"/>
                    <a:pt x="503" y="429"/>
                    <a:pt x="474" y="429"/>
                  </a:cubicBezTo>
                  <a:cubicBezTo>
                    <a:pt x="440" y="429"/>
                    <a:pt x="407" y="428"/>
                    <a:pt x="373" y="428"/>
                  </a:cubicBezTo>
                  <a:cubicBezTo>
                    <a:pt x="322" y="428"/>
                    <a:pt x="270" y="431"/>
                    <a:pt x="215" y="446"/>
                  </a:cubicBezTo>
                  <a:cubicBezTo>
                    <a:pt x="119" y="496"/>
                    <a:pt x="75" y="606"/>
                    <a:pt x="2" y="702"/>
                  </a:cubicBezTo>
                  <a:cubicBezTo>
                    <a:pt x="0" y="704"/>
                    <a:pt x="0" y="705"/>
                    <a:pt x="0" y="706"/>
                  </a:cubicBezTo>
                  <a:lnTo>
                    <a:pt x="50" y="738"/>
                  </a:lnTo>
                  <a:lnTo>
                    <a:pt x="481" y="997"/>
                  </a:lnTo>
                  <a:cubicBezTo>
                    <a:pt x="483" y="998"/>
                    <a:pt x="484" y="998"/>
                    <a:pt x="485" y="998"/>
                  </a:cubicBezTo>
                  <a:cubicBezTo>
                    <a:pt x="486" y="998"/>
                    <a:pt x="486" y="998"/>
                    <a:pt x="487" y="998"/>
                  </a:cubicBezTo>
                  <a:cubicBezTo>
                    <a:pt x="493" y="977"/>
                    <a:pt x="506" y="962"/>
                    <a:pt x="514" y="947"/>
                  </a:cubicBezTo>
                  <a:cubicBezTo>
                    <a:pt x="539" y="911"/>
                    <a:pt x="568" y="872"/>
                    <a:pt x="575" y="834"/>
                  </a:cubicBezTo>
                  <a:cubicBezTo>
                    <a:pt x="476" y="773"/>
                    <a:pt x="392" y="728"/>
                    <a:pt x="295" y="662"/>
                  </a:cubicBezTo>
                  <a:cubicBezTo>
                    <a:pt x="286" y="649"/>
                    <a:pt x="333" y="616"/>
                    <a:pt x="348" y="605"/>
                  </a:cubicBezTo>
                  <a:cubicBezTo>
                    <a:pt x="376" y="596"/>
                    <a:pt x="404" y="593"/>
                    <a:pt x="434" y="593"/>
                  </a:cubicBezTo>
                  <a:cubicBezTo>
                    <a:pt x="495" y="593"/>
                    <a:pt x="559" y="605"/>
                    <a:pt x="620" y="605"/>
                  </a:cubicBezTo>
                  <a:cubicBezTo>
                    <a:pt x="689" y="605"/>
                    <a:pt x="754" y="589"/>
                    <a:pt x="805" y="521"/>
                  </a:cubicBezTo>
                  <a:cubicBezTo>
                    <a:pt x="825" y="492"/>
                    <a:pt x="847" y="451"/>
                    <a:pt x="865" y="419"/>
                  </a:cubicBezTo>
                  <a:cubicBezTo>
                    <a:pt x="908" y="333"/>
                    <a:pt x="919" y="239"/>
                    <a:pt x="873" y="162"/>
                  </a:cubicBezTo>
                  <a:cubicBezTo>
                    <a:pt x="820" y="91"/>
                    <a:pt x="681" y="0"/>
                    <a:pt x="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8"/>
            <p:cNvSpPr/>
            <p:nvPr/>
          </p:nvSpPr>
          <p:spPr>
            <a:xfrm>
              <a:off x="7132643" y="4129325"/>
              <a:ext cx="105493" cy="92195"/>
            </a:xfrm>
            <a:custGeom>
              <a:avLst/>
              <a:gdLst/>
              <a:ahLst/>
              <a:cxnLst/>
              <a:rect l="l" t="t" r="r" b="b"/>
              <a:pathLst>
                <a:path w="3205" h="2801" extrusionOk="0">
                  <a:moveTo>
                    <a:pt x="1124" y="265"/>
                  </a:moveTo>
                  <a:cubicBezTo>
                    <a:pt x="1177" y="265"/>
                    <a:pt x="1230" y="279"/>
                    <a:pt x="1278" y="309"/>
                  </a:cubicBezTo>
                  <a:lnTo>
                    <a:pt x="2726" y="1210"/>
                  </a:lnTo>
                  <a:cubicBezTo>
                    <a:pt x="2862" y="1295"/>
                    <a:pt x="2904" y="1474"/>
                    <a:pt x="2819" y="1611"/>
                  </a:cubicBezTo>
                  <a:lnTo>
                    <a:pt x="2327" y="2401"/>
                  </a:lnTo>
                  <a:cubicBezTo>
                    <a:pt x="2272" y="2489"/>
                    <a:pt x="2177" y="2538"/>
                    <a:pt x="2081" y="2538"/>
                  </a:cubicBezTo>
                  <a:cubicBezTo>
                    <a:pt x="2029" y="2538"/>
                    <a:pt x="1976" y="2523"/>
                    <a:pt x="1928" y="2494"/>
                  </a:cubicBezTo>
                  <a:lnTo>
                    <a:pt x="480" y="1592"/>
                  </a:lnTo>
                  <a:cubicBezTo>
                    <a:pt x="344" y="1507"/>
                    <a:pt x="301" y="1329"/>
                    <a:pt x="386" y="1192"/>
                  </a:cubicBezTo>
                  <a:lnTo>
                    <a:pt x="879" y="402"/>
                  </a:lnTo>
                  <a:cubicBezTo>
                    <a:pt x="933" y="314"/>
                    <a:pt x="1029" y="265"/>
                    <a:pt x="1124" y="265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8"/>
                    <a:pt x="654" y="262"/>
                  </a:cubicBezTo>
                  <a:lnTo>
                    <a:pt x="162" y="1053"/>
                  </a:lnTo>
                  <a:cubicBezTo>
                    <a:pt x="1" y="1311"/>
                    <a:pt x="80" y="1655"/>
                    <a:pt x="340" y="1816"/>
                  </a:cubicBezTo>
                  <a:lnTo>
                    <a:pt x="1788" y="2718"/>
                  </a:lnTo>
                  <a:cubicBezTo>
                    <a:pt x="1876" y="2772"/>
                    <a:pt x="1977" y="2801"/>
                    <a:pt x="2081" y="2801"/>
                  </a:cubicBezTo>
                  <a:cubicBezTo>
                    <a:pt x="2274" y="2801"/>
                    <a:pt x="2449" y="2704"/>
                    <a:pt x="2551" y="2539"/>
                  </a:cubicBezTo>
                  <a:lnTo>
                    <a:pt x="3044" y="1749"/>
                  </a:lnTo>
                  <a:cubicBezTo>
                    <a:pt x="3204" y="1490"/>
                    <a:pt x="3126" y="1146"/>
                    <a:pt x="2865" y="986"/>
                  </a:cubicBezTo>
                  <a:lnTo>
                    <a:pt x="1417" y="85"/>
                  </a:lnTo>
                  <a:cubicBezTo>
                    <a:pt x="1330" y="29"/>
                    <a:pt x="1229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7169079" y="4156512"/>
              <a:ext cx="32619" cy="32915"/>
            </a:xfrm>
            <a:custGeom>
              <a:avLst/>
              <a:gdLst/>
              <a:ahLst/>
              <a:cxnLst/>
              <a:rect l="l" t="t" r="r" b="b"/>
              <a:pathLst>
                <a:path w="991" h="1000" extrusionOk="0">
                  <a:moveTo>
                    <a:pt x="505" y="0"/>
                  </a:moveTo>
                  <a:cubicBezTo>
                    <a:pt x="416" y="142"/>
                    <a:pt x="358" y="241"/>
                    <a:pt x="265" y="389"/>
                  </a:cubicBezTo>
                  <a:cubicBezTo>
                    <a:pt x="263" y="391"/>
                    <a:pt x="265" y="391"/>
                    <a:pt x="266" y="393"/>
                  </a:cubicBezTo>
                  <a:cubicBezTo>
                    <a:pt x="327" y="437"/>
                    <a:pt x="441" y="484"/>
                    <a:pt x="510" y="544"/>
                  </a:cubicBezTo>
                  <a:cubicBezTo>
                    <a:pt x="573" y="617"/>
                    <a:pt x="504" y="763"/>
                    <a:pt x="406" y="763"/>
                  </a:cubicBezTo>
                  <a:cubicBezTo>
                    <a:pt x="394" y="763"/>
                    <a:pt x="381" y="761"/>
                    <a:pt x="368" y="755"/>
                  </a:cubicBezTo>
                  <a:cubicBezTo>
                    <a:pt x="327" y="742"/>
                    <a:pt x="309" y="704"/>
                    <a:pt x="337" y="646"/>
                  </a:cubicBezTo>
                  <a:cubicBezTo>
                    <a:pt x="338" y="645"/>
                    <a:pt x="338" y="643"/>
                    <a:pt x="338" y="641"/>
                  </a:cubicBezTo>
                  <a:lnTo>
                    <a:pt x="340" y="639"/>
                  </a:lnTo>
                  <a:lnTo>
                    <a:pt x="176" y="545"/>
                  </a:lnTo>
                  <a:lnTo>
                    <a:pt x="175" y="548"/>
                  </a:lnTo>
                  <a:cubicBezTo>
                    <a:pt x="155" y="569"/>
                    <a:pt x="139" y="591"/>
                    <a:pt x="127" y="609"/>
                  </a:cubicBezTo>
                  <a:cubicBezTo>
                    <a:pt x="1" y="802"/>
                    <a:pt x="241" y="1000"/>
                    <a:pt x="439" y="1000"/>
                  </a:cubicBezTo>
                  <a:cubicBezTo>
                    <a:pt x="499" y="1000"/>
                    <a:pt x="555" y="982"/>
                    <a:pt x="596" y="940"/>
                  </a:cubicBezTo>
                  <a:cubicBezTo>
                    <a:pt x="730" y="777"/>
                    <a:pt x="831" y="541"/>
                    <a:pt x="668" y="400"/>
                  </a:cubicBezTo>
                  <a:cubicBezTo>
                    <a:pt x="635" y="370"/>
                    <a:pt x="595" y="347"/>
                    <a:pt x="548" y="329"/>
                  </a:cubicBezTo>
                  <a:lnTo>
                    <a:pt x="547" y="328"/>
                  </a:lnTo>
                  <a:lnTo>
                    <a:pt x="547" y="326"/>
                  </a:lnTo>
                  <a:lnTo>
                    <a:pt x="547" y="325"/>
                  </a:lnTo>
                  <a:cubicBezTo>
                    <a:pt x="547" y="313"/>
                    <a:pt x="559" y="297"/>
                    <a:pt x="564" y="282"/>
                  </a:cubicBezTo>
                  <a:cubicBezTo>
                    <a:pt x="565" y="281"/>
                    <a:pt x="564" y="279"/>
                    <a:pt x="565" y="278"/>
                  </a:cubicBezTo>
                  <a:lnTo>
                    <a:pt x="566" y="277"/>
                  </a:lnTo>
                  <a:lnTo>
                    <a:pt x="569" y="275"/>
                  </a:lnTo>
                  <a:lnTo>
                    <a:pt x="570" y="276"/>
                  </a:lnTo>
                  <a:cubicBezTo>
                    <a:pt x="596" y="293"/>
                    <a:pt x="846" y="443"/>
                    <a:pt x="882" y="459"/>
                  </a:cubicBezTo>
                  <a:cubicBezTo>
                    <a:pt x="885" y="455"/>
                    <a:pt x="991" y="301"/>
                    <a:pt x="990" y="294"/>
                  </a:cubicBezTo>
                  <a:cubicBezTo>
                    <a:pt x="963" y="271"/>
                    <a:pt x="521" y="11"/>
                    <a:pt x="506" y="1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8"/>
            <p:cNvSpPr/>
            <p:nvPr/>
          </p:nvSpPr>
          <p:spPr>
            <a:xfrm>
              <a:off x="7172305" y="4065667"/>
              <a:ext cx="105460" cy="92228"/>
            </a:xfrm>
            <a:custGeom>
              <a:avLst/>
              <a:gdLst/>
              <a:ahLst/>
              <a:cxnLst/>
              <a:rect l="l" t="t" r="r" b="b"/>
              <a:pathLst>
                <a:path w="3204" h="2802" extrusionOk="0">
                  <a:moveTo>
                    <a:pt x="1125" y="264"/>
                  </a:moveTo>
                  <a:cubicBezTo>
                    <a:pt x="1176" y="264"/>
                    <a:pt x="1229" y="279"/>
                    <a:pt x="1277" y="308"/>
                  </a:cubicBezTo>
                  <a:lnTo>
                    <a:pt x="2726" y="1210"/>
                  </a:lnTo>
                  <a:cubicBezTo>
                    <a:pt x="2861" y="1295"/>
                    <a:pt x="2904" y="1473"/>
                    <a:pt x="2819" y="1610"/>
                  </a:cubicBezTo>
                  <a:lnTo>
                    <a:pt x="2327" y="2399"/>
                  </a:lnTo>
                  <a:cubicBezTo>
                    <a:pt x="2272" y="2488"/>
                    <a:pt x="2176" y="2537"/>
                    <a:pt x="2080" y="2537"/>
                  </a:cubicBezTo>
                  <a:cubicBezTo>
                    <a:pt x="2029" y="2537"/>
                    <a:pt x="1976" y="2522"/>
                    <a:pt x="1928" y="2493"/>
                  </a:cubicBezTo>
                  <a:lnTo>
                    <a:pt x="479" y="1591"/>
                  </a:lnTo>
                  <a:cubicBezTo>
                    <a:pt x="344" y="1506"/>
                    <a:pt x="301" y="1328"/>
                    <a:pt x="387" y="1191"/>
                  </a:cubicBezTo>
                  <a:lnTo>
                    <a:pt x="878" y="401"/>
                  </a:lnTo>
                  <a:cubicBezTo>
                    <a:pt x="933" y="313"/>
                    <a:pt x="1029" y="264"/>
                    <a:pt x="1125" y="264"/>
                  </a:cubicBezTo>
                  <a:close/>
                  <a:moveTo>
                    <a:pt x="1125" y="0"/>
                  </a:moveTo>
                  <a:cubicBezTo>
                    <a:pt x="931" y="0"/>
                    <a:pt x="755" y="98"/>
                    <a:pt x="654" y="263"/>
                  </a:cubicBezTo>
                  <a:lnTo>
                    <a:pt x="162" y="1052"/>
                  </a:lnTo>
                  <a:cubicBezTo>
                    <a:pt x="0" y="1312"/>
                    <a:pt x="79" y="1655"/>
                    <a:pt x="340" y="1815"/>
                  </a:cubicBezTo>
                  <a:lnTo>
                    <a:pt x="1788" y="2718"/>
                  </a:lnTo>
                  <a:cubicBezTo>
                    <a:pt x="1876" y="2772"/>
                    <a:pt x="1977" y="2802"/>
                    <a:pt x="2080" y="2802"/>
                  </a:cubicBezTo>
                  <a:cubicBezTo>
                    <a:pt x="2273" y="2802"/>
                    <a:pt x="2450" y="2704"/>
                    <a:pt x="2552" y="2539"/>
                  </a:cubicBezTo>
                  <a:lnTo>
                    <a:pt x="3043" y="1749"/>
                  </a:lnTo>
                  <a:cubicBezTo>
                    <a:pt x="3204" y="1490"/>
                    <a:pt x="3126" y="1147"/>
                    <a:pt x="2866" y="985"/>
                  </a:cubicBezTo>
                  <a:lnTo>
                    <a:pt x="1418" y="84"/>
                  </a:lnTo>
                  <a:cubicBezTo>
                    <a:pt x="1329" y="30"/>
                    <a:pt x="1228" y="0"/>
                    <a:pt x="1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8"/>
            <p:cNvSpPr/>
            <p:nvPr/>
          </p:nvSpPr>
          <p:spPr>
            <a:xfrm>
              <a:off x="7212066" y="4095949"/>
              <a:ext cx="27418" cy="30512"/>
            </a:xfrm>
            <a:custGeom>
              <a:avLst/>
              <a:gdLst/>
              <a:ahLst/>
              <a:cxnLst/>
              <a:rect l="l" t="t" r="r" b="b"/>
              <a:pathLst>
                <a:path w="833" h="927" extrusionOk="0">
                  <a:moveTo>
                    <a:pt x="508" y="244"/>
                  </a:moveTo>
                  <a:cubicBezTo>
                    <a:pt x="510" y="244"/>
                    <a:pt x="512" y="244"/>
                    <a:pt x="515" y="244"/>
                  </a:cubicBezTo>
                  <a:cubicBezTo>
                    <a:pt x="521" y="244"/>
                    <a:pt x="521" y="245"/>
                    <a:pt x="527" y="247"/>
                  </a:cubicBezTo>
                  <a:cubicBezTo>
                    <a:pt x="619" y="277"/>
                    <a:pt x="573" y="373"/>
                    <a:pt x="513" y="373"/>
                  </a:cubicBezTo>
                  <a:cubicBezTo>
                    <a:pt x="502" y="373"/>
                    <a:pt x="490" y="369"/>
                    <a:pt x="479" y="361"/>
                  </a:cubicBezTo>
                  <a:cubicBezTo>
                    <a:pt x="440" y="332"/>
                    <a:pt x="451" y="282"/>
                    <a:pt x="473" y="253"/>
                  </a:cubicBezTo>
                  <a:lnTo>
                    <a:pt x="475" y="249"/>
                  </a:lnTo>
                  <a:cubicBezTo>
                    <a:pt x="475" y="249"/>
                    <a:pt x="475" y="249"/>
                    <a:pt x="476" y="249"/>
                  </a:cubicBezTo>
                  <a:cubicBezTo>
                    <a:pt x="476" y="249"/>
                    <a:pt x="476" y="249"/>
                    <a:pt x="477" y="249"/>
                  </a:cubicBezTo>
                  <a:cubicBezTo>
                    <a:pt x="481" y="247"/>
                    <a:pt x="491" y="245"/>
                    <a:pt x="497" y="245"/>
                  </a:cubicBezTo>
                  <a:cubicBezTo>
                    <a:pt x="501" y="244"/>
                    <a:pt x="504" y="244"/>
                    <a:pt x="508" y="244"/>
                  </a:cubicBezTo>
                  <a:close/>
                  <a:moveTo>
                    <a:pt x="332" y="528"/>
                  </a:moveTo>
                  <a:cubicBezTo>
                    <a:pt x="337" y="528"/>
                    <a:pt x="341" y="528"/>
                    <a:pt x="345" y="529"/>
                  </a:cubicBezTo>
                  <a:cubicBezTo>
                    <a:pt x="374" y="540"/>
                    <a:pt x="394" y="564"/>
                    <a:pt x="402" y="590"/>
                  </a:cubicBezTo>
                  <a:cubicBezTo>
                    <a:pt x="407" y="605"/>
                    <a:pt x="404" y="621"/>
                    <a:pt x="399" y="636"/>
                  </a:cubicBezTo>
                  <a:cubicBezTo>
                    <a:pt x="398" y="639"/>
                    <a:pt x="396" y="644"/>
                    <a:pt x="393" y="648"/>
                  </a:cubicBezTo>
                  <a:cubicBezTo>
                    <a:pt x="389" y="653"/>
                    <a:pt x="387" y="654"/>
                    <a:pt x="387" y="655"/>
                  </a:cubicBezTo>
                  <a:cubicBezTo>
                    <a:pt x="384" y="658"/>
                    <a:pt x="379" y="664"/>
                    <a:pt x="373" y="668"/>
                  </a:cubicBezTo>
                  <a:cubicBezTo>
                    <a:pt x="365" y="673"/>
                    <a:pt x="359" y="678"/>
                    <a:pt x="349" y="678"/>
                  </a:cubicBezTo>
                  <a:cubicBezTo>
                    <a:pt x="348" y="678"/>
                    <a:pt x="348" y="678"/>
                    <a:pt x="347" y="678"/>
                  </a:cubicBezTo>
                  <a:cubicBezTo>
                    <a:pt x="346" y="679"/>
                    <a:pt x="344" y="679"/>
                    <a:pt x="343" y="679"/>
                  </a:cubicBezTo>
                  <a:cubicBezTo>
                    <a:pt x="339" y="679"/>
                    <a:pt x="332" y="677"/>
                    <a:pt x="324" y="675"/>
                  </a:cubicBezTo>
                  <a:cubicBezTo>
                    <a:pt x="303" y="667"/>
                    <a:pt x="277" y="652"/>
                    <a:pt x="262" y="631"/>
                  </a:cubicBezTo>
                  <a:cubicBezTo>
                    <a:pt x="229" y="584"/>
                    <a:pt x="283" y="528"/>
                    <a:pt x="332" y="528"/>
                  </a:cubicBezTo>
                  <a:close/>
                  <a:moveTo>
                    <a:pt x="520" y="1"/>
                  </a:moveTo>
                  <a:cubicBezTo>
                    <a:pt x="359" y="1"/>
                    <a:pt x="209" y="188"/>
                    <a:pt x="244" y="350"/>
                  </a:cubicBezTo>
                  <a:cubicBezTo>
                    <a:pt x="96" y="381"/>
                    <a:pt x="1" y="537"/>
                    <a:pt x="18" y="670"/>
                  </a:cubicBezTo>
                  <a:cubicBezTo>
                    <a:pt x="28" y="796"/>
                    <a:pt x="206" y="926"/>
                    <a:pt x="339" y="926"/>
                  </a:cubicBezTo>
                  <a:cubicBezTo>
                    <a:pt x="357" y="926"/>
                    <a:pt x="375" y="924"/>
                    <a:pt x="390" y="919"/>
                  </a:cubicBezTo>
                  <a:cubicBezTo>
                    <a:pt x="527" y="878"/>
                    <a:pt x="638" y="718"/>
                    <a:pt x="578" y="567"/>
                  </a:cubicBezTo>
                  <a:lnTo>
                    <a:pt x="579" y="564"/>
                  </a:lnTo>
                  <a:cubicBezTo>
                    <a:pt x="652" y="555"/>
                    <a:pt x="699" y="528"/>
                    <a:pt x="744" y="482"/>
                  </a:cubicBezTo>
                  <a:cubicBezTo>
                    <a:pt x="753" y="474"/>
                    <a:pt x="763" y="462"/>
                    <a:pt x="770" y="451"/>
                  </a:cubicBezTo>
                  <a:lnTo>
                    <a:pt x="782" y="430"/>
                  </a:lnTo>
                  <a:lnTo>
                    <a:pt x="786" y="424"/>
                  </a:lnTo>
                  <a:lnTo>
                    <a:pt x="789" y="420"/>
                  </a:lnTo>
                  <a:cubicBezTo>
                    <a:pt x="795" y="412"/>
                    <a:pt x="796" y="407"/>
                    <a:pt x="799" y="398"/>
                  </a:cubicBezTo>
                  <a:cubicBezTo>
                    <a:pt x="808" y="375"/>
                    <a:pt x="816" y="361"/>
                    <a:pt x="823" y="335"/>
                  </a:cubicBezTo>
                  <a:cubicBezTo>
                    <a:pt x="829" y="319"/>
                    <a:pt x="833" y="292"/>
                    <a:pt x="833" y="281"/>
                  </a:cubicBezTo>
                  <a:cubicBezTo>
                    <a:pt x="833" y="222"/>
                    <a:pt x="823" y="211"/>
                    <a:pt x="812" y="181"/>
                  </a:cubicBezTo>
                  <a:cubicBezTo>
                    <a:pt x="780" y="122"/>
                    <a:pt x="729" y="90"/>
                    <a:pt x="621" y="27"/>
                  </a:cubicBezTo>
                  <a:cubicBezTo>
                    <a:pt x="588" y="9"/>
                    <a:pt x="554" y="1"/>
                    <a:pt x="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7211935" y="4002043"/>
              <a:ext cx="105493" cy="92195"/>
            </a:xfrm>
            <a:custGeom>
              <a:avLst/>
              <a:gdLst/>
              <a:ahLst/>
              <a:cxnLst/>
              <a:rect l="l" t="t" r="r" b="b"/>
              <a:pathLst>
                <a:path w="3205" h="2801" extrusionOk="0">
                  <a:moveTo>
                    <a:pt x="1124" y="265"/>
                  </a:moveTo>
                  <a:cubicBezTo>
                    <a:pt x="1176" y="265"/>
                    <a:pt x="1230" y="279"/>
                    <a:pt x="1277" y="309"/>
                  </a:cubicBezTo>
                  <a:lnTo>
                    <a:pt x="2725" y="1210"/>
                  </a:lnTo>
                  <a:cubicBezTo>
                    <a:pt x="2861" y="1295"/>
                    <a:pt x="2903" y="1474"/>
                    <a:pt x="2818" y="1611"/>
                  </a:cubicBezTo>
                  <a:lnTo>
                    <a:pt x="2326" y="2400"/>
                  </a:lnTo>
                  <a:cubicBezTo>
                    <a:pt x="2272" y="2489"/>
                    <a:pt x="2176" y="2538"/>
                    <a:pt x="2081" y="2538"/>
                  </a:cubicBezTo>
                  <a:cubicBezTo>
                    <a:pt x="2029" y="2538"/>
                    <a:pt x="1975" y="2523"/>
                    <a:pt x="1927" y="2494"/>
                  </a:cubicBezTo>
                  <a:lnTo>
                    <a:pt x="479" y="1592"/>
                  </a:lnTo>
                  <a:cubicBezTo>
                    <a:pt x="342" y="1506"/>
                    <a:pt x="301" y="1327"/>
                    <a:pt x="386" y="1192"/>
                  </a:cubicBezTo>
                  <a:lnTo>
                    <a:pt x="878" y="401"/>
                  </a:lnTo>
                  <a:cubicBezTo>
                    <a:pt x="933" y="314"/>
                    <a:pt x="1028" y="265"/>
                    <a:pt x="1124" y="265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7"/>
                    <a:pt x="653" y="262"/>
                  </a:cubicBezTo>
                  <a:lnTo>
                    <a:pt x="161" y="1052"/>
                  </a:lnTo>
                  <a:cubicBezTo>
                    <a:pt x="1" y="1311"/>
                    <a:pt x="81" y="1653"/>
                    <a:pt x="339" y="1815"/>
                  </a:cubicBezTo>
                  <a:lnTo>
                    <a:pt x="1788" y="2717"/>
                  </a:lnTo>
                  <a:cubicBezTo>
                    <a:pt x="1875" y="2772"/>
                    <a:pt x="1976" y="2800"/>
                    <a:pt x="2081" y="2800"/>
                  </a:cubicBezTo>
                  <a:cubicBezTo>
                    <a:pt x="2273" y="2800"/>
                    <a:pt x="2449" y="2704"/>
                    <a:pt x="2551" y="2539"/>
                  </a:cubicBezTo>
                  <a:lnTo>
                    <a:pt x="3044" y="1749"/>
                  </a:lnTo>
                  <a:cubicBezTo>
                    <a:pt x="3204" y="1490"/>
                    <a:pt x="3125" y="1146"/>
                    <a:pt x="2865" y="985"/>
                  </a:cubicBezTo>
                  <a:lnTo>
                    <a:pt x="1417" y="84"/>
                  </a:lnTo>
                  <a:cubicBezTo>
                    <a:pt x="1329" y="29"/>
                    <a:pt x="1227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8"/>
            <p:cNvSpPr/>
            <p:nvPr/>
          </p:nvSpPr>
          <p:spPr>
            <a:xfrm>
              <a:off x="7241459" y="4024853"/>
              <a:ext cx="31434" cy="35120"/>
            </a:xfrm>
            <a:custGeom>
              <a:avLst/>
              <a:gdLst/>
              <a:ahLst/>
              <a:cxnLst/>
              <a:rect l="l" t="t" r="r" b="b"/>
              <a:pathLst>
                <a:path w="955" h="1067" extrusionOk="0">
                  <a:moveTo>
                    <a:pt x="479" y="1"/>
                  </a:moveTo>
                  <a:cubicBezTo>
                    <a:pt x="94" y="610"/>
                    <a:pt x="9" y="748"/>
                    <a:pt x="1" y="771"/>
                  </a:cubicBezTo>
                  <a:cubicBezTo>
                    <a:pt x="1" y="774"/>
                    <a:pt x="1" y="776"/>
                    <a:pt x="3" y="776"/>
                  </a:cubicBezTo>
                  <a:cubicBezTo>
                    <a:pt x="52" y="809"/>
                    <a:pt x="109" y="852"/>
                    <a:pt x="162" y="875"/>
                  </a:cubicBezTo>
                  <a:cubicBezTo>
                    <a:pt x="240" y="730"/>
                    <a:pt x="324" y="578"/>
                    <a:pt x="424" y="445"/>
                  </a:cubicBezTo>
                  <a:cubicBezTo>
                    <a:pt x="424" y="445"/>
                    <a:pt x="424" y="445"/>
                    <a:pt x="424" y="445"/>
                  </a:cubicBezTo>
                  <a:lnTo>
                    <a:pt x="424" y="445"/>
                  </a:lnTo>
                  <a:cubicBezTo>
                    <a:pt x="426" y="445"/>
                    <a:pt x="375" y="631"/>
                    <a:pt x="396" y="647"/>
                  </a:cubicBezTo>
                  <a:cubicBezTo>
                    <a:pt x="397" y="647"/>
                    <a:pt x="397" y="647"/>
                    <a:pt x="398" y="647"/>
                  </a:cubicBezTo>
                  <a:cubicBezTo>
                    <a:pt x="416" y="647"/>
                    <a:pt x="533" y="543"/>
                    <a:pt x="569" y="525"/>
                  </a:cubicBezTo>
                  <a:lnTo>
                    <a:pt x="569" y="525"/>
                  </a:lnTo>
                  <a:cubicBezTo>
                    <a:pt x="505" y="660"/>
                    <a:pt x="387" y="841"/>
                    <a:pt x="312" y="973"/>
                  </a:cubicBezTo>
                  <a:cubicBezTo>
                    <a:pt x="349" y="996"/>
                    <a:pt x="419" y="1033"/>
                    <a:pt x="460" y="1067"/>
                  </a:cubicBezTo>
                  <a:lnTo>
                    <a:pt x="687" y="708"/>
                  </a:lnTo>
                  <a:cubicBezTo>
                    <a:pt x="785" y="569"/>
                    <a:pt x="859" y="423"/>
                    <a:pt x="955" y="282"/>
                  </a:cubicBezTo>
                  <a:cubicBezTo>
                    <a:pt x="907" y="253"/>
                    <a:pt x="804" y="200"/>
                    <a:pt x="786" y="182"/>
                  </a:cubicBezTo>
                  <a:cubicBezTo>
                    <a:pt x="738" y="200"/>
                    <a:pt x="624" y="317"/>
                    <a:pt x="611" y="317"/>
                  </a:cubicBezTo>
                  <a:cubicBezTo>
                    <a:pt x="611" y="317"/>
                    <a:pt x="610" y="317"/>
                    <a:pt x="610" y="317"/>
                  </a:cubicBezTo>
                  <a:cubicBezTo>
                    <a:pt x="607" y="315"/>
                    <a:pt x="606" y="312"/>
                    <a:pt x="606" y="308"/>
                  </a:cubicBezTo>
                  <a:cubicBezTo>
                    <a:pt x="604" y="259"/>
                    <a:pt x="646" y="141"/>
                    <a:pt x="638" y="91"/>
                  </a:cubicBezTo>
                  <a:lnTo>
                    <a:pt x="637" y="91"/>
                  </a:lnTo>
                  <a:cubicBezTo>
                    <a:pt x="585" y="64"/>
                    <a:pt x="527" y="15"/>
                    <a:pt x="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8"/>
            <p:cNvSpPr/>
            <p:nvPr/>
          </p:nvSpPr>
          <p:spPr>
            <a:xfrm>
              <a:off x="7264467" y="4044799"/>
              <a:ext cx="18169" cy="18399"/>
            </a:xfrm>
            <a:custGeom>
              <a:avLst/>
              <a:gdLst/>
              <a:ahLst/>
              <a:cxnLst/>
              <a:rect l="l" t="t" r="r" b="b"/>
              <a:pathLst>
                <a:path w="552" h="559" extrusionOk="0">
                  <a:moveTo>
                    <a:pt x="342" y="0"/>
                  </a:moveTo>
                  <a:cubicBezTo>
                    <a:pt x="335" y="7"/>
                    <a:pt x="333" y="10"/>
                    <a:pt x="326" y="19"/>
                  </a:cubicBezTo>
                  <a:cubicBezTo>
                    <a:pt x="316" y="32"/>
                    <a:pt x="302" y="51"/>
                    <a:pt x="287" y="70"/>
                  </a:cubicBezTo>
                  <a:cubicBezTo>
                    <a:pt x="266" y="101"/>
                    <a:pt x="252" y="124"/>
                    <a:pt x="241" y="140"/>
                  </a:cubicBezTo>
                  <a:cubicBezTo>
                    <a:pt x="231" y="138"/>
                    <a:pt x="97" y="70"/>
                    <a:pt x="91" y="64"/>
                  </a:cubicBezTo>
                  <a:cubicBezTo>
                    <a:pt x="86" y="74"/>
                    <a:pt x="25" y="186"/>
                    <a:pt x="2" y="217"/>
                  </a:cubicBezTo>
                  <a:cubicBezTo>
                    <a:pt x="1" y="218"/>
                    <a:pt x="1" y="218"/>
                    <a:pt x="2" y="219"/>
                  </a:cubicBezTo>
                  <a:cubicBezTo>
                    <a:pt x="9" y="234"/>
                    <a:pt x="104" y="299"/>
                    <a:pt x="120" y="309"/>
                  </a:cubicBezTo>
                  <a:lnTo>
                    <a:pt x="123" y="310"/>
                  </a:lnTo>
                  <a:cubicBezTo>
                    <a:pt x="123" y="312"/>
                    <a:pt x="119" y="323"/>
                    <a:pt x="110" y="334"/>
                  </a:cubicBezTo>
                  <a:cubicBezTo>
                    <a:pt x="81" y="388"/>
                    <a:pt x="64" y="400"/>
                    <a:pt x="41" y="450"/>
                  </a:cubicBezTo>
                  <a:cubicBezTo>
                    <a:pt x="39" y="453"/>
                    <a:pt x="41" y="452"/>
                    <a:pt x="40" y="453"/>
                  </a:cubicBezTo>
                  <a:cubicBezTo>
                    <a:pt x="48" y="453"/>
                    <a:pt x="191" y="558"/>
                    <a:pt x="210" y="558"/>
                  </a:cubicBezTo>
                  <a:cubicBezTo>
                    <a:pt x="210" y="558"/>
                    <a:pt x="211" y="558"/>
                    <a:pt x="211" y="558"/>
                  </a:cubicBezTo>
                  <a:lnTo>
                    <a:pt x="213" y="554"/>
                  </a:lnTo>
                  <a:cubicBezTo>
                    <a:pt x="227" y="532"/>
                    <a:pt x="294" y="450"/>
                    <a:pt x="306" y="421"/>
                  </a:cubicBezTo>
                  <a:cubicBezTo>
                    <a:pt x="326" y="421"/>
                    <a:pt x="433" y="498"/>
                    <a:pt x="445" y="498"/>
                  </a:cubicBezTo>
                  <a:cubicBezTo>
                    <a:pt x="486" y="446"/>
                    <a:pt x="509" y="398"/>
                    <a:pt x="552" y="336"/>
                  </a:cubicBezTo>
                  <a:cubicBezTo>
                    <a:pt x="522" y="310"/>
                    <a:pt x="451" y="272"/>
                    <a:pt x="418" y="248"/>
                  </a:cubicBezTo>
                  <a:cubicBezTo>
                    <a:pt x="421" y="233"/>
                    <a:pt x="482" y="138"/>
                    <a:pt x="503" y="107"/>
                  </a:cubicBezTo>
                  <a:cubicBezTo>
                    <a:pt x="480" y="88"/>
                    <a:pt x="353" y="25"/>
                    <a:pt x="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7144294" y="4313253"/>
              <a:ext cx="105493" cy="92228"/>
            </a:xfrm>
            <a:custGeom>
              <a:avLst/>
              <a:gdLst/>
              <a:ahLst/>
              <a:cxnLst/>
              <a:rect l="l" t="t" r="r" b="b"/>
              <a:pathLst>
                <a:path w="3205" h="2802" extrusionOk="0">
                  <a:moveTo>
                    <a:pt x="1125" y="264"/>
                  </a:moveTo>
                  <a:cubicBezTo>
                    <a:pt x="1176" y="264"/>
                    <a:pt x="1229" y="279"/>
                    <a:pt x="1277" y="308"/>
                  </a:cubicBezTo>
                  <a:lnTo>
                    <a:pt x="2726" y="1210"/>
                  </a:lnTo>
                  <a:cubicBezTo>
                    <a:pt x="2862" y="1295"/>
                    <a:pt x="2904" y="1474"/>
                    <a:pt x="2819" y="1610"/>
                  </a:cubicBezTo>
                  <a:lnTo>
                    <a:pt x="2327" y="2399"/>
                  </a:lnTo>
                  <a:cubicBezTo>
                    <a:pt x="2272" y="2488"/>
                    <a:pt x="2176" y="2537"/>
                    <a:pt x="2080" y="2537"/>
                  </a:cubicBezTo>
                  <a:cubicBezTo>
                    <a:pt x="2029" y="2537"/>
                    <a:pt x="1976" y="2522"/>
                    <a:pt x="1928" y="2493"/>
                  </a:cubicBezTo>
                  <a:lnTo>
                    <a:pt x="479" y="1591"/>
                  </a:lnTo>
                  <a:cubicBezTo>
                    <a:pt x="344" y="1506"/>
                    <a:pt x="301" y="1328"/>
                    <a:pt x="386" y="1191"/>
                  </a:cubicBezTo>
                  <a:lnTo>
                    <a:pt x="878" y="401"/>
                  </a:lnTo>
                  <a:cubicBezTo>
                    <a:pt x="933" y="313"/>
                    <a:pt x="1029" y="264"/>
                    <a:pt x="1125" y="264"/>
                  </a:cubicBezTo>
                  <a:close/>
                  <a:moveTo>
                    <a:pt x="1125" y="0"/>
                  </a:moveTo>
                  <a:cubicBezTo>
                    <a:pt x="931" y="0"/>
                    <a:pt x="756" y="98"/>
                    <a:pt x="653" y="263"/>
                  </a:cubicBezTo>
                  <a:lnTo>
                    <a:pt x="162" y="1052"/>
                  </a:lnTo>
                  <a:cubicBezTo>
                    <a:pt x="0" y="1312"/>
                    <a:pt x="79" y="1655"/>
                    <a:pt x="340" y="1816"/>
                  </a:cubicBezTo>
                  <a:lnTo>
                    <a:pt x="1788" y="2718"/>
                  </a:lnTo>
                  <a:cubicBezTo>
                    <a:pt x="1876" y="2772"/>
                    <a:pt x="1977" y="2802"/>
                    <a:pt x="2080" y="2802"/>
                  </a:cubicBezTo>
                  <a:cubicBezTo>
                    <a:pt x="2274" y="2802"/>
                    <a:pt x="2449" y="2705"/>
                    <a:pt x="2552" y="2539"/>
                  </a:cubicBezTo>
                  <a:lnTo>
                    <a:pt x="3043" y="1749"/>
                  </a:lnTo>
                  <a:cubicBezTo>
                    <a:pt x="3205" y="1490"/>
                    <a:pt x="3125" y="1148"/>
                    <a:pt x="2865" y="987"/>
                  </a:cubicBezTo>
                  <a:lnTo>
                    <a:pt x="1417" y="84"/>
                  </a:lnTo>
                  <a:cubicBezTo>
                    <a:pt x="1329" y="30"/>
                    <a:pt x="1228" y="0"/>
                    <a:pt x="1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7183957" y="4353969"/>
              <a:ext cx="21823" cy="17873"/>
            </a:xfrm>
            <a:custGeom>
              <a:avLst/>
              <a:gdLst/>
              <a:ahLst/>
              <a:cxnLst/>
              <a:rect l="l" t="t" r="r" b="b"/>
              <a:pathLst>
                <a:path w="663" h="543" extrusionOk="0">
                  <a:moveTo>
                    <a:pt x="125" y="1"/>
                  </a:moveTo>
                  <a:cubicBezTo>
                    <a:pt x="119" y="13"/>
                    <a:pt x="24" y="156"/>
                    <a:pt x="1" y="193"/>
                  </a:cubicBezTo>
                  <a:cubicBezTo>
                    <a:pt x="28" y="210"/>
                    <a:pt x="511" y="523"/>
                    <a:pt x="539" y="540"/>
                  </a:cubicBezTo>
                  <a:lnTo>
                    <a:pt x="540" y="542"/>
                  </a:lnTo>
                  <a:cubicBezTo>
                    <a:pt x="569" y="471"/>
                    <a:pt x="623" y="404"/>
                    <a:pt x="662" y="336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7189980" y="4344391"/>
              <a:ext cx="21856" cy="17807"/>
            </a:xfrm>
            <a:custGeom>
              <a:avLst/>
              <a:gdLst/>
              <a:ahLst/>
              <a:cxnLst/>
              <a:rect l="l" t="t" r="r" b="b"/>
              <a:pathLst>
                <a:path w="664" h="541" extrusionOk="0">
                  <a:moveTo>
                    <a:pt x="126" y="0"/>
                  </a:moveTo>
                  <a:cubicBezTo>
                    <a:pt x="118" y="11"/>
                    <a:pt x="25" y="153"/>
                    <a:pt x="1" y="192"/>
                  </a:cubicBezTo>
                  <a:cubicBezTo>
                    <a:pt x="29" y="209"/>
                    <a:pt x="511" y="521"/>
                    <a:pt x="540" y="538"/>
                  </a:cubicBezTo>
                  <a:lnTo>
                    <a:pt x="541" y="541"/>
                  </a:lnTo>
                  <a:cubicBezTo>
                    <a:pt x="569" y="469"/>
                    <a:pt x="623" y="402"/>
                    <a:pt x="663" y="335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8"/>
            <p:cNvSpPr/>
            <p:nvPr/>
          </p:nvSpPr>
          <p:spPr>
            <a:xfrm>
              <a:off x="7183957" y="4249629"/>
              <a:ext cx="105493" cy="92195"/>
            </a:xfrm>
            <a:custGeom>
              <a:avLst/>
              <a:gdLst/>
              <a:ahLst/>
              <a:cxnLst/>
              <a:rect l="l" t="t" r="r" b="b"/>
              <a:pathLst>
                <a:path w="3205" h="2801" extrusionOk="0">
                  <a:moveTo>
                    <a:pt x="1124" y="265"/>
                  </a:moveTo>
                  <a:cubicBezTo>
                    <a:pt x="1176" y="265"/>
                    <a:pt x="1229" y="279"/>
                    <a:pt x="1277" y="309"/>
                  </a:cubicBezTo>
                  <a:lnTo>
                    <a:pt x="2725" y="1210"/>
                  </a:lnTo>
                  <a:cubicBezTo>
                    <a:pt x="2862" y="1295"/>
                    <a:pt x="2903" y="1474"/>
                    <a:pt x="2819" y="1611"/>
                  </a:cubicBezTo>
                  <a:lnTo>
                    <a:pt x="2326" y="2400"/>
                  </a:lnTo>
                  <a:cubicBezTo>
                    <a:pt x="2272" y="2489"/>
                    <a:pt x="2176" y="2538"/>
                    <a:pt x="2081" y="2538"/>
                  </a:cubicBezTo>
                  <a:cubicBezTo>
                    <a:pt x="2028" y="2538"/>
                    <a:pt x="1975" y="2523"/>
                    <a:pt x="1927" y="2494"/>
                  </a:cubicBezTo>
                  <a:lnTo>
                    <a:pt x="479" y="1592"/>
                  </a:lnTo>
                  <a:cubicBezTo>
                    <a:pt x="342" y="1507"/>
                    <a:pt x="301" y="1327"/>
                    <a:pt x="386" y="1192"/>
                  </a:cubicBezTo>
                  <a:lnTo>
                    <a:pt x="878" y="401"/>
                  </a:lnTo>
                  <a:cubicBezTo>
                    <a:pt x="933" y="314"/>
                    <a:pt x="1028" y="265"/>
                    <a:pt x="1124" y="265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7"/>
                    <a:pt x="654" y="262"/>
                  </a:cubicBezTo>
                  <a:lnTo>
                    <a:pt x="161" y="1052"/>
                  </a:lnTo>
                  <a:cubicBezTo>
                    <a:pt x="1" y="1311"/>
                    <a:pt x="79" y="1654"/>
                    <a:pt x="340" y="1815"/>
                  </a:cubicBezTo>
                  <a:lnTo>
                    <a:pt x="1788" y="2716"/>
                  </a:lnTo>
                  <a:cubicBezTo>
                    <a:pt x="1875" y="2772"/>
                    <a:pt x="1976" y="2800"/>
                    <a:pt x="2081" y="2800"/>
                  </a:cubicBezTo>
                  <a:cubicBezTo>
                    <a:pt x="2273" y="2800"/>
                    <a:pt x="2449" y="2704"/>
                    <a:pt x="2551" y="2539"/>
                  </a:cubicBezTo>
                  <a:lnTo>
                    <a:pt x="3043" y="1748"/>
                  </a:lnTo>
                  <a:cubicBezTo>
                    <a:pt x="3204" y="1490"/>
                    <a:pt x="3125" y="1146"/>
                    <a:pt x="2865" y="985"/>
                  </a:cubicBezTo>
                  <a:lnTo>
                    <a:pt x="1417" y="83"/>
                  </a:lnTo>
                  <a:cubicBezTo>
                    <a:pt x="1329" y="29"/>
                    <a:pt x="1227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8"/>
            <p:cNvSpPr/>
            <p:nvPr/>
          </p:nvSpPr>
          <p:spPr>
            <a:xfrm>
              <a:off x="7223389" y="4279680"/>
              <a:ext cx="27649" cy="30051"/>
            </a:xfrm>
            <a:custGeom>
              <a:avLst/>
              <a:gdLst/>
              <a:ahLst/>
              <a:cxnLst/>
              <a:rect l="l" t="t" r="r" b="b"/>
              <a:pathLst>
                <a:path w="840" h="913" extrusionOk="0">
                  <a:moveTo>
                    <a:pt x="487" y="1"/>
                  </a:moveTo>
                  <a:cubicBezTo>
                    <a:pt x="435" y="1"/>
                    <a:pt x="385" y="16"/>
                    <a:pt x="345" y="52"/>
                  </a:cubicBezTo>
                  <a:cubicBezTo>
                    <a:pt x="312" y="78"/>
                    <a:pt x="294" y="124"/>
                    <a:pt x="276" y="155"/>
                  </a:cubicBezTo>
                  <a:lnTo>
                    <a:pt x="275" y="157"/>
                  </a:lnTo>
                  <a:cubicBezTo>
                    <a:pt x="278" y="161"/>
                    <a:pt x="399" y="236"/>
                    <a:pt x="425" y="248"/>
                  </a:cubicBezTo>
                  <a:cubicBezTo>
                    <a:pt x="443" y="234"/>
                    <a:pt x="469" y="227"/>
                    <a:pt x="496" y="227"/>
                  </a:cubicBezTo>
                  <a:cubicBezTo>
                    <a:pt x="563" y="227"/>
                    <a:pt x="634" y="268"/>
                    <a:pt x="591" y="343"/>
                  </a:cubicBezTo>
                  <a:cubicBezTo>
                    <a:pt x="575" y="373"/>
                    <a:pt x="555" y="383"/>
                    <a:pt x="534" y="383"/>
                  </a:cubicBezTo>
                  <a:cubicBezTo>
                    <a:pt x="486" y="383"/>
                    <a:pt x="431" y="330"/>
                    <a:pt x="388" y="320"/>
                  </a:cubicBezTo>
                  <a:lnTo>
                    <a:pt x="387" y="321"/>
                  </a:lnTo>
                  <a:cubicBezTo>
                    <a:pt x="366" y="368"/>
                    <a:pt x="302" y="429"/>
                    <a:pt x="294" y="481"/>
                  </a:cubicBezTo>
                  <a:cubicBezTo>
                    <a:pt x="337" y="497"/>
                    <a:pt x="392" y="529"/>
                    <a:pt x="409" y="572"/>
                  </a:cubicBezTo>
                  <a:cubicBezTo>
                    <a:pt x="426" y="615"/>
                    <a:pt x="403" y="663"/>
                    <a:pt x="367" y="682"/>
                  </a:cubicBezTo>
                  <a:cubicBezTo>
                    <a:pt x="356" y="686"/>
                    <a:pt x="345" y="688"/>
                    <a:pt x="335" y="688"/>
                  </a:cubicBezTo>
                  <a:cubicBezTo>
                    <a:pt x="269" y="688"/>
                    <a:pt x="229" y="601"/>
                    <a:pt x="241" y="545"/>
                  </a:cubicBezTo>
                  <a:lnTo>
                    <a:pt x="241" y="544"/>
                  </a:lnTo>
                  <a:lnTo>
                    <a:pt x="240" y="541"/>
                  </a:lnTo>
                  <a:cubicBezTo>
                    <a:pt x="187" y="504"/>
                    <a:pt x="129" y="493"/>
                    <a:pt x="87" y="461"/>
                  </a:cubicBezTo>
                  <a:lnTo>
                    <a:pt x="86" y="460"/>
                  </a:lnTo>
                  <a:cubicBezTo>
                    <a:pt x="85" y="459"/>
                    <a:pt x="85" y="459"/>
                    <a:pt x="85" y="459"/>
                  </a:cubicBezTo>
                  <a:cubicBezTo>
                    <a:pt x="85" y="459"/>
                    <a:pt x="85" y="459"/>
                    <a:pt x="85" y="460"/>
                  </a:cubicBezTo>
                  <a:cubicBezTo>
                    <a:pt x="61" y="508"/>
                    <a:pt x="38" y="544"/>
                    <a:pt x="22" y="582"/>
                  </a:cubicBezTo>
                  <a:cubicBezTo>
                    <a:pt x="6" y="614"/>
                    <a:pt x="1" y="650"/>
                    <a:pt x="10" y="684"/>
                  </a:cubicBezTo>
                  <a:cubicBezTo>
                    <a:pt x="11" y="689"/>
                    <a:pt x="20" y="717"/>
                    <a:pt x="44" y="746"/>
                  </a:cubicBezTo>
                  <a:cubicBezTo>
                    <a:pt x="63" y="764"/>
                    <a:pt x="78" y="783"/>
                    <a:pt x="96" y="800"/>
                  </a:cubicBezTo>
                  <a:cubicBezTo>
                    <a:pt x="150" y="844"/>
                    <a:pt x="219" y="889"/>
                    <a:pt x="286" y="906"/>
                  </a:cubicBezTo>
                  <a:cubicBezTo>
                    <a:pt x="304" y="911"/>
                    <a:pt x="321" y="913"/>
                    <a:pt x="338" y="913"/>
                  </a:cubicBezTo>
                  <a:cubicBezTo>
                    <a:pt x="383" y="913"/>
                    <a:pt x="425" y="898"/>
                    <a:pt x="463" y="871"/>
                  </a:cubicBezTo>
                  <a:cubicBezTo>
                    <a:pt x="507" y="843"/>
                    <a:pt x="534" y="795"/>
                    <a:pt x="565" y="753"/>
                  </a:cubicBezTo>
                  <a:cubicBezTo>
                    <a:pt x="644" y="635"/>
                    <a:pt x="723" y="512"/>
                    <a:pt x="799" y="382"/>
                  </a:cubicBezTo>
                  <a:cubicBezTo>
                    <a:pt x="818" y="354"/>
                    <a:pt x="834" y="323"/>
                    <a:pt x="834" y="291"/>
                  </a:cubicBezTo>
                  <a:cubicBezTo>
                    <a:pt x="839" y="153"/>
                    <a:pt x="651" y="1"/>
                    <a:pt x="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8"/>
            <p:cNvSpPr/>
            <p:nvPr/>
          </p:nvSpPr>
          <p:spPr>
            <a:xfrm>
              <a:off x="7223554" y="4185938"/>
              <a:ext cx="105493" cy="92261"/>
            </a:xfrm>
            <a:custGeom>
              <a:avLst/>
              <a:gdLst/>
              <a:ahLst/>
              <a:cxnLst/>
              <a:rect l="l" t="t" r="r" b="b"/>
              <a:pathLst>
                <a:path w="3205" h="2803" extrusionOk="0">
                  <a:moveTo>
                    <a:pt x="1124" y="265"/>
                  </a:moveTo>
                  <a:cubicBezTo>
                    <a:pt x="1177" y="265"/>
                    <a:pt x="1230" y="280"/>
                    <a:pt x="1278" y="308"/>
                  </a:cubicBezTo>
                  <a:lnTo>
                    <a:pt x="2726" y="1211"/>
                  </a:lnTo>
                  <a:cubicBezTo>
                    <a:pt x="2862" y="1296"/>
                    <a:pt x="2904" y="1473"/>
                    <a:pt x="2819" y="1611"/>
                  </a:cubicBezTo>
                  <a:lnTo>
                    <a:pt x="2327" y="2400"/>
                  </a:lnTo>
                  <a:cubicBezTo>
                    <a:pt x="2272" y="2488"/>
                    <a:pt x="2177" y="2537"/>
                    <a:pt x="2081" y="2537"/>
                  </a:cubicBezTo>
                  <a:cubicBezTo>
                    <a:pt x="2029" y="2537"/>
                    <a:pt x="1976" y="2522"/>
                    <a:pt x="1928" y="2494"/>
                  </a:cubicBezTo>
                  <a:lnTo>
                    <a:pt x="480" y="1591"/>
                  </a:lnTo>
                  <a:cubicBezTo>
                    <a:pt x="344" y="1506"/>
                    <a:pt x="302" y="1329"/>
                    <a:pt x="387" y="1191"/>
                  </a:cubicBezTo>
                  <a:lnTo>
                    <a:pt x="879" y="402"/>
                  </a:lnTo>
                  <a:cubicBezTo>
                    <a:pt x="933" y="314"/>
                    <a:pt x="1029" y="265"/>
                    <a:pt x="1124" y="265"/>
                  </a:cubicBezTo>
                  <a:close/>
                  <a:moveTo>
                    <a:pt x="1124" y="1"/>
                  </a:moveTo>
                  <a:cubicBezTo>
                    <a:pt x="932" y="1"/>
                    <a:pt x="756" y="99"/>
                    <a:pt x="654" y="264"/>
                  </a:cubicBezTo>
                  <a:lnTo>
                    <a:pt x="162" y="1053"/>
                  </a:lnTo>
                  <a:cubicBezTo>
                    <a:pt x="1" y="1313"/>
                    <a:pt x="80" y="1655"/>
                    <a:pt x="340" y="1817"/>
                  </a:cubicBezTo>
                  <a:lnTo>
                    <a:pt x="1788" y="2718"/>
                  </a:lnTo>
                  <a:cubicBezTo>
                    <a:pt x="1877" y="2772"/>
                    <a:pt x="1978" y="2802"/>
                    <a:pt x="2081" y="2802"/>
                  </a:cubicBezTo>
                  <a:cubicBezTo>
                    <a:pt x="2274" y="2801"/>
                    <a:pt x="2449" y="2703"/>
                    <a:pt x="2552" y="2540"/>
                  </a:cubicBezTo>
                  <a:lnTo>
                    <a:pt x="3044" y="1750"/>
                  </a:lnTo>
                  <a:cubicBezTo>
                    <a:pt x="3204" y="1490"/>
                    <a:pt x="3127" y="1148"/>
                    <a:pt x="2866" y="987"/>
                  </a:cubicBezTo>
                  <a:lnTo>
                    <a:pt x="1417" y="85"/>
                  </a:lnTo>
                  <a:cubicBezTo>
                    <a:pt x="1330" y="31"/>
                    <a:pt x="1229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8"/>
            <p:cNvSpPr/>
            <p:nvPr/>
          </p:nvSpPr>
          <p:spPr>
            <a:xfrm>
              <a:off x="7260682" y="4216483"/>
              <a:ext cx="30479" cy="29722"/>
            </a:xfrm>
            <a:custGeom>
              <a:avLst/>
              <a:gdLst/>
              <a:ahLst/>
              <a:cxnLst/>
              <a:rect l="l" t="t" r="r" b="b"/>
              <a:pathLst>
                <a:path w="926" h="903" extrusionOk="0">
                  <a:moveTo>
                    <a:pt x="439" y="587"/>
                  </a:moveTo>
                  <a:cubicBezTo>
                    <a:pt x="464" y="587"/>
                    <a:pt x="487" y="597"/>
                    <a:pt x="504" y="612"/>
                  </a:cubicBezTo>
                  <a:cubicBezTo>
                    <a:pt x="521" y="628"/>
                    <a:pt x="523" y="650"/>
                    <a:pt x="517" y="671"/>
                  </a:cubicBezTo>
                  <a:cubicBezTo>
                    <a:pt x="516" y="674"/>
                    <a:pt x="512" y="678"/>
                    <a:pt x="509" y="687"/>
                  </a:cubicBezTo>
                  <a:lnTo>
                    <a:pt x="507" y="689"/>
                  </a:lnTo>
                  <a:lnTo>
                    <a:pt x="506" y="692"/>
                  </a:lnTo>
                  <a:lnTo>
                    <a:pt x="500" y="703"/>
                  </a:lnTo>
                  <a:cubicBezTo>
                    <a:pt x="488" y="715"/>
                    <a:pt x="471" y="720"/>
                    <a:pt x="453" y="720"/>
                  </a:cubicBezTo>
                  <a:cubicBezTo>
                    <a:pt x="450" y="720"/>
                    <a:pt x="446" y="720"/>
                    <a:pt x="443" y="720"/>
                  </a:cubicBezTo>
                  <a:cubicBezTo>
                    <a:pt x="412" y="719"/>
                    <a:pt x="385" y="699"/>
                    <a:pt x="373" y="679"/>
                  </a:cubicBezTo>
                  <a:cubicBezTo>
                    <a:pt x="358" y="653"/>
                    <a:pt x="362" y="610"/>
                    <a:pt x="399" y="596"/>
                  </a:cubicBezTo>
                  <a:cubicBezTo>
                    <a:pt x="412" y="590"/>
                    <a:pt x="426" y="587"/>
                    <a:pt x="439" y="587"/>
                  </a:cubicBezTo>
                  <a:close/>
                  <a:moveTo>
                    <a:pt x="562" y="1"/>
                  </a:moveTo>
                  <a:cubicBezTo>
                    <a:pt x="512" y="1"/>
                    <a:pt x="465" y="12"/>
                    <a:pt x="427" y="39"/>
                  </a:cubicBezTo>
                  <a:cubicBezTo>
                    <a:pt x="421" y="43"/>
                    <a:pt x="417" y="45"/>
                    <a:pt x="411" y="51"/>
                  </a:cubicBezTo>
                  <a:cubicBezTo>
                    <a:pt x="384" y="76"/>
                    <a:pt x="368" y="108"/>
                    <a:pt x="345" y="137"/>
                  </a:cubicBezTo>
                  <a:cubicBezTo>
                    <a:pt x="192" y="353"/>
                    <a:pt x="1" y="639"/>
                    <a:pt x="181" y="801"/>
                  </a:cubicBezTo>
                  <a:cubicBezTo>
                    <a:pt x="259" y="862"/>
                    <a:pt x="352" y="902"/>
                    <a:pt x="438" y="902"/>
                  </a:cubicBezTo>
                  <a:cubicBezTo>
                    <a:pt x="521" y="902"/>
                    <a:pt x="597" y="864"/>
                    <a:pt x="643" y="770"/>
                  </a:cubicBezTo>
                  <a:lnTo>
                    <a:pt x="657" y="742"/>
                  </a:lnTo>
                  <a:cubicBezTo>
                    <a:pt x="675" y="705"/>
                    <a:pt x="687" y="658"/>
                    <a:pt x="678" y="624"/>
                  </a:cubicBezTo>
                  <a:cubicBezTo>
                    <a:pt x="674" y="591"/>
                    <a:pt x="657" y="557"/>
                    <a:pt x="631" y="527"/>
                  </a:cubicBezTo>
                  <a:cubicBezTo>
                    <a:pt x="595" y="487"/>
                    <a:pt x="537" y="464"/>
                    <a:pt x="490" y="450"/>
                  </a:cubicBezTo>
                  <a:cubicBezTo>
                    <a:pt x="466" y="443"/>
                    <a:pt x="441" y="440"/>
                    <a:pt x="417" y="439"/>
                  </a:cubicBezTo>
                  <a:lnTo>
                    <a:pt x="418" y="438"/>
                  </a:lnTo>
                  <a:cubicBezTo>
                    <a:pt x="474" y="357"/>
                    <a:pt x="517" y="220"/>
                    <a:pt x="603" y="206"/>
                  </a:cubicBezTo>
                  <a:cubicBezTo>
                    <a:pt x="608" y="205"/>
                    <a:pt x="612" y="204"/>
                    <a:pt x="617" y="204"/>
                  </a:cubicBezTo>
                  <a:cubicBezTo>
                    <a:pt x="648" y="204"/>
                    <a:pt x="679" y="225"/>
                    <a:pt x="686" y="257"/>
                  </a:cubicBezTo>
                  <a:cubicBezTo>
                    <a:pt x="692" y="288"/>
                    <a:pt x="677" y="325"/>
                    <a:pt x="662" y="352"/>
                  </a:cubicBezTo>
                  <a:lnTo>
                    <a:pt x="662" y="353"/>
                  </a:lnTo>
                  <a:lnTo>
                    <a:pt x="666" y="354"/>
                  </a:lnTo>
                  <a:cubicBezTo>
                    <a:pt x="720" y="384"/>
                    <a:pt x="771" y="419"/>
                    <a:pt x="820" y="439"/>
                  </a:cubicBezTo>
                  <a:cubicBezTo>
                    <a:pt x="925" y="338"/>
                    <a:pt x="925" y="152"/>
                    <a:pt x="782" y="67"/>
                  </a:cubicBezTo>
                  <a:cubicBezTo>
                    <a:pt x="718" y="27"/>
                    <a:pt x="637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8"/>
            <p:cNvSpPr/>
            <p:nvPr/>
          </p:nvSpPr>
          <p:spPr>
            <a:xfrm>
              <a:off x="7263183" y="4122314"/>
              <a:ext cx="105493" cy="92195"/>
            </a:xfrm>
            <a:custGeom>
              <a:avLst/>
              <a:gdLst/>
              <a:ahLst/>
              <a:cxnLst/>
              <a:rect l="l" t="t" r="r" b="b"/>
              <a:pathLst>
                <a:path w="3205" h="2801" extrusionOk="0">
                  <a:moveTo>
                    <a:pt x="1125" y="263"/>
                  </a:moveTo>
                  <a:cubicBezTo>
                    <a:pt x="1176" y="263"/>
                    <a:pt x="1229" y="278"/>
                    <a:pt x="1277" y="308"/>
                  </a:cubicBezTo>
                  <a:lnTo>
                    <a:pt x="2726" y="1209"/>
                  </a:lnTo>
                  <a:cubicBezTo>
                    <a:pt x="2861" y="1294"/>
                    <a:pt x="2904" y="1473"/>
                    <a:pt x="2819" y="1609"/>
                  </a:cubicBezTo>
                  <a:lnTo>
                    <a:pt x="2327" y="2400"/>
                  </a:lnTo>
                  <a:cubicBezTo>
                    <a:pt x="2272" y="2487"/>
                    <a:pt x="2176" y="2537"/>
                    <a:pt x="2080" y="2537"/>
                  </a:cubicBezTo>
                  <a:cubicBezTo>
                    <a:pt x="2029" y="2537"/>
                    <a:pt x="1976" y="2522"/>
                    <a:pt x="1928" y="2492"/>
                  </a:cubicBezTo>
                  <a:lnTo>
                    <a:pt x="479" y="1591"/>
                  </a:lnTo>
                  <a:cubicBezTo>
                    <a:pt x="344" y="1506"/>
                    <a:pt x="301" y="1327"/>
                    <a:pt x="386" y="1191"/>
                  </a:cubicBezTo>
                  <a:lnTo>
                    <a:pt x="878" y="401"/>
                  </a:lnTo>
                  <a:cubicBezTo>
                    <a:pt x="933" y="313"/>
                    <a:pt x="1028" y="263"/>
                    <a:pt x="1125" y="263"/>
                  </a:cubicBezTo>
                  <a:close/>
                  <a:moveTo>
                    <a:pt x="1125" y="1"/>
                  </a:moveTo>
                  <a:cubicBezTo>
                    <a:pt x="931" y="1"/>
                    <a:pt x="756" y="97"/>
                    <a:pt x="654" y="262"/>
                  </a:cubicBezTo>
                  <a:lnTo>
                    <a:pt x="162" y="1053"/>
                  </a:lnTo>
                  <a:cubicBezTo>
                    <a:pt x="0" y="1311"/>
                    <a:pt x="79" y="1655"/>
                    <a:pt x="340" y="1816"/>
                  </a:cubicBezTo>
                  <a:lnTo>
                    <a:pt x="1788" y="2718"/>
                  </a:lnTo>
                  <a:cubicBezTo>
                    <a:pt x="1876" y="2772"/>
                    <a:pt x="1977" y="2801"/>
                    <a:pt x="2080" y="2801"/>
                  </a:cubicBezTo>
                  <a:cubicBezTo>
                    <a:pt x="2274" y="2800"/>
                    <a:pt x="2450" y="2703"/>
                    <a:pt x="2552" y="2539"/>
                  </a:cubicBezTo>
                  <a:lnTo>
                    <a:pt x="3043" y="1750"/>
                  </a:lnTo>
                  <a:cubicBezTo>
                    <a:pt x="3205" y="1490"/>
                    <a:pt x="3126" y="1147"/>
                    <a:pt x="2865" y="986"/>
                  </a:cubicBezTo>
                  <a:lnTo>
                    <a:pt x="1417" y="85"/>
                  </a:lnTo>
                  <a:cubicBezTo>
                    <a:pt x="1329" y="29"/>
                    <a:pt x="1228" y="1"/>
                    <a:pt x="1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8"/>
            <p:cNvSpPr/>
            <p:nvPr/>
          </p:nvSpPr>
          <p:spPr>
            <a:xfrm>
              <a:off x="7302977" y="4152365"/>
              <a:ext cx="27517" cy="30315"/>
            </a:xfrm>
            <a:custGeom>
              <a:avLst/>
              <a:gdLst/>
              <a:ahLst/>
              <a:cxnLst/>
              <a:rect l="l" t="t" r="r" b="b"/>
              <a:pathLst>
                <a:path w="836" h="921" extrusionOk="0">
                  <a:moveTo>
                    <a:pt x="505" y="229"/>
                  </a:moveTo>
                  <a:cubicBezTo>
                    <a:pt x="511" y="229"/>
                    <a:pt x="517" y="229"/>
                    <a:pt x="523" y="230"/>
                  </a:cubicBezTo>
                  <a:cubicBezTo>
                    <a:pt x="584" y="237"/>
                    <a:pt x="624" y="303"/>
                    <a:pt x="592" y="347"/>
                  </a:cubicBezTo>
                  <a:cubicBezTo>
                    <a:pt x="588" y="353"/>
                    <a:pt x="586" y="359"/>
                    <a:pt x="582" y="360"/>
                  </a:cubicBezTo>
                  <a:cubicBezTo>
                    <a:pt x="573" y="365"/>
                    <a:pt x="577" y="367"/>
                    <a:pt x="568" y="372"/>
                  </a:cubicBezTo>
                  <a:cubicBezTo>
                    <a:pt x="562" y="376"/>
                    <a:pt x="563" y="376"/>
                    <a:pt x="554" y="381"/>
                  </a:cubicBezTo>
                  <a:cubicBezTo>
                    <a:pt x="546" y="385"/>
                    <a:pt x="537" y="387"/>
                    <a:pt x="528" y="387"/>
                  </a:cubicBezTo>
                  <a:cubicBezTo>
                    <a:pt x="485" y="387"/>
                    <a:pt x="436" y="348"/>
                    <a:pt x="444" y="299"/>
                  </a:cubicBezTo>
                  <a:lnTo>
                    <a:pt x="444" y="297"/>
                  </a:lnTo>
                  <a:cubicBezTo>
                    <a:pt x="446" y="284"/>
                    <a:pt x="454" y="268"/>
                    <a:pt x="462" y="252"/>
                  </a:cubicBezTo>
                  <a:cubicBezTo>
                    <a:pt x="473" y="234"/>
                    <a:pt x="488" y="229"/>
                    <a:pt x="505" y="229"/>
                  </a:cubicBezTo>
                  <a:close/>
                  <a:moveTo>
                    <a:pt x="474" y="0"/>
                  </a:moveTo>
                  <a:cubicBezTo>
                    <a:pt x="448" y="0"/>
                    <a:pt x="422" y="4"/>
                    <a:pt x="398" y="12"/>
                  </a:cubicBezTo>
                  <a:cubicBezTo>
                    <a:pt x="381" y="19"/>
                    <a:pt x="366" y="26"/>
                    <a:pt x="350" y="35"/>
                  </a:cubicBezTo>
                  <a:cubicBezTo>
                    <a:pt x="282" y="82"/>
                    <a:pt x="209" y="204"/>
                    <a:pt x="214" y="292"/>
                  </a:cubicBezTo>
                  <a:cubicBezTo>
                    <a:pt x="216" y="413"/>
                    <a:pt x="306" y="530"/>
                    <a:pt x="433" y="550"/>
                  </a:cubicBezTo>
                  <a:lnTo>
                    <a:pt x="433" y="551"/>
                  </a:lnTo>
                  <a:cubicBezTo>
                    <a:pt x="405" y="601"/>
                    <a:pt x="364" y="658"/>
                    <a:pt x="315" y="658"/>
                  </a:cubicBezTo>
                  <a:cubicBezTo>
                    <a:pt x="306" y="658"/>
                    <a:pt x="296" y="656"/>
                    <a:pt x="286" y="652"/>
                  </a:cubicBezTo>
                  <a:cubicBezTo>
                    <a:pt x="249" y="633"/>
                    <a:pt x="237" y="589"/>
                    <a:pt x="248" y="555"/>
                  </a:cubicBezTo>
                  <a:cubicBezTo>
                    <a:pt x="198" y="512"/>
                    <a:pt x="123" y="478"/>
                    <a:pt x="70" y="446"/>
                  </a:cubicBezTo>
                  <a:lnTo>
                    <a:pt x="66" y="452"/>
                  </a:lnTo>
                  <a:cubicBezTo>
                    <a:pt x="22" y="504"/>
                    <a:pt x="1" y="558"/>
                    <a:pt x="3" y="613"/>
                  </a:cubicBezTo>
                  <a:cubicBezTo>
                    <a:pt x="9" y="756"/>
                    <a:pt x="186" y="920"/>
                    <a:pt x="341" y="920"/>
                  </a:cubicBezTo>
                  <a:cubicBezTo>
                    <a:pt x="361" y="920"/>
                    <a:pt x="382" y="917"/>
                    <a:pt x="401" y="911"/>
                  </a:cubicBezTo>
                  <a:cubicBezTo>
                    <a:pt x="459" y="887"/>
                    <a:pt x="509" y="844"/>
                    <a:pt x="552" y="794"/>
                  </a:cubicBezTo>
                  <a:cubicBezTo>
                    <a:pt x="588" y="747"/>
                    <a:pt x="614" y="695"/>
                    <a:pt x="642" y="645"/>
                  </a:cubicBezTo>
                  <a:lnTo>
                    <a:pt x="744" y="476"/>
                  </a:lnTo>
                  <a:cubicBezTo>
                    <a:pt x="790" y="398"/>
                    <a:pt x="835" y="322"/>
                    <a:pt x="833" y="247"/>
                  </a:cubicBezTo>
                  <a:cubicBezTo>
                    <a:pt x="833" y="153"/>
                    <a:pt x="741" y="109"/>
                    <a:pt x="667" y="58"/>
                  </a:cubicBezTo>
                  <a:cubicBezTo>
                    <a:pt x="607" y="24"/>
                    <a:pt x="539" y="0"/>
                    <a:pt x="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8"/>
            <p:cNvSpPr/>
            <p:nvPr/>
          </p:nvSpPr>
          <p:spPr>
            <a:xfrm>
              <a:off x="7302846" y="4058624"/>
              <a:ext cx="105493" cy="92228"/>
            </a:xfrm>
            <a:custGeom>
              <a:avLst/>
              <a:gdLst/>
              <a:ahLst/>
              <a:cxnLst/>
              <a:rect l="l" t="t" r="r" b="b"/>
              <a:pathLst>
                <a:path w="3205" h="2802" extrusionOk="0">
                  <a:moveTo>
                    <a:pt x="1124" y="264"/>
                  </a:moveTo>
                  <a:cubicBezTo>
                    <a:pt x="1176" y="264"/>
                    <a:pt x="1230" y="278"/>
                    <a:pt x="1277" y="308"/>
                  </a:cubicBezTo>
                  <a:lnTo>
                    <a:pt x="2725" y="1209"/>
                  </a:lnTo>
                  <a:cubicBezTo>
                    <a:pt x="2862" y="1294"/>
                    <a:pt x="2904" y="1473"/>
                    <a:pt x="2819" y="1610"/>
                  </a:cubicBezTo>
                  <a:lnTo>
                    <a:pt x="2326" y="2400"/>
                  </a:lnTo>
                  <a:cubicBezTo>
                    <a:pt x="2272" y="2488"/>
                    <a:pt x="2176" y="2537"/>
                    <a:pt x="2081" y="2537"/>
                  </a:cubicBezTo>
                  <a:cubicBezTo>
                    <a:pt x="2029" y="2537"/>
                    <a:pt x="1975" y="2522"/>
                    <a:pt x="1927" y="2493"/>
                  </a:cubicBezTo>
                  <a:lnTo>
                    <a:pt x="479" y="1591"/>
                  </a:lnTo>
                  <a:cubicBezTo>
                    <a:pt x="343" y="1506"/>
                    <a:pt x="301" y="1328"/>
                    <a:pt x="386" y="1191"/>
                  </a:cubicBezTo>
                  <a:lnTo>
                    <a:pt x="878" y="400"/>
                  </a:lnTo>
                  <a:cubicBezTo>
                    <a:pt x="933" y="313"/>
                    <a:pt x="1028" y="264"/>
                    <a:pt x="1124" y="264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7"/>
                    <a:pt x="654" y="262"/>
                  </a:cubicBezTo>
                  <a:lnTo>
                    <a:pt x="161" y="1053"/>
                  </a:lnTo>
                  <a:cubicBezTo>
                    <a:pt x="1" y="1312"/>
                    <a:pt x="79" y="1655"/>
                    <a:pt x="340" y="1815"/>
                  </a:cubicBezTo>
                  <a:lnTo>
                    <a:pt x="1788" y="2718"/>
                  </a:lnTo>
                  <a:cubicBezTo>
                    <a:pt x="1875" y="2772"/>
                    <a:pt x="1976" y="2802"/>
                    <a:pt x="2081" y="2802"/>
                  </a:cubicBezTo>
                  <a:cubicBezTo>
                    <a:pt x="2273" y="2802"/>
                    <a:pt x="2449" y="2703"/>
                    <a:pt x="2551" y="2539"/>
                  </a:cubicBezTo>
                  <a:lnTo>
                    <a:pt x="3044" y="1749"/>
                  </a:lnTo>
                  <a:cubicBezTo>
                    <a:pt x="3204" y="1490"/>
                    <a:pt x="3125" y="1147"/>
                    <a:pt x="2865" y="986"/>
                  </a:cubicBezTo>
                  <a:lnTo>
                    <a:pt x="1417" y="84"/>
                  </a:lnTo>
                  <a:cubicBezTo>
                    <a:pt x="1330" y="30"/>
                    <a:pt x="1228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8"/>
            <p:cNvSpPr/>
            <p:nvPr/>
          </p:nvSpPr>
          <p:spPr>
            <a:xfrm>
              <a:off x="7330922" y="4080611"/>
              <a:ext cx="31500" cy="34956"/>
            </a:xfrm>
            <a:custGeom>
              <a:avLst/>
              <a:gdLst/>
              <a:ahLst/>
              <a:cxnLst/>
              <a:rect l="l" t="t" r="r" b="b"/>
              <a:pathLst>
                <a:path w="957" h="1062" extrusionOk="0">
                  <a:moveTo>
                    <a:pt x="479" y="1"/>
                  </a:moveTo>
                  <a:cubicBezTo>
                    <a:pt x="94" y="609"/>
                    <a:pt x="8" y="746"/>
                    <a:pt x="1" y="770"/>
                  </a:cubicBezTo>
                  <a:cubicBezTo>
                    <a:pt x="1" y="773"/>
                    <a:pt x="1" y="775"/>
                    <a:pt x="3" y="775"/>
                  </a:cubicBezTo>
                  <a:cubicBezTo>
                    <a:pt x="52" y="806"/>
                    <a:pt x="109" y="848"/>
                    <a:pt x="163" y="870"/>
                  </a:cubicBezTo>
                  <a:cubicBezTo>
                    <a:pt x="240" y="725"/>
                    <a:pt x="324" y="573"/>
                    <a:pt x="424" y="440"/>
                  </a:cubicBezTo>
                  <a:cubicBezTo>
                    <a:pt x="424" y="440"/>
                    <a:pt x="424" y="440"/>
                    <a:pt x="424" y="440"/>
                  </a:cubicBezTo>
                  <a:lnTo>
                    <a:pt x="424" y="440"/>
                  </a:lnTo>
                  <a:cubicBezTo>
                    <a:pt x="426" y="440"/>
                    <a:pt x="376" y="625"/>
                    <a:pt x="397" y="641"/>
                  </a:cubicBezTo>
                  <a:cubicBezTo>
                    <a:pt x="397" y="641"/>
                    <a:pt x="398" y="641"/>
                    <a:pt x="398" y="641"/>
                  </a:cubicBezTo>
                  <a:cubicBezTo>
                    <a:pt x="417" y="641"/>
                    <a:pt x="533" y="538"/>
                    <a:pt x="569" y="520"/>
                  </a:cubicBezTo>
                  <a:lnTo>
                    <a:pt x="569" y="520"/>
                  </a:lnTo>
                  <a:cubicBezTo>
                    <a:pt x="505" y="656"/>
                    <a:pt x="386" y="837"/>
                    <a:pt x="312" y="969"/>
                  </a:cubicBezTo>
                  <a:cubicBezTo>
                    <a:pt x="347" y="991"/>
                    <a:pt x="418" y="1028"/>
                    <a:pt x="458" y="1061"/>
                  </a:cubicBezTo>
                  <a:lnTo>
                    <a:pt x="686" y="704"/>
                  </a:lnTo>
                  <a:cubicBezTo>
                    <a:pt x="786" y="568"/>
                    <a:pt x="861" y="422"/>
                    <a:pt x="956" y="280"/>
                  </a:cubicBezTo>
                  <a:cubicBezTo>
                    <a:pt x="908" y="252"/>
                    <a:pt x="806" y="198"/>
                    <a:pt x="786" y="181"/>
                  </a:cubicBezTo>
                  <a:cubicBezTo>
                    <a:pt x="739" y="199"/>
                    <a:pt x="625" y="316"/>
                    <a:pt x="612" y="316"/>
                  </a:cubicBezTo>
                  <a:cubicBezTo>
                    <a:pt x="611" y="316"/>
                    <a:pt x="611" y="316"/>
                    <a:pt x="611" y="315"/>
                  </a:cubicBezTo>
                  <a:cubicBezTo>
                    <a:pt x="607" y="314"/>
                    <a:pt x="606" y="311"/>
                    <a:pt x="605" y="307"/>
                  </a:cubicBezTo>
                  <a:cubicBezTo>
                    <a:pt x="604" y="258"/>
                    <a:pt x="645" y="140"/>
                    <a:pt x="637" y="91"/>
                  </a:cubicBezTo>
                  <a:lnTo>
                    <a:pt x="636" y="91"/>
                  </a:lnTo>
                  <a:cubicBezTo>
                    <a:pt x="584" y="62"/>
                    <a:pt x="527" y="13"/>
                    <a:pt x="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8"/>
            <p:cNvSpPr/>
            <p:nvPr/>
          </p:nvSpPr>
          <p:spPr>
            <a:xfrm>
              <a:off x="7353337" y="4103914"/>
              <a:ext cx="20309" cy="16523"/>
            </a:xfrm>
            <a:custGeom>
              <a:avLst/>
              <a:gdLst/>
              <a:ahLst/>
              <a:cxnLst/>
              <a:rect l="l" t="t" r="r" b="b"/>
              <a:pathLst>
                <a:path w="617" h="502" extrusionOk="0">
                  <a:moveTo>
                    <a:pt x="117" y="0"/>
                  </a:moveTo>
                  <a:cubicBezTo>
                    <a:pt x="112" y="9"/>
                    <a:pt x="22" y="144"/>
                    <a:pt x="1" y="178"/>
                  </a:cubicBezTo>
                  <a:cubicBezTo>
                    <a:pt x="25" y="193"/>
                    <a:pt x="478" y="485"/>
                    <a:pt x="501" y="500"/>
                  </a:cubicBezTo>
                  <a:lnTo>
                    <a:pt x="503" y="501"/>
                  </a:lnTo>
                  <a:cubicBezTo>
                    <a:pt x="531" y="432"/>
                    <a:pt x="579" y="375"/>
                    <a:pt x="617" y="311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8"/>
            <p:cNvSpPr/>
            <p:nvPr/>
          </p:nvSpPr>
          <p:spPr>
            <a:xfrm>
              <a:off x="7235271" y="4369867"/>
              <a:ext cx="105460" cy="92195"/>
            </a:xfrm>
            <a:custGeom>
              <a:avLst/>
              <a:gdLst/>
              <a:ahLst/>
              <a:cxnLst/>
              <a:rect l="l" t="t" r="r" b="b"/>
              <a:pathLst>
                <a:path w="3204" h="2801" extrusionOk="0">
                  <a:moveTo>
                    <a:pt x="1124" y="263"/>
                  </a:moveTo>
                  <a:cubicBezTo>
                    <a:pt x="1176" y="263"/>
                    <a:pt x="1229" y="278"/>
                    <a:pt x="1277" y="307"/>
                  </a:cubicBezTo>
                  <a:lnTo>
                    <a:pt x="2725" y="1209"/>
                  </a:lnTo>
                  <a:cubicBezTo>
                    <a:pt x="2861" y="1295"/>
                    <a:pt x="2902" y="1474"/>
                    <a:pt x="2819" y="1609"/>
                  </a:cubicBezTo>
                  <a:lnTo>
                    <a:pt x="2326" y="2400"/>
                  </a:lnTo>
                  <a:cubicBezTo>
                    <a:pt x="2272" y="2487"/>
                    <a:pt x="2176" y="2536"/>
                    <a:pt x="2080" y="2536"/>
                  </a:cubicBezTo>
                  <a:cubicBezTo>
                    <a:pt x="2028" y="2536"/>
                    <a:pt x="1975" y="2521"/>
                    <a:pt x="1927" y="2492"/>
                  </a:cubicBezTo>
                  <a:lnTo>
                    <a:pt x="479" y="1591"/>
                  </a:lnTo>
                  <a:cubicBezTo>
                    <a:pt x="343" y="1506"/>
                    <a:pt x="300" y="1327"/>
                    <a:pt x="385" y="1190"/>
                  </a:cubicBezTo>
                  <a:lnTo>
                    <a:pt x="878" y="401"/>
                  </a:lnTo>
                  <a:cubicBezTo>
                    <a:pt x="932" y="312"/>
                    <a:pt x="1028" y="263"/>
                    <a:pt x="1124" y="263"/>
                  </a:cubicBezTo>
                  <a:close/>
                  <a:moveTo>
                    <a:pt x="1124" y="1"/>
                  </a:moveTo>
                  <a:cubicBezTo>
                    <a:pt x="931" y="1"/>
                    <a:pt x="756" y="97"/>
                    <a:pt x="654" y="262"/>
                  </a:cubicBezTo>
                  <a:lnTo>
                    <a:pt x="161" y="1052"/>
                  </a:lnTo>
                  <a:cubicBezTo>
                    <a:pt x="0" y="1311"/>
                    <a:pt x="79" y="1655"/>
                    <a:pt x="340" y="1816"/>
                  </a:cubicBezTo>
                  <a:lnTo>
                    <a:pt x="1788" y="2717"/>
                  </a:lnTo>
                  <a:cubicBezTo>
                    <a:pt x="1875" y="2772"/>
                    <a:pt x="1976" y="2801"/>
                    <a:pt x="2080" y="2801"/>
                  </a:cubicBezTo>
                  <a:cubicBezTo>
                    <a:pt x="2273" y="2801"/>
                    <a:pt x="2448" y="2704"/>
                    <a:pt x="2551" y="2539"/>
                  </a:cubicBezTo>
                  <a:lnTo>
                    <a:pt x="3043" y="1749"/>
                  </a:lnTo>
                  <a:cubicBezTo>
                    <a:pt x="3204" y="1490"/>
                    <a:pt x="3124" y="1148"/>
                    <a:pt x="2864" y="986"/>
                  </a:cubicBezTo>
                  <a:lnTo>
                    <a:pt x="1416" y="84"/>
                  </a:lnTo>
                  <a:cubicBezTo>
                    <a:pt x="1329" y="29"/>
                    <a:pt x="1228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8"/>
            <p:cNvSpPr/>
            <p:nvPr/>
          </p:nvSpPr>
          <p:spPr>
            <a:xfrm>
              <a:off x="7278357" y="4401662"/>
              <a:ext cx="22909" cy="23106"/>
            </a:xfrm>
            <a:custGeom>
              <a:avLst/>
              <a:gdLst/>
              <a:ahLst/>
              <a:cxnLst/>
              <a:rect l="l" t="t" r="r" b="b"/>
              <a:pathLst>
                <a:path w="696" h="702" extrusionOk="0">
                  <a:moveTo>
                    <a:pt x="431" y="1"/>
                  </a:moveTo>
                  <a:cubicBezTo>
                    <a:pt x="422" y="10"/>
                    <a:pt x="419" y="12"/>
                    <a:pt x="411" y="24"/>
                  </a:cubicBezTo>
                  <a:cubicBezTo>
                    <a:pt x="398" y="41"/>
                    <a:pt x="380" y="63"/>
                    <a:pt x="362" y="90"/>
                  </a:cubicBezTo>
                  <a:cubicBezTo>
                    <a:pt x="335" y="128"/>
                    <a:pt x="316" y="157"/>
                    <a:pt x="303" y="178"/>
                  </a:cubicBezTo>
                  <a:cubicBezTo>
                    <a:pt x="291" y="174"/>
                    <a:pt x="122" y="89"/>
                    <a:pt x="114" y="79"/>
                  </a:cubicBezTo>
                  <a:cubicBezTo>
                    <a:pt x="107" y="91"/>
                    <a:pt x="32" y="234"/>
                    <a:pt x="2" y="271"/>
                  </a:cubicBezTo>
                  <a:cubicBezTo>
                    <a:pt x="1" y="272"/>
                    <a:pt x="1" y="272"/>
                    <a:pt x="2" y="275"/>
                  </a:cubicBezTo>
                  <a:cubicBezTo>
                    <a:pt x="13" y="293"/>
                    <a:pt x="132" y="375"/>
                    <a:pt x="151" y="387"/>
                  </a:cubicBezTo>
                  <a:lnTo>
                    <a:pt x="154" y="388"/>
                  </a:lnTo>
                  <a:cubicBezTo>
                    <a:pt x="154" y="391"/>
                    <a:pt x="149" y="403"/>
                    <a:pt x="139" y="419"/>
                  </a:cubicBezTo>
                  <a:cubicBezTo>
                    <a:pt x="102" y="488"/>
                    <a:pt x="81" y="502"/>
                    <a:pt x="53" y="565"/>
                  </a:cubicBezTo>
                  <a:cubicBezTo>
                    <a:pt x="50" y="569"/>
                    <a:pt x="53" y="569"/>
                    <a:pt x="52" y="570"/>
                  </a:cubicBezTo>
                  <a:cubicBezTo>
                    <a:pt x="60" y="570"/>
                    <a:pt x="243" y="702"/>
                    <a:pt x="265" y="702"/>
                  </a:cubicBezTo>
                  <a:cubicBezTo>
                    <a:pt x="266" y="702"/>
                    <a:pt x="267" y="701"/>
                    <a:pt x="267" y="701"/>
                  </a:cubicBezTo>
                  <a:lnTo>
                    <a:pt x="268" y="698"/>
                  </a:lnTo>
                  <a:cubicBezTo>
                    <a:pt x="286" y="670"/>
                    <a:pt x="371" y="566"/>
                    <a:pt x="385" y="532"/>
                  </a:cubicBezTo>
                  <a:cubicBezTo>
                    <a:pt x="411" y="532"/>
                    <a:pt x="545" y="627"/>
                    <a:pt x="561" y="627"/>
                  </a:cubicBezTo>
                  <a:cubicBezTo>
                    <a:pt x="612" y="562"/>
                    <a:pt x="640" y="502"/>
                    <a:pt x="696" y="425"/>
                  </a:cubicBezTo>
                  <a:cubicBezTo>
                    <a:pt x="656" y="392"/>
                    <a:pt x="569" y="344"/>
                    <a:pt x="528" y="312"/>
                  </a:cubicBezTo>
                  <a:cubicBezTo>
                    <a:pt x="531" y="293"/>
                    <a:pt x="607" y="176"/>
                    <a:pt x="633" y="136"/>
                  </a:cubicBezTo>
                  <a:cubicBezTo>
                    <a:pt x="605" y="111"/>
                    <a:pt x="444" y="32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8"/>
            <p:cNvSpPr/>
            <p:nvPr/>
          </p:nvSpPr>
          <p:spPr>
            <a:xfrm>
              <a:off x="7274868" y="4306209"/>
              <a:ext cx="103551" cy="92228"/>
            </a:xfrm>
            <a:custGeom>
              <a:avLst/>
              <a:gdLst/>
              <a:ahLst/>
              <a:cxnLst/>
              <a:rect l="l" t="t" r="r" b="b"/>
              <a:pathLst>
                <a:path w="3146" h="2802" extrusionOk="0">
                  <a:moveTo>
                    <a:pt x="1124" y="264"/>
                  </a:moveTo>
                  <a:cubicBezTo>
                    <a:pt x="1176" y="264"/>
                    <a:pt x="1229" y="278"/>
                    <a:pt x="1277" y="308"/>
                  </a:cubicBezTo>
                  <a:lnTo>
                    <a:pt x="2725" y="1209"/>
                  </a:lnTo>
                  <a:cubicBezTo>
                    <a:pt x="2862" y="1294"/>
                    <a:pt x="2904" y="1474"/>
                    <a:pt x="2819" y="1610"/>
                  </a:cubicBezTo>
                  <a:lnTo>
                    <a:pt x="2326" y="2400"/>
                  </a:lnTo>
                  <a:cubicBezTo>
                    <a:pt x="2272" y="2488"/>
                    <a:pt x="2176" y="2537"/>
                    <a:pt x="2081" y="2537"/>
                  </a:cubicBezTo>
                  <a:cubicBezTo>
                    <a:pt x="2028" y="2537"/>
                    <a:pt x="1975" y="2522"/>
                    <a:pt x="1927" y="2493"/>
                  </a:cubicBezTo>
                  <a:lnTo>
                    <a:pt x="479" y="1591"/>
                  </a:lnTo>
                  <a:cubicBezTo>
                    <a:pt x="344" y="1506"/>
                    <a:pt x="302" y="1328"/>
                    <a:pt x="387" y="1191"/>
                  </a:cubicBezTo>
                  <a:lnTo>
                    <a:pt x="878" y="400"/>
                  </a:lnTo>
                  <a:cubicBezTo>
                    <a:pt x="933" y="313"/>
                    <a:pt x="1028" y="264"/>
                    <a:pt x="1124" y="264"/>
                  </a:cubicBezTo>
                  <a:close/>
                  <a:moveTo>
                    <a:pt x="1124" y="0"/>
                  </a:moveTo>
                  <a:cubicBezTo>
                    <a:pt x="932" y="0"/>
                    <a:pt x="756" y="97"/>
                    <a:pt x="654" y="262"/>
                  </a:cubicBezTo>
                  <a:lnTo>
                    <a:pt x="161" y="1053"/>
                  </a:lnTo>
                  <a:cubicBezTo>
                    <a:pt x="1" y="1312"/>
                    <a:pt x="79" y="1655"/>
                    <a:pt x="340" y="1815"/>
                  </a:cubicBezTo>
                  <a:lnTo>
                    <a:pt x="1788" y="2718"/>
                  </a:lnTo>
                  <a:cubicBezTo>
                    <a:pt x="1876" y="2772"/>
                    <a:pt x="1977" y="2802"/>
                    <a:pt x="2081" y="2802"/>
                  </a:cubicBezTo>
                  <a:cubicBezTo>
                    <a:pt x="2273" y="2802"/>
                    <a:pt x="2449" y="2704"/>
                    <a:pt x="2552" y="2539"/>
                  </a:cubicBezTo>
                  <a:lnTo>
                    <a:pt x="3043" y="1749"/>
                  </a:lnTo>
                  <a:cubicBezTo>
                    <a:pt x="3122" y="1623"/>
                    <a:pt x="3146" y="1475"/>
                    <a:pt x="3113" y="1330"/>
                  </a:cubicBezTo>
                  <a:cubicBezTo>
                    <a:pt x="3080" y="1186"/>
                    <a:pt x="2991" y="1064"/>
                    <a:pt x="2866" y="986"/>
                  </a:cubicBezTo>
                  <a:lnTo>
                    <a:pt x="1417" y="84"/>
                  </a:lnTo>
                  <a:cubicBezTo>
                    <a:pt x="1329" y="30"/>
                    <a:pt x="1228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8"/>
            <p:cNvSpPr/>
            <p:nvPr/>
          </p:nvSpPr>
          <p:spPr>
            <a:xfrm>
              <a:off x="7315452" y="4341099"/>
              <a:ext cx="25509" cy="20769"/>
            </a:xfrm>
            <a:custGeom>
              <a:avLst/>
              <a:gdLst/>
              <a:ahLst/>
              <a:cxnLst/>
              <a:rect l="l" t="t" r="r" b="b"/>
              <a:pathLst>
                <a:path w="775" h="631" extrusionOk="0">
                  <a:moveTo>
                    <a:pt x="146" y="0"/>
                  </a:moveTo>
                  <a:cubicBezTo>
                    <a:pt x="139" y="11"/>
                    <a:pt x="27" y="180"/>
                    <a:pt x="1" y="223"/>
                  </a:cubicBezTo>
                  <a:cubicBezTo>
                    <a:pt x="29" y="243"/>
                    <a:pt x="601" y="611"/>
                    <a:pt x="629" y="630"/>
                  </a:cubicBezTo>
                  <a:lnTo>
                    <a:pt x="631" y="631"/>
                  </a:lnTo>
                  <a:cubicBezTo>
                    <a:pt x="667" y="545"/>
                    <a:pt x="725" y="471"/>
                    <a:pt x="774" y="39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7314563" y="4242585"/>
              <a:ext cx="103518" cy="92195"/>
            </a:xfrm>
            <a:custGeom>
              <a:avLst/>
              <a:gdLst/>
              <a:ahLst/>
              <a:cxnLst/>
              <a:rect l="l" t="t" r="r" b="b"/>
              <a:pathLst>
                <a:path w="3145" h="2801" extrusionOk="0">
                  <a:moveTo>
                    <a:pt x="1122" y="263"/>
                  </a:moveTo>
                  <a:cubicBezTo>
                    <a:pt x="1174" y="263"/>
                    <a:pt x="1227" y="278"/>
                    <a:pt x="1275" y="307"/>
                  </a:cubicBezTo>
                  <a:lnTo>
                    <a:pt x="2724" y="1209"/>
                  </a:lnTo>
                  <a:cubicBezTo>
                    <a:pt x="2860" y="1294"/>
                    <a:pt x="2901" y="1474"/>
                    <a:pt x="2816" y="1609"/>
                  </a:cubicBezTo>
                  <a:lnTo>
                    <a:pt x="2325" y="2399"/>
                  </a:lnTo>
                  <a:cubicBezTo>
                    <a:pt x="2269" y="2487"/>
                    <a:pt x="2174" y="2536"/>
                    <a:pt x="2078" y="2536"/>
                  </a:cubicBezTo>
                  <a:cubicBezTo>
                    <a:pt x="2027" y="2536"/>
                    <a:pt x="1974" y="2522"/>
                    <a:pt x="1926" y="2492"/>
                  </a:cubicBezTo>
                  <a:lnTo>
                    <a:pt x="477" y="1591"/>
                  </a:lnTo>
                  <a:cubicBezTo>
                    <a:pt x="342" y="1506"/>
                    <a:pt x="299" y="1327"/>
                    <a:pt x="384" y="1190"/>
                  </a:cubicBezTo>
                  <a:lnTo>
                    <a:pt x="876" y="400"/>
                  </a:lnTo>
                  <a:cubicBezTo>
                    <a:pt x="931" y="312"/>
                    <a:pt x="1027" y="263"/>
                    <a:pt x="1122" y="263"/>
                  </a:cubicBezTo>
                  <a:close/>
                  <a:moveTo>
                    <a:pt x="1124" y="0"/>
                  </a:moveTo>
                  <a:cubicBezTo>
                    <a:pt x="931" y="0"/>
                    <a:pt x="755" y="97"/>
                    <a:pt x="652" y="262"/>
                  </a:cubicBezTo>
                  <a:lnTo>
                    <a:pt x="161" y="1051"/>
                  </a:lnTo>
                  <a:cubicBezTo>
                    <a:pt x="0" y="1311"/>
                    <a:pt x="78" y="1655"/>
                    <a:pt x="338" y="1815"/>
                  </a:cubicBezTo>
                  <a:lnTo>
                    <a:pt x="1787" y="2716"/>
                  </a:lnTo>
                  <a:cubicBezTo>
                    <a:pt x="1875" y="2772"/>
                    <a:pt x="1976" y="2800"/>
                    <a:pt x="2080" y="2800"/>
                  </a:cubicBezTo>
                  <a:cubicBezTo>
                    <a:pt x="2273" y="2800"/>
                    <a:pt x="2448" y="2704"/>
                    <a:pt x="2550" y="2539"/>
                  </a:cubicBezTo>
                  <a:lnTo>
                    <a:pt x="3043" y="1748"/>
                  </a:lnTo>
                  <a:cubicBezTo>
                    <a:pt x="3121" y="1623"/>
                    <a:pt x="3145" y="1475"/>
                    <a:pt x="3112" y="1330"/>
                  </a:cubicBezTo>
                  <a:cubicBezTo>
                    <a:pt x="3077" y="1187"/>
                    <a:pt x="2990" y="1064"/>
                    <a:pt x="2864" y="985"/>
                  </a:cubicBezTo>
                  <a:lnTo>
                    <a:pt x="1416" y="83"/>
                  </a:lnTo>
                  <a:cubicBezTo>
                    <a:pt x="1328" y="29"/>
                    <a:pt x="1227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7350539" y="4271649"/>
              <a:ext cx="33310" cy="34725"/>
            </a:xfrm>
            <a:custGeom>
              <a:avLst/>
              <a:gdLst/>
              <a:ahLst/>
              <a:cxnLst/>
              <a:rect l="l" t="t" r="r" b="b"/>
              <a:pathLst>
                <a:path w="1012" h="1055" extrusionOk="0">
                  <a:moveTo>
                    <a:pt x="425" y="0"/>
                  </a:moveTo>
                  <a:cubicBezTo>
                    <a:pt x="399" y="141"/>
                    <a:pt x="375" y="296"/>
                    <a:pt x="324" y="428"/>
                  </a:cubicBezTo>
                  <a:cubicBezTo>
                    <a:pt x="228" y="522"/>
                    <a:pt x="89" y="623"/>
                    <a:pt x="1" y="705"/>
                  </a:cubicBezTo>
                  <a:cubicBezTo>
                    <a:pt x="19" y="730"/>
                    <a:pt x="68" y="758"/>
                    <a:pt x="99" y="777"/>
                  </a:cubicBezTo>
                  <a:cubicBezTo>
                    <a:pt x="115" y="785"/>
                    <a:pt x="188" y="831"/>
                    <a:pt x="202" y="839"/>
                  </a:cubicBezTo>
                  <a:cubicBezTo>
                    <a:pt x="276" y="791"/>
                    <a:pt x="340" y="709"/>
                    <a:pt x="421" y="655"/>
                  </a:cubicBezTo>
                  <a:lnTo>
                    <a:pt x="421" y="655"/>
                  </a:lnTo>
                  <a:lnTo>
                    <a:pt x="420" y="656"/>
                  </a:lnTo>
                  <a:cubicBezTo>
                    <a:pt x="409" y="740"/>
                    <a:pt x="360" y="838"/>
                    <a:pt x="348" y="922"/>
                  </a:cubicBezTo>
                  <a:lnTo>
                    <a:pt x="350" y="923"/>
                  </a:lnTo>
                  <a:cubicBezTo>
                    <a:pt x="360" y="934"/>
                    <a:pt x="441" y="987"/>
                    <a:pt x="457" y="996"/>
                  </a:cubicBezTo>
                  <a:cubicBezTo>
                    <a:pt x="480" y="1011"/>
                    <a:pt x="506" y="1024"/>
                    <a:pt x="527" y="1038"/>
                  </a:cubicBezTo>
                  <a:cubicBezTo>
                    <a:pt x="537" y="1044"/>
                    <a:pt x="543" y="1046"/>
                    <a:pt x="553" y="1055"/>
                  </a:cubicBezTo>
                  <a:cubicBezTo>
                    <a:pt x="594" y="928"/>
                    <a:pt x="619" y="770"/>
                    <a:pt x="669" y="644"/>
                  </a:cubicBezTo>
                  <a:cubicBezTo>
                    <a:pt x="767" y="533"/>
                    <a:pt x="898" y="449"/>
                    <a:pt x="1009" y="357"/>
                  </a:cubicBezTo>
                  <a:cubicBezTo>
                    <a:pt x="1010" y="357"/>
                    <a:pt x="1010" y="357"/>
                    <a:pt x="1010" y="357"/>
                  </a:cubicBezTo>
                  <a:cubicBezTo>
                    <a:pt x="1011" y="357"/>
                    <a:pt x="1011" y="357"/>
                    <a:pt x="1011" y="357"/>
                  </a:cubicBezTo>
                  <a:lnTo>
                    <a:pt x="1010" y="355"/>
                  </a:lnTo>
                  <a:cubicBezTo>
                    <a:pt x="936" y="309"/>
                    <a:pt x="820" y="236"/>
                    <a:pt x="783" y="219"/>
                  </a:cubicBezTo>
                  <a:cubicBezTo>
                    <a:pt x="730" y="264"/>
                    <a:pt x="620" y="381"/>
                    <a:pt x="564" y="418"/>
                  </a:cubicBezTo>
                  <a:cubicBezTo>
                    <a:pt x="575" y="358"/>
                    <a:pt x="627" y="203"/>
                    <a:pt x="648" y="136"/>
                  </a:cubicBezTo>
                  <a:cubicBezTo>
                    <a:pt x="647" y="130"/>
                    <a:pt x="565" y="80"/>
                    <a:pt x="527" y="57"/>
                  </a:cubicBezTo>
                  <a:cubicBezTo>
                    <a:pt x="504" y="43"/>
                    <a:pt x="471" y="23"/>
                    <a:pt x="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7356069" y="4178862"/>
              <a:ext cx="101642" cy="92228"/>
            </a:xfrm>
            <a:custGeom>
              <a:avLst/>
              <a:gdLst/>
              <a:ahLst/>
              <a:cxnLst/>
              <a:rect l="l" t="t" r="r" b="b"/>
              <a:pathLst>
                <a:path w="3088" h="2802" extrusionOk="0">
                  <a:moveTo>
                    <a:pt x="1066" y="266"/>
                  </a:moveTo>
                  <a:cubicBezTo>
                    <a:pt x="1118" y="266"/>
                    <a:pt x="1171" y="280"/>
                    <a:pt x="1219" y="309"/>
                  </a:cubicBezTo>
                  <a:lnTo>
                    <a:pt x="2667" y="1211"/>
                  </a:lnTo>
                  <a:cubicBezTo>
                    <a:pt x="2803" y="1296"/>
                    <a:pt x="2846" y="1474"/>
                    <a:pt x="2761" y="1612"/>
                  </a:cubicBezTo>
                  <a:lnTo>
                    <a:pt x="2268" y="2401"/>
                  </a:lnTo>
                  <a:cubicBezTo>
                    <a:pt x="2214" y="2489"/>
                    <a:pt x="2118" y="2538"/>
                    <a:pt x="2022" y="2538"/>
                  </a:cubicBezTo>
                  <a:cubicBezTo>
                    <a:pt x="1970" y="2538"/>
                    <a:pt x="1917" y="2524"/>
                    <a:pt x="1869" y="2495"/>
                  </a:cubicBezTo>
                  <a:lnTo>
                    <a:pt x="421" y="1593"/>
                  </a:lnTo>
                  <a:cubicBezTo>
                    <a:pt x="285" y="1507"/>
                    <a:pt x="242" y="1330"/>
                    <a:pt x="327" y="1193"/>
                  </a:cubicBezTo>
                  <a:lnTo>
                    <a:pt x="820" y="402"/>
                  </a:lnTo>
                  <a:cubicBezTo>
                    <a:pt x="874" y="315"/>
                    <a:pt x="970" y="266"/>
                    <a:pt x="1066" y="266"/>
                  </a:cubicBezTo>
                  <a:close/>
                  <a:moveTo>
                    <a:pt x="1066" y="1"/>
                  </a:moveTo>
                  <a:cubicBezTo>
                    <a:pt x="873" y="1"/>
                    <a:pt x="698" y="98"/>
                    <a:pt x="596" y="263"/>
                  </a:cubicBezTo>
                  <a:lnTo>
                    <a:pt x="103" y="1053"/>
                  </a:lnTo>
                  <a:cubicBezTo>
                    <a:pt x="24" y="1179"/>
                    <a:pt x="1" y="1327"/>
                    <a:pt x="34" y="1471"/>
                  </a:cubicBezTo>
                  <a:cubicBezTo>
                    <a:pt x="67" y="1615"/>
                    <a:pt x="155" y="1739"/>
                    <a:pt x="282" y="1816"/>
                  </a:cubicBezTo>
                  <a:lnTo>
                    <a:pt x="1730" y="2718"/>
                  </a:lnTo>
                  <a:cubicBezTo>
                    <a:pt x="1817" y="2772"/>
                    <a:pt x="1918" y="2801"/>
                    <a:pt x="2022" y="2801"/>
                  </a:cubicBezTo>
                  <a:cubicBezTo>
                    <a:pt x="2215" y="2801"/>
                    <a:pt x="2390" y="2704"/>
                    <a:pt x="2493" y="2539"/>
                  </a:cubicBezTo>
                  <a:lnTo>
                    <a:pt x="2985" y="1750"/>
                  </a:lnTo>
                  <a:cubicBezTo>
                    <a:pt x="3064" y="1623"/>
                    <a:pt x="3087" y="1476"/>
                    <a:pt x="3054" y="1331"/>
                  </a:cubicBezTo>
                  <a:cubicBezTo>
                    <a:pt x="3019" y="1187"/>
                    <a:pt x="2933" y="1065"/>
                    <a:pt x="2806" y="986"/>
                  </a:cubicBezTo>
                  <a:lnTo>
                    <a:pt x="1358" y="85"/>
                  </a:lnTo>
                  <a:cubicBezTo>
                    <a:pt x="1271" y="30"/>
                    <a:pt x="1170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7396357" y="4229715"/>
              <a:ext cx="9282" cy="8920"/>
            </a:xfrm>
            <a:custGeom>
              <a:avLst/>
              <a:gdLst/>
              <a:ahLst/>
              <a:cxnLst/>
              <a:rect l="l" t="t" r="r" b="b"/>
              <a:pathLst>
                <a:path w="282" h="271" extrusionOk="0">
                  <a:moveTo>
                    <a:pt x="101" y="1"/>
                  </a:moveTo>
                  <a:cubicBezTo>
                    <a:pt x="84" y="27"/>
                    <a:pt x="21" y="120"/>
                    <a:pt x="0" y="166"/>
                  </a:cubicBezTo>
                  <a:lnTo>
                    <a:pt x="5" y="169"/>
                  </a:lnTo>
                  <a:lnTo>
                    <a:pt x="164" y="270"/>
                  </a:lnTo>
                  <a:lnTo>
                    <a:pt x="166" y="271"/>
                  </a:lnTo>
                  <a:lnTo>
                    <a:pt x="167" y="270"/>
                  </a:lnTo>
                  <a:lnTo>
                    <a:pt x="170" y="269"/>
                  </a:lnTo>
                  <a:cubicBezTo>
                    <a:pt x="187" y="242"/>
                    <a:pt x="279" y="110"/>
                    <a:pt x="281" y="107"/>
                  </a:cubicBezTo>
                  <a:cubicBezTo>
                    <a:pt x="261" y="81"/>
                    <a:pt x="149" y="9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7406133" y="4214015"/>
              <a:ext cx="9249" cy="8986"/>
            </a:xfrm>
            <a:custGeom>
              <a:avLst/>
              <a:gdLst/>
              <a:ahLst/>
              <a:cxnLst/>
              <a:rect l="l" t="t" r="r" b="b"/>
              <a:pathLst>
                <a:path w="281" h="273" extrusionOk="0">
                  <a:moveTo>
                    <a:pt x="101" y="0"/>
                  </a:moveTo>
                  <a:cubicBezTo>
                    <a:pt x="83" y="27"/>
                    <a:pt x="19" y="119"/>
                    <a:pt x="0" y="165"/>
                  </a:cubicBezTo>
                  <a:lnTo>
                    <a:pt x="3" y="168"/>
                  </a:lnTo>
                  <a:lnTo>
                    <a:pt x="163" y="270"/>
                  </a:lnTo>
                  <a:lnTo>
                    <a:pt x="166" y="272"/>
                  </a:lnTo>
                  <a:lnTo>
                    <a:pt x="167" y="270"/>
                  </a:lnTo>
                  <a:lnTo>
                    <a:pt x="168" y="269"/>
                  </a:lnTo>
                  <a:cubicBezTo>
                    <a:pt x="186" y="243"/>
                    <a:pt x="279" y="111"/>
                    <a:pt x="280" y="109"/>
                  </a:cubicBezTo>
                  <a:cubicBezTo>
                    <a:pt x="262" y="82"/>
                    <a:pt x="150" y="9"/>
                    <a:pt x="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8"/>
            <p:cNvSpPr/>
            <p:nvPr/>
          </p:nvSpPr>
          <p:spPr>
            <a:xfrm>
              <a:off x="7394448" y="4217635"/>
              <a:ext cx="23073" cy="17906"/>
            </a:xfrm>
            <a:custGeom>
              <a:avLst/>
              <a:gdLst/>
              <a:ahLst/>
              <a:cxnLst/>
              <a:rect l="l" t="t" r="r" b="b"/>
              <a:pathLst>
                <a:path w="701" h="544" extrusionOk="0">
                  <a:moveTo>
                    <a:pt x="106" y="1"/>
                  </a:moveTo>
                  <a:cubicBezTo>
                    <a:pt x="101" y="9"/>
                    <a:pt x="21" y="131"/>
                    <a:pt x="1" y="163"/>
                  </a:cubicBezTo>
                  <a:cubicBezTo>
                    <a:pt x="23" y="178"/>
                    <a:pt x="571" y="529"/>
                    <a:pt x="596" y="542"/>
                  </a:cubicBezTo>
                  <a:lnTo>
                    <a:pt x="597" y="543"/>
                  </a:lnTo>
                  <a:cubicBezTo>
                    <a:pt x="621" y="483"/>
                    <a:pt x="667" y="428"/>
                    <a:pt x="701" y="371"/>
                  </a:cubicBez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8"/>
            <p:cNvSpPr/>
            <p:nvPr/>
          </p:nvSpPr>
          <p:spPr>
            <a:xfrm>
              <a:off x="7395699" y="4115204"/>
              <a:ext cx="101609" cy="92261"/>
            </a:xfrm>
            <a:custGeom>
              <a:avLst/>
              <a:gdLst/>
              <a:ahLst/>
              <a:cxnLst/>
              <a:rect l="l" t="t" r="r" b="b"/>
              <a:pathLst>
                <a:path w="3087" h="2803" extrusionOk="0">
                  <a:moveTo>
                    <a:pt x="1065" y="265"/>
                  </a:moveTo>
                  <a:cubicBezTo>
                    <a:pt x="1117" y="265"/>
                    <a:pt x="1170" y="279"/>
                    <a:pt x="1218" y="308"/>
                  </a:cubicBezTo>
                  <a:lnTo>
                    <a:pt x="2666" y="1210"/>
                  </a:lnTo>
                  <a:cubicBezTo>
                    <a:pt x="2804" y="1296"/>
                    <a:pt x="2845" y="1474"/>
                    <a:pt x="2760" y="1610"/>
                  </a:cubicBezTo>
                  <a:lnTo>
                    <a:pt x="2267" y="2400"/>
                  </a:lnTo>
                  <a:cubicBezTo>
                    <a:pt x="2213" y="2488"/>
                    <a:pt x="2117" y="2537"/>
                    <a:pt x="2022" y="2537"/>
                  </a:cubicBezTo>
                  <a:cubicBezTo>
                    <a:pt x="1969" y="2537"/>
                    <a:pt x="1916" y="2522"/>
                    <a:pt x="1868" y="2493"/>
                  </a:cubicBezTo>
                  <a:lnTo>
                    <a:pt x="420" y="1591"/>
                  </a:lnTo>
                  <a:cubicBezTo>
                    <a:pt x="285" y="1506"/>
                    <a:pt x="243" y="1328"/>
                    <a:pt x="328" y="1191"/>
                  </a:cubicBezTo>
                  <a:lnTo>
                    <a:pt x="819" y="402"/>
                  </a:lnTo>
                  <a:cubicBezTo>
                    <a:pt x="874" y="313"/>
                    <a:pt x="969" y="265"/>
                    <a:pt x="1065" y="265"/>
                  </a:cubicBezTo>
                  <a:close/>
                  <a:moveTo>
                    <a:pt x="1065" y="1"/>
                  </a:moveTo>
                  <a:cubicBezTo>
                    <a:pt x="873" y="1"/>
                    <a:pt x="697" y="99"/>
                    <a:pt x="595" y="263"/>
                  </a:cubicBezTo>
                  <a:lnTo>
                    <a:pt x="102" y="1053"/>
                  </a:lnTo>
                  <a:cubicBezTo>
                    <a:pt x="25" y="1180"/>
                    <a:pt x="0" y="1327"/>
                    <a:pt x="33" y="1472"/>
                  </a:cubicBezTo>
                  <a:cubicBezTo>
                    <a:pt x="67" y="1616"/>
                    <a:pt x="154" y="1739"/>
                    <a:pt x="281" y="1817"/>
                  </a:cubicBezTo>
                  <a:lnTo>
                    <a:pt x="1729" y="2718"/>
                  </a:lnTo>
                  <a:cubicBezTo>
                    <a:pt x="1817" y="2772"/>
                    <a:pt x="1918" y="2802"/>
                    <a:pt x="2022" y="2802"/>
                  </a:cubicBezTo>
                  <a:cubicBezTo>
                    <a:pt x="2214" y="2802"/>
                    <a:pt x="2390" y="2705"/>
                    <a:pt x="2493" y="2540"/>
                  </a:cubicBezTo>
                  <a:lnTo>
                    <a:pt x="2984" y="1750"/>
                  </a:lnTo>
                  <a:cubicBezTo>
                    <a:pt x="3063" y="1623"/>
                    <a:pt x="3087" y="1476"/>
                    <a:pt x="3054" y="1331"/>
                  </a:cubicBezTo>
                  <a:cubicBezTo>
                    <a:pt x="3021" y="1187"/>
                    <a:pt x="2932" y="1065"/>
                    <a:pt x="2807" y="987"/>
                  </a:cubicBezTo>
                  <a:lnTo>
                    <a:pt x="1358" y="85"/>
                  </a:lnTo>
                  <a:cubicBezTo>
                    <a:pt x="1270" y="30"/>
                    <a:pt x="1169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8"/>
            <p:cNvSpPr/>
            <p:nvPr/>
          </p:nvSpPr>
          <p:spPr>
            <a:xfrm>
              <a:off x="7421932" y="4138212"/>
              <a:ext cx="31434" cy="31138"/>
            </a:xfrm>
            <a:custGeom>
              <a:avLst/>
              <a:gdLst/>
              <a:ahLst/>
              <a:cxnLst/>
              <a:rect l="l" t="t" r="r" b="b"/>
              <a:pathLst>
                <a:path w="955" h="946" extrusionOk="0">
                  <a:moveTo>
                    <a:pt x="553" y="1"/>
                  </a:moveTo>
                  <a:cubicBezTo>
                    <a:pt x="548" y="1"/>
                    <a:pt x="543" y="1"/>
                    <a:pt x="537" y="2"/>
                  </a:cubicBezTo>
                  <a:cubicBezTo>
                    <a:pt x="494" y="9"/>
                    <a:pt x="452" y="29"/>
                    <a:pt x="414" y="61"/>
                  </a:cubicBezTo>
                  <a:cubicBezTo>
                    <a:pt x="391" y="78"/>
                    <a:pt x="367" y="102"/>
                    <a:pt x="353" y="129"/>
                  </a:cubicBezTo>
                  <a:cubicBezTo>
                    <a:pt x="198" y="371"/>
                    <a:pt x="128" y="487"/>
                    <a:pt x="66" y="599"/>
                  </a:cubicBezTo>
                  <a:cubicBezTo>
                    <a:pt x="0" y="733"/>
                    <a:pt x="113" y="855"/>
                    <a:pt x="229" y="908"/>
                  </a:cubicBezTo>
                  <a:cubicBezTo>
                    <a:pt x="272" y="934"/>
                    <a:pt x="319" y="946"/>
                    <a:pt x="365" y="946"/>
                  </a:cubicBezTo>
                  <a:cubicBezTo>
                    <a:pt x="493" y="946"/>
                    <a:pt x="617" y="853"/>
                    <a:pt x="651" y="716"/>
                  </a:cubicBezTo>
                  <a:cubicBezTo>
                    <a:pt x="617" y="677"/>
                    <a:pt x="544" y="647"/>
                    <a:pt x="505" y="615"/>
                  </a:cubicBezTo>
                  <a:cubicBezTo>
                    <a:pt x="475" y="647"/>
                    <a:pt x="460" y="693"/>
                    <a:pt x="421" y="717"/>
                  </a:cubicBezTo>
                  <a:cubicBezTo>
                    <a:pt x="408" y="725"/>
                    <a:pt x="393" y="729"/>
                    <a:pt x="379" y="729"/>
                  </a:cubicBezTo>
                  <a:cubicBezTo>
                    <a:pt x="357" y="729"/>
                    <a:pt x="334" y="721"/>
                    <a:pt x="316" y="706"/>
                  </a:cubicBezTo>
                  <a:cubicBezTo>
                    <a:pt x="281" y="667"/>
                    <a:pt x="294" y="609"/>
                    <a:pt x="316" y="562"/>
                  </a:cubicBezTo>
                  <a:cubicBezTo>
                    <a:pt x="371" y="455"/>
                    <a:pt x="512" y="249"/>
                    <a:pt x="521" y="245"/>
                  </a:cubicBezTo>
                  <a:cubicBezTo>
                    <a:pt x="523" y="242"/>
                    <a:pt x="532" y="236"/>
                    <a:pt x="537" y="235"/>
                  </a:cubicBezTo>
                  <a:cubicBezTo>
                    <a:pt x="541" y="234"/>
                    <a:pt x="544" y="234"/>
                    <a:pt x="548" y="234"/>
                  </a:cubicBezTo>
                  <a:cubicBezTo>
                    <a:pt x="566" y="234"/>
                    <a:pt x="588" y="244"/>
                    <a:pt x="605" y="252"/>
                  </a:cubicBezTo>
                  <a:cubicBezTo>
                    <a:pt x="696" y="304"/>
                    <a:pt x="618" y="386"/>
                    <a:pt x="591" y="451"/>
                  </a:cubicBezTo>
                  <a:cubicBezTo>
                    <a:pt x="641" y="498"/>
                    <a:pt x="688" y="536"/>
                    <a:pt x="752" y="557"/>
                  </a:cubicBezTo>
                  <a:cubicBezTo>
                    <a:pt x="954" y="394"/>
                    <a:pt x="858" y="71"/>
                    <a:pt x="611" y="11"/>
                  </a:cubicBezTo>
                  <a:cubicBezTo>
                    <a:pt x="591" y="5"/>
                    <a:pt x="572" y="1"/>
                    <a:pt x="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8"/>
            <p:cNvSpPr/>
            <p:nvPr/>
          </p:nvSpPr>
          <p:spPr>
            <a:xfrm>
              <a:off x="7441319" y="4149370"/>
              <a:ext cx="31598" cy="34824"/>
            </a:xfrm>
            <a:custGeom>
              <a:avLst/>
              <a:gdLst/>
              <a:ahLst/>
              <a:cxnLst/>
              <a:rect l="l" t="t" r="r" b="b"/>
              <a:pathLst>
                <a:path w="960" h="1058" extrusionOk="0">
                  <a:moveTo>
                    <a:pt x="485" y="0"/>
                  </a:moveTo>
                  <a:cubicBezTo>
                    <a:pt x="306" y="247"/>
                    <a:pt x="162" y="505"/>
                    <a:pt x="0" y="768"/>
                  </a:cubicBezTo>
                  <a:cubicBezTo>
                    <a:pt x="139" y="870"/>
                    <a:pt x="309" y="961"/>
                    <a:pt x="461" y="1058"/>
                  </a:cubicBezTo>
                  <a:cubicBezTo>
                    <a:pt x="502" y="1020"/>
                    <a:pt x="536" y="966"/>
                    <a:pt x="562" y="915"/>
                  </a:cubicBezTo>
                  <a:lnTo>
                    <a:pt x="564" y="913"/>
                  </a:lnTo>
                  <a:cubicBezTo>
                    <a:pt x="459" y="852"/>
                    <a:pt x="371" y="785"/>
                    <a:pt x="273" y="724"/>
                  </a:cubicBezTo>
                  <a:lnTo>
                    <a:pt x="273" y="722"/>
                  </a:lnTo>
                  <a:cubicBezTo>
                    <a:pt x="291" y="684"/>
                    <a:pt x="325" y="620"/>
                    <a:pt x="360" y="581"/>
                  </a:cubicBezTo>
                  <a:cubicBezTo>
                    <a:pt x="361" y="581"/>
                    <a:pt x="361" y="581"/>
                    <a:pt x="361" y="581"/>
                  </a:cubicBezTo>
                  <a:cubicBezTo>
                    <a:pt x="387" y="581"/>
                    <a:pt x="451" y="638"/>
                    <a:pt x="504" y="654"/>
                  </a:cubicBezTo>
                  <a:cubicBezTo>
                    <a:pt x="538" y="599"/>
                    <a:pt x="576" y="552"/>
                    <a:pt x="599" y="496"/>
                  </a:cubicBezTo>
                  <a:lnTo>
                    <a:pt x="602" y="495"/>
                  </a:lnTo>
                  <a:cubicBezTo>
                    <a:pt x="556" y="464"/>
                    <a:pt x="508" y="436"/>
                    <a:pt x="464" y="405"/>
                  </a:cubicBezTo>
                  <a:lnTo>
                    <a:pt x="464" y="404"/>
                  </a:lnTo>
                  <a:cubicBezTo>
                    <a:pt x="479" y="358"/>
                    <a:pt x="519" y="317"/>
                    <a:pt x="545" y="271"/>
                  </a:cubicBezTo>
                  <a:lnTo>
                    <a:pt x="546" y="271"/>
                  </a:lnTo>
                  <a:lnTo>
                    <a:pt x="551" y="275"/>
                  </a:lnTo>
                  <a:cubicBezTo>
                    <a:pt x="656" y="328"/>
                    <a:pt x="745" y="405"/>
                    <a:pt x="854" y="445"/>
                  </a:cubicBezTo>
                  <a:lnTo>
                    <a:pt x="855" y="443"/>
                  </a:lnTo>
                  <a:cubicBezTo>
                    <a:pt x="889" y="389"/>
                    <a:pt x="929" y="340"/>
                    <a:pt x="955" y="283"/>
                  </a:cubicBezTo>
                  <a:cubicBezTo>
                    <a:pt x="959" y="277"/>
                    <a:pt x="663" y="100"/>
                    <a:pt x="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8"/>
            <p:cNvSpPr/>
            <p:nvPr/>
          </p:nvSpPr>
          <p:spPr>
            <a:xfrm>
              <a:off x="7162134" y="3894148"/>
              <a:ext cx="96309" cy="79786"/>
            </a:xfrm>
            <a:custGeom>
              <a:avLst/>
              <a:gdLst/>
              <a:ahLst/>
              <a:cxnLst/>
              <a:rect l="l" t="t" r="r" b="b"/>
              <a:pathLst>
                <a:path w="2926" h="2424" extrusionOk="0">
                  <a:moveTo>
                    <a:pt x="847" y="263"/>
                  </a:moveTo>
                  <a:cubicBezTo>
                    <a:pt x="899" y="263"/>
                    <a:pt x="952" y="278"/>
                    <a:pt x="1000" y="307"/>
                  </a:cubicBezTo>
                  <a:lnTo>
                    <a:pt x="2448" y="1209"/>
                  </a:lnTo>
                  <a:cubicBezTo>
                    <a:pt x="2584" y="1294"/>
                    <a:pt x="2626" y="1472"/>
                    <a:pt x="2540" y="1609"/>
                  </a:cubicBezTo>
                  <a:lnTo>
                    <a:pt x="2282" y="2024"/>
                  </a:lnTo>
                  <a:cubicBezTo>
                    <a:pt x="2228" y="2113"/>
                    <a:pt x="2133" y="2161"/>
                    <a:pt x="2036" y="2161"/>
                  </a:cubicBezTo>
                  <a:cubicBezTo>
                    <a:pt x="1984" y="2161"/>
                    <a:pt x="1931" y="2146"/>
                    <a:pt x="1883" y="2117"/>
                  </a:cubicBezTo>
                  <a:lnTo>
                    <a:pt x="435" y="1215"/>
                  </a:lnTo>
                  <a:cubicBezTo>
                    <a:pt x="330" y="1150"/>
                    <a:pt x="281" y="1029"/>
                    <a:pt x="302" y="916"/>
                  </a:cubicBezTo>
                  <a:cubicBezTo>
                    <a:pt x="307" y="881"/>
                    <a:pt x="322" y="847"/>
                    <a:pt x="341" y="815"/>
                  </a:cubicBezTo>
                  <a:lnTo>
                    <a:pt x="600" y="400"/>
                  </a:lnTo>
                  <a:cubicBezTo>
                    <a:pt x="655" y="311"/>
                    <a:pt x="750" y="263"/>
                    <a:pt x="847" y="263"/>
                  </a:cubicBezTo>
                  <a:close/>
                  <a:moveTo>
                    <a:pt x="846" y="0"/>
                  </a:moveTo>
                  <a:cubicBezTo>
                    <a:pt x="653" y="0"/>
                    <a:pt x="476" y="98"/>
                    <a:pt x="375" y="262"/>
                  </a:cubicBezTo>
                  <a:lnTo>
                    <a:pt x="117" y="677"/>
                  </a:lnTo>
                  <a:cubicBezTo>
                    <a:pt x="78" y="740"/>
                    <a:pt x="53" y="805"/>
                    <a:pt x="41" y="874"/>
                  </a:cubicBezTo>
                  <a:cubicBezTo>
                    <a:pt x="1" y="1094"/>
                    <a:pt x="100" y="1317"/>
                    <a:pt x="293" y="1439"/>
                  </a:cubicBezTo>
                  <a:lnTo>
                    <a:pt x="1742" y="2341"/>
                  </a:lnTo>
                  <a:cubicBezTo>
                    <a:pt x="1830" y="2395"/>
                    <a:pt x="1931" y="2424"/>
                    <a:pt x="2035" y="2424"/>
                  </a:cubicBezTo>
                  <a:cubicBezTo>
                    <a:pt x="2228" y="2424"/>
                    <a:pt x="2403" y="2327"/>
                    <a:pt x="2505" y="2163"/>
                  </a:cubicBezTo>
                  <a:lnTo>
                    <a:pt x="2764" y="1748"/>
                  </a:lnTo>
                  <a:cubicBezTo>
                    <a:pt x="2926" y="1489"/>
                    <a:pt x="2846" y="1146"/>
                    <a:pt x="2586" y="985"/>
                  </a:cubicBezTo>
                  <a:lnTo>
                    <a:pt x="1138" y="83"/>
                  </a:lnTo>
                  <a:cubicBezTo>
                    <a:pt x="1051" y="29"/>
                    <a:pt x="950" y="0"/>
                    <a:pt x="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8"/>
            <p:cNvSpPr/>
            <p:nvPr/>
          </p:nvSpPr>
          <p:spPr>
            <a:xfrm>
              <a:off x="7253078" y="3950696"/>
              <a:ext cx="94301" cy="79786"/>
            </a:xfrm>
            <a:custGeom>
              <a:avLst/>
              <a:gdLst/>
              <a:ahLst/>
              <a:cxnLst/>
              <a:rect l="l" t="t" r="r" b="b"/>
              <a:pathLst>
                <a:path w="2865" h="2424" extrusionOk="0">
                  <a:moveTo>
                    <a:pt x="847" y="266"/>
                  </a:moveTo>
                  <a:cubicBezTo>
                    <a:pt x="898" y="266"/>
                    <a:pt x="951" y="280"/>
                    <a:pt x="999" y="310"/>
                  </a:cubicBezTo>
                  <a:lnTo>
                    <a:pt x="2448" y="1211"/>
                  </a:lnTo>
                  <a:cubicBezTo>
                    <a:pt x="2582" y="1295"/>
                    <a:pt x="2623" y="1474"/>
                    <a:pt x="2538" y="1610"/>
                  </a:cubicBezTo>
                  <a:lnTo>
                    <a:pt x="2280" y="2025"/>
                  </a:lnTo>
                  <a:cubicBezTo>
                    <a:pt x="2226" y="2114"/>
                    <a:pt x="2131" y="2162"/>
                    <a:pt x="2034" y="2162"/>
                  </a:cubicBezTo>
                  <a:cubicBezTo>
                    <a:pt x="1982" y="2162"/>
                    <a:pt x="1929" y="2147"/>
                    <a:pt x="1881" y="2119"/>
                  </a:cubicBezTo>
                  <a:lnTo>
                    <a:pt x="433" y="1216"/>
                  </a:lnTo>
                  <a:cubicBezTo>
                    <a:pt x="329" y="1152"/>
                    <a:pt x="280" y="1032"/>
                    <a:pt x="301" y="919"/>
                  </a:cubicBezTo>
                  <a:cubicBezTo>
                    <a:pt x="306" y="884"/>
                    <a:pt x="321" y="849"/>
                    <a:pt x="341" y="817"/>
                  </a:cubicBezTo>
                  <a:lnTo>
                    <a:pt x="599" y="403"/>
                  </a:lnTo>
                  <a:cubicBezTo>
                    <a:pt x="655" y="314"/>
                    <a:pt x="749" y="266"/>
                    <a:pt x="847" y="266"/>
                  </a:cubicBezTo>
                  <a:close/>
                  <a:moveTo>
                    <a:pt x="845" y="0"/>
                  </a:moveTo>
                  <a:cubicBezTo>
                    <a:pt x="652" y="0"/>
                    <a:pt x="475" y="98"/>
                    <a:pt x="374" y="262"/>
                  </a:cubicBezTo>
                  <a:lnTo>
                    <a:pt x="116" y="677"/>
                  </a:lnTo>
                  <a:cubicBezTo>
                    <a:pt x="77" y="740"/>
                    <a:pt x="52" y="806"/>
                    <a:pt x="40" y="874"/>
                  </a:cubicBezTo>
                  <a:cubicBezTo>
                    <a:pt x="1" y="1094"/>
                    <a:pt x="99" y="1317"/>
                    <a:pt x="293" y="1439"/>
                  </a:cubicBezTo>
                  <a:lnTo>
                    <a:pt x="1741" y="2341"/>
                  </a:lnTo>
                  <a:cubicBezTo>
                    <a:pt x="1829" y="2395"/>
                    <a:pt x="1930" y="2424"/>
                    <a:pt x="2034" y="2424"/>
                  </a:cubicBezTo>
                  <a:cubicBezTo>
                    <a:pt x="2227" y="2424"/>
                    <a:pt x="2402" y="2327"/>
                    <a:pt x="2504" y="2163"/>
                  </a:cubicBezTo>
                  <a:lnTo>
                    <a:pt x="2763" y="1748"/>
                  </a:lnTo>
                  <a:cubicBezTo>
                    <a:pt x="2842" y="1623"/>
                    <a:pt x="2865" y="1475"/>
                    <a:pt x="2832" y="1330"/>
                  </a:cubicBezTo>
                  <a:cubicBezTo>
                    <a:pt x="2799" y="1187"/>
                    <a:pt x="2711" y="1064"/>
                    <a:pt x="2586" y="986"/>
                  </a:cubicBezTo>
                  <a:lnTo>
                    <a:pt x="1137" y="83"/>
                  </a:lnTo>
                  <a:cubicBezTo>
                    <a:pt x="1050" y="29"/>
                    <a:pt x="949" y="0"/>
                    <a:pt x="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8"/>
            <p:cNvSpPr/>
            <p:nvPr/>
          </p:nvSpPr>
          <p:spPr>
            <a:xfrm>
              <a:off x="7343989" y="4007276"/>
              <a:ext cx="94301" cy="79852"/>
            </a:xfrm>
            <a:custGeom>
              <a:avLst/>
              <a:gdLst/>
              <a:ahLst/>
              <a:cxnLst/>
              <a:rect l="l" t="t" r="r" b="b"/>
              <a:pathLst>
                <a:path w="2865" h="2426" extrusionOk="0">
                  <a:moveTo>
                    <a:pt x="848" y="267"/>
                  </a:moveTo>
                  <a:cubicBezTo>
                    <a:pt x="900" y="267"/>
                    <a:pt x="953" y="282"/>
                    <a:pt x="1001" y="310"/>
                  </a:cubicBezTo>
                  <a:lnTo>
                    <a:pt x="2449" y="1212"/>
                  </a:lnTo>
                  <a:cubicBezTo>
                    <a:pt x="2585" y="1298"/>
                    <a:pt x="2626" y="1475"/>
                    <a:pt x="2540" y="1613"/>
                  </a:cubicBezTo>
                  <a:lnTo>
                    <a:pt x="2283" y="2027"/>
                  </a:lnTo>
                  <a:cubicBezTo>
                    <a:pt x="2229" y="2117"/>
                    <a:pt x="2134" y="2165"/>
                    <a:pt x="2037" y="2165"/>
                  </a:cubicBezTo>
                  <a:cubicBezTo>
                    <a:pt x="1985" y="2165"/>
                    <a:pt x="1932" y="2150"/>
                    <a:pt x="1884" y="2120"/>
                  </a:cubicBezTo>
                  <a:lnTo>
                    <a:pt x="434" y="1218"/>
                  </a:lnTo>
                  <a:cubicBezTo>
                    <a:pt x="331" y="1152"/>
                    <a:pt x="282" y="1033"/>
                    <a:pt x="303" y="920"/>
                  </a:cubicBezTo>
                  <a:cubicBezTo>
                    <a:pt x="308" y="885"/>
                    <a:pt x="322" y="851"/>
                    <a:pt x="342" y="819"/>
                  </a:cubicBezTo>
                  <a:lnTo>
                    <a:pt x="601" y="404"/>
                  </a:lnTo>
                  <a:cubicBezTo>
                    <a:pt x="656" y="315"/>
                    <a:pt x="751" y="267"/>
                    <a:pt x="848" y="267"/>
                  </a:cubicBezTo>
                  <a:close/>
                  <a:moveTo>
                    <a:pt x="846" y="1"/>
                  </a:moveTo>
                  <a:cubicBezTo>
                    <a:pt x="652" y="1"/>
                    <a:pt x="475" y="99"/>
                    <a:pt x="374" y="262"/>
                  </a:cubicBezTo>
                  <a:lnTo>
                    <a:pt x="117" y="677"/>
                  </a:lnTo>
                  <a:cubicBezTo>
                    <a:pt x="77" y="740"/>
                    <a:pt x="53" y="806"/>
                    <a:pt x="40" y="874"/>
                  </a:cubicBezTo>
                  <a:cubicBezTo>
                    <a:pt x="1" y="1095"/>
                    <a:pt x="99" y="1319"/>
                    <a:pt x="293" y="1439"/>
                  </a:cubicBezTo>
                  <a:lnTo>
                    <a:pt x="1741" y="2341"/>
                  </a:lnTo>
                  <a:cubicBezTo>
                    <a:pt x="1830" y="2396"/>
                    <a:pt x="1931" y="2425"/>
                    <a:pt x="2034" y="2425"/>
                  </a:cubicBezTo>
                  <a:cubicBezTo>
                    <a:pt x="2035" y="2425"/>
                    <a:pt x="2036" y="2425"/>
                    <a:pt x="2037" y="2425"/>
                  </a:cubicBezTo>
                  <a:cubicBezTo>
                    <a:pt x="2228" y="2425"/>
                    <a:pt x="2403" y="2329"/>
                    <a:pt x="2505" y="2166"/>
                  </a:cubicBezTo>
                  <a:lnTo>
                    <a:pt x="2763" y="1751"/>
                  </a:lnTo>
                  <a:cubicBezTo>
                    <a:pt x="2841" y="1624"/>
                    <a:pt x="2865" y="1476"/>
                    <a:pt x="2832" y="1332"/>
                  </a:cubicBezTo>
                  <a:cubicBezTo>
                    <a:pt x="2799" y="1187"/>
                    <a:pt x="2711" y="1065"/>
                    <a:pt x="2586" y="986"/>
                  </a:cubicBezTo>
                  <a:lnTo>
                    <a:pt x="1138" y="85"/>
                  </a:lnTo>
                  <a:cubicBezTo>
                    <a:pt x="1050" y="29"/>
                    <a:pt x="949" y="1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8"/>
            <p:cNvSpPr/>
            <p:nvPr/>
          </p:nvSpPr>
          <p:spPr>
            <a:xfrm>
              <a:off x="7434900" y="4063923"/>
              <a:ext cx="94334" cy="79819"/>
            </a:xfrm>
            <a:custGeom>
              <a:avLst/>
              <a:gdLst/>
              <a:ahLst/>
              <a:cxnLst/>
              <a:rect l="l" t="t" r="r" b="b"/>
              <a:pathLst>
                <a:path w="2866" h="2425" extrusionOk="0">
                  <a:moveTo>
                    <a:pt x="848" y="266"/>
                  </a:moveTo>
                  <a:cubicBezTo>
                    <a:pt x="900" y="266"/>
                    <a:pt x="953" y="281"/>
                    <a:pt x="1001" y="311"/>
                  </a:cubicBezTo>
                  <a:lnTo>
                    <a:pt x="2449" y="1212"/>
                  </a:lnTo>
                  <a:cubicBezTo>
                    <a:pt x="2582" y="1295"/>
                    <a:pt x="2624" y="1474"/>
                    <a:pt x="2539" y="1611"/>
                  </a:cubicBezTo>
                  <a:lnTo>
                    <a:pt x="2282" y="2026"/>
                  </a:lnTo>
                  <a:cubicBezTo>
                    <a:pt x="2228" y="2115"/>
                    <a:pt x="2133" y="2163"/>
                    <a:pt x="2036" y="2163"/>
                  </a:cubicBezTo>
                  <a:cubicBezTo>
                    <a:pt x="1984" y="2163"/>
                    <a:pt x="1931" y="2148"/>
                    <a:pt x="1883" y="2119"/>
                  </a:cubicBezTo>
                  <a:lnTo>
                    <a:pt x="435" y="1217"/>
                  </a:lnTo>
                  <a:cubicBezTo>
                    <a:pt x="331" y="1152"/>
                    <a:pt x="282" y="1032"/>
                    <a:pt x="303" y="919"/>
                  </a:cubicBezTo>
                  <a:cubicBezTo>
                    <a:pt x="308" y="885"/>
                    <a:pt x="323" y="850"/>
                    <a:pt x="342" y="818"/>
                  </a:cubicBezTo>
                  <a:lnTo>
                    <a:pt x="601" y="403"/>
                  </a:lnTo>
                  <a:cubicBezTo>
                    <a:pt x="656" y="314"/>
                    <a:pt x="751" y="266"/>
                    <a:pt x="848" y="266"/>
                  </a:cubicBezTo>
                  <a:close/>
                  <a:moveTo>
                    <a:pt x="846" y="0"/>
                  </a:moveTo>
                  <a:cubicBezTo>
                    <a:pt x="653" y="0"/>
                    <a:pt x="475" y="99"/>
                    <a:pt x="374" y="263"/>
                  </a:cubicBezTo>
                  <a:lnTo>
                    <a:pt x="117" y="678"/>
                  </a:lnTo>
                  <a:cubicBezTo>
                    <a:pt x="78" y="739"/>
                    <a:pt x="53" y="806"/>
                    <a:pt x="41" y="875"/>
                  </a:cubicBezTo>
                  <a:cubicBezTo>
                    <a:pt x="1" y="1095"/>
                    <a:pt x="100" y="1318"/>
                    <a:pt x="293" y="1440"/>
                  </a:cubicBezTo>
                  <a:lnTo>
                    <a:pt x="1741" y="2341"/>
                  </a:lnTo>
                  <a:cubicBezTo>
                    <a:pt x="1830" y="2396"/>
                    <a:pt x="1931" y="2425"/>
                    <a:pt x="2034" y="2425"/>
                  </a:cubicBezTo>
                  <a:cubicBezTo>
                    <a:pt x="2228" y="2425"/>
                    <a:pt x="2403" y="2328"/>
                    <a:pt x="2505" y="2164"/>
                  </a:cubicBezTo>
                  <a:lnTo>
                    <a:pt x="2763" y="1749"/>
                  </a:lnTo>
                  <a:cubicBezTo>
                    <a:pt x="2841" y="1623"/>
                    <a:pt x="2866" y="1476"/>
                    <a:pt x="2832" y="1330"/>
                  </a:cubicBezTo>
                  <a:cubicBezTo>
                    <a:pt x="2800" y="1186"/>
                    <a:pt x="2713" y="1064"/>
                    <a:pt x="2586" y="986"/>
                  </a:cubicBezTo>
                  <a:lnTo>
                    <a:pt x="1138" y="84"/>
                  </a:lnTo>
                  <a:cubicBezTo>
                    <a:pt x="1050" y="30"/>
                    <a:pt x="949" y="0"/>
                    <a:pt x="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8"/>
            <p:cNvSpPr/>
            <p:nvPr/>
          </p:nvSpPr>
          <p:spPr>
            <a:xfrm>
              <a:off x="7256534" y="3719468"/>
              <a:ext cx="360518" cy="307821"/>
            </a:xfrm>
            <a:custGeom>
              <a:avLst/>
              <a:gdLst/>
              <a:ahLst/>
              <a:cxnLst/>
              <a:rect l="l" t="t" r="r" b="b"/>
              <a:pathLst>
                <a:path w="10953" h="9352" extrusionOk="0">
                  <a:moveTo>
                    <a:pt x="2726" y="266"/>
                  </a:moveTo>
                  <a:cubicBezTo>
                    <a:pt x="2782" y="266"/>
                    <a:pt x="2840" y="282"/>
                    <a:pt x="2891" y="314"/>
                  </a:cubicBezTo>
                  <a:lnTo>
                    <a:pt x="10525" y="5068"/>
                  </a:lnTo>
                  <a:cubicBezTo>
                    <a:pt x="10595" y="5111"/>
                    <a:pt x="10643" y="5179"/>
                    <a:pt x="10661" y="5259"/>
                  </a:cubicBezTo>
                  <a:cubicBezTo>
                    <a:pt x="10679" y="5336"/>
                    <a:pt x="10665" y="5419"/>
                    <a:pt x="10621" y="5489"/>
                  </a:cubicBezTo>
                  <a:lnTo>
                    <a:pt x="8472" y="8941"/>
                  </a:lnTo>
                  <a:cubicBezTo>
                    <a:pt x="8413" y="9036"/>
                    <a:pt x="8311" y="9087"/>
                    <a:pt x="8208" y="9087"/>
                  </a:cubicBezTo>
                  <a:cubicBezTo>
                    <a:pt x="8153" y="9087"/>
                    <a:pt x="8098" y="9073"/>
                    <a:pt x="8048" y="9043"/>
                  </a:cubicBezTo>
                  <a:lnTo>
                    <a:pt x="414" y="4289"/>
                  </a:lnTo>
                  <a:cubicBezTo>
                    <a:pt x="325" y="4235"/>
                    <a:pt x="271" y="4139"/>
                    <a:pt x="270" y="4030"/>
                  </a:cubicBezTo>
                  <a:cubicBezTo>
                    <a:pt x="268" y="3974"/>
                    <a:pt x="282" y="3917"/>
                    <a:pt x="316" y="3863"/>
                  </a:cubicBezTo>
                  <a:lnTo>
                    <a:pt x="2465" y="411"/>
                  </a:lnTo>
                  <a:cubicBezTo>
                    <a:pt x="2509" y="342"/>
                    <a:pt x="2577" y="293"/>
                    <a:pt x="2657" y="275"/>
                  </a:cubicBezTo>
                  <a:cubicBezTo>
                    <a:pt x="2679" y="269"/>
                    <a:pt x="2702" y="266"/>
                    <a:pt x="2726" y="266"/>
                  </a:cubicBezTo>
                  <a:close/>
                  <a:moveTo>
                    <a:pt x="2725" y="1"/>
                  </a:moveTo>
                  <a:cubicBezTo>
                    <a:pt x="2682" y="1"/>
                    <a:pt x="2639" y="6"/>
                    <a:pt x="2596" y="15"/>
                  </a:cubicBezTo>
                  <a:cubicBezTo>
                    <a:pt x="2447" y="49"/>
                    <a:pt x="2321" y="140"/>
                    <a:pt x="2240" y="269"/>
                  </a:cubicBezTo>
                  <a:lnTo>
                    <a:pt x="91" y="3722"/>
                  </a:lnTo>
                  <a:cubicBezTo>
                    <a:pt x="30" y="3820"/>
                    <a:pt x="0" y="3931"/>
                    <a:pt x="5" y="4037"/>
                  </a:cubicBezTo>
                  <a:cubicBezTo>
                    <a:pt x="9" y="4230"/>
                    <a:pt x="110" y="4409"/>
                    <a:pt x="275" y="4511"/>
                  </a:cubicBezTo>
                  <a:lnTo>
                    <a:pt x="7908" y="9265"/>
                  </a:lnTo>
                  <a:cubicBezTo>
                    <a:pt x="8001" y="9323"/>
                    <a:pt x="8105" y="9351"/>
                    <a:pt x="8208" y="9351"/>
                  </a:cubicBezTo>
                  <a:cubicBezTo>
                    <a:pt x="8400" y="9351"/>
                    <a:pt x="8588" y="9255"/>
                    <a:pt x="8697" y="9080"/>
                  </a:cubicBezTo>
                  <a:lnTo>
                    <a:pt x="10846" y="5627"/>
                  </a:lnTo>
                  <a:cubicBezTo>
                    <a:pt x="10927" y="5496"/>
                    <a:pt x="10952" y="5344"/>
                    <a:pt x="10918" y="5196"/>
                  </a:cubicBezTo>
                  <a:cubicBezTo>
                    <a:pt x="10883" y="5049"/>
                    <a:pt x="10793" y="4922"/>
                    <a:pt x="10663" y="4841"/>
                  </a:cubicBezTo>
                  <a:lnTo>
                    <a:pt x="3029" y="89"/>
                  </a:lnTo>
                  <a:cubicBezTo>
                    <a:pt x="2936" y="30"/>
                    <a:pt x="2831" y="1"/>
                    <a:pt x="2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8"/>
            <p:cNvSpPr/>
            <p:nvPr/>
          </p:nvSpPr>
          <p:spPr>
            <a:xfrm>
              <a:off x="7418904" y="3841813"/>
              <a:ext cx="50722" cy="42757"/>
            </a:xfrm>
            <a:custGeom>
              <a:avLst/>
              <a:gdLst/>
              <a:ahLst/>
              <a:cxnLst/>
              <a:rect l="l" t="t" r="r" b="b"/>
              <a:pathLst>
                <a:path w="1541" h="1299" extrusionOk="0">
                  <a:moveTo>
                    <a:pt x="279" y="1"/>
                  </a:moveTo>
                  <a:cubicBezTo>
                    <a:pt x="237" y="1"/>
                    <a:pt x="197" y="20"/>
                    <a:pt x="172" y="56"/>
                  </a:cubicBezTo>
                  <a:cubicBezTo>
                    <a:pt x="46" y="235"/>
                    <a:pt x="1" y="459"/>
                    <a:pt x="45" y="675"/>
                  </a:cubicBezTo>
                  <a:cubicBezTo>
                    <a:pt x="89" y="888"/>
                    <a:pt x="220" y="1074"/>
                    <a:pt x="402" y="1186"/>
                  </a:cubicBezTo>
                  <a:cubicBezTo>
                    <a:pt x="524" y="1260"/>
                    <a:pt x="664" y="1299"/>
                    <a:pt x="807" y="1299"/>
                  </a:cubicBezTo>
                  <a:cubicBezTo>
                    <a:pt x="876" y="1299"/>
                    <a:pt x="944" y="1289"/>
                    <a:pt x="1012" y="1272"/>
                  </a:cubicBezTo>
                  <a:cubicBezTo>
                    <a:pt x="1222" y="1216"/>
                    <a:pt x="1402" y="1075"/>
                    <a:pt x="1506" y="886"/>
                  </a:cubicBezTo>
                  <a:cubicBezTo>
                    <a:pt x="1540" y="821"/>
                    <a:pt x="1518" y="741"/>
                    <a:pt x="1453" y="705"/>
                  </a:cubicBezTo>
                  <a:cubicBezTo>
                    <a:pt x="1433" y="694"/>
                    <a:pt x="1412" y="689"/>
                    <a:pt x="1390" y="689"/>
                  </a:cubicBezTo>
                  <a:cubicBezTo>
                    <a:pt x="1344" y="689"/>
                    <a:pt x="1298" y="714"/>
                    <a:pt x="1273" y="758"/>
                  </a:cubicBezTo>
                  <a:cubicBezTo>
                    <a:pt x="1204" y="886"/>
                    <a:pt x="1087" y="978"/>
                    <a:pt x="944" y="1016"/>
                  </a:cubicBezTo>
                  <a:cubicBezTo>
                    <a:pt x="899" y="1028"/>
                    <a:pt x="853" y="1034"/>
                    <a:pt x="808" y="1034"/>
                  </a:cubicBezTo>
                  <a:cubicBezTo>
                    <a:pt x="713" y="1034"/>
                    <a:pt x="619" y="1008"/>
                    <a:pt x="539" y="959"/>
                  </a:cubicBezTo>
                  <a:cubicBezTo>
                    <a:pt x="419" y="886"/>
                    <a:pt x="332" y="762"/>
                    <a:pt x="304" y="620"/>
                  </a:cubicBezTo>
                  <a:cubicBezTo>
                    <a:pt x="273" y="474"/>
                    <a:pt x="304" y="327"/>
                    <a:pt x="387" y="208"/>
                  </a:cubicBezTo>
                  <a:cubicBezTo>
                    <a:pt x="429" y="148"/>
                    <a:pt x="415" y="65"/>
                    <a:pt x="355" y="24"/>
                  </a:cubicBezTo>
                  <a:cubicBezTo>
                    <a:pt x="332" y="8"/>
                    <a:pt x="305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8"/>
            <p:cNvSpPr/>
            <p:nvPr/>
          </p:nvSpPr>
          <p:spPr>
            <a:xfrm>
              <a:off x="7477394" y="3849943"/>
              <a:ext cx="47891" cy="48681"/>
            </a:xfrm>
            <a:custGeom>
              <a:avLst/>
              <a:gdLst/>
              <a:ahLst/>
              <a:cxnLst/>
              <a:rect l="l" t="t" r="r" b="b"/>
              <a:pathLst>
                <a:path w="1455" h="1479" extrusionOk="0">
                  <a:moveTo>
                    <a:pt x="240" y="1"/>
                  </a:moveTo>
                  <a:cubicBezTo>
                    <a:pt x="186" y="1"/>
                    <a:pt x="135" y="33"/>
                    <a:pt x="115" y="86"/>
                  </a:cubicBezTo>
                  <a:cubicBezTo>
                    <a:pt x="0" y="395"/>
                    <a:pt x="75" y="729"/>
                    <a:pt x="299" y="915"/>
                  </a:cubicBezTo>
                  <a:cubicBezTo>
                    <a:pt x="415" y="1011"/>
                    <a:pt x="559" y="1058"/>
                    <a:pt x="708" y="1058"/>
                  </a:cubicBezTo>
                  <a:cubicBezTo>
                    <a:pt x="715" y="1058"/>
                    <a:pt x="722" y="1055"/>
                    <a:pt x="730" y="1055"/>
                  </a:cubicBezTo>
                  <a:lnTo>
                    <a:pt x="833" y="1385"/>
                  </a:lnTo>
                  <a:cubicBezTo>
                    <a:pt x="851" y="1441"/>
                    <a:pt x="903" y="1478"/>
                    <a:pt x="960" y="1478"/>
                  </a:cubicBezTo>
                  <a:cubicBezTo>
                    <a:pt x="974" y="1478"/>
                    <a:pt x="987" y="1477"/>
                    <a:pt x="1000" y="1472"/>
                  </a:cubicBezTo>
                  <a:cubicBezTo>
                    <a:pt x="1070" y="1451"/>
                    <a:pt x="1108" y="1376"/>
                    <a:pt x="1087" y="1307"/>
                  </a:cubicBezTo>
                  <a:lnTo>
                    <a:pt x="991" y="1002"/>
                  </a:lnTo>
                  <a:lnTo>
                    <a:pt x="992" y="1002"/>
                  </a:lnTo>
                  <a:lnTo>
                    <a:pt x="1203" y="1263"/>
                  </a:lnTo>
                  <a:cubicBezTo>
                    <a:pt x="1229" y="1294"/>
                    <a:pt x="1266" y="1312"/>
                    <a:pt x="1306" y="1312"/>
                  </a:cubicBezTo>
                  <a:cubicBezTo>
                    <a:pt x="1336" y="1312"/>
                    <a:pt x="1364" y="1303"/>
                    <a:pt x="1389" y="1282"/>
                  </a:cubicBezTo>
                  <a:cubicBezTo>
                    <a:pt x="1445" y="1238"/>
                    <a:pt x="1455" y="1154"/>
                    <a:pt x="1408" y="1096"/>
                  </a:cubicBezTo>
                  <a:lnTo>
                    <a:pt x="1219" y="861"/>
                  </a:lnTo>
                  <a:cubicBezTo>
                    <a:pt x="1238" y="845"/>
                    <a:pt x="1258" y="830"/>
                    <a:pt x="1277" y="812"/>
                  </a:cubicBezTo>
                  <a:cubicBezTo>
                    <a:pt x="1327" y="760"/>
                    <a:pt x="1326" y="676"/>
                    <a:pt x="1274" y="626"/>
                  </a:cubicBezTo>
                  <a:cubicBezTo>
                    <a:pt x="1248" y="601"/>
                    <a:pt x="1215" y="588"/>
                    <a:pt x="1181" y="588"/>
                  </a:cubicBezTo>
                  <a:cubicBezTo>
                    <a:pt x="1147" y="588"/>
                    <a:pt x="1113" y="601"/>
                    <a:pt x="1088" y="628"/>
                  </a:cubicBezTo>
                  <a:cubicBezTo>
                    <a:pt x="980" y="739"/>
                    <a:pt x="841" y="797"/>
                    <a:pt x="710" y="797"/>
                  </a:cubicBezTo>
                  <a:cubicBezTo>
                    <a:pt x="621" y="797"/>
                    <a:pt x="536" y="769"/>
                    <a:pt x="468" y="713"/>
                  </a:cubicBezTo>
                  <a:cubicBezTo>
                    <a:pt x="331" y="600"/>
                    <a:pt x="289" y="381"/>
                    <a:pt x="363" y="179"/>
                  </a:cubicBezTo>
                  <a:cubicBezTo>
                    <a:pt x="389" y="111"/>
                    <a:pt x="354" y="34"/>
                    <a:pt x="285" y="9"/>
                  </a:cubicBezTo>
                  <a:cubicBezTo>
                    <a:pt x="271" y="3"/>
                    <a:pt x="255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8"/>
            <p:cNvSpPr/>
            <p:nvPr/>
          </p:nvSpPr>
          <p:spPr>
            <a:xfrm>
              <a:off x="7380920" y="3797510"/>
              <a:ext cx="55988" cy="35087"/>
            </a:xfrm>
            <a:custGeom>
              <a:avLst/>
              <a:gdLst/>
              <a:ahLst/>
              <a:cxnLst/>
              <a:rect l="l" t="t" r="r" b="b"/>
              <a:pathLst>
                <a:path w="1701" h="1066" extrusionOk="0">
                  <a:moveTo>
                    <a:pt x="613" y="1"/>
                  </a:moveTo>
                  <a:cubicBezTo>
                    <a:pt x="558" y="1"/>
                    <a:pt x="508" y="34"/>
                    <a:pt x="487" y="88"/>
                  </a:cubicBezTo>
                  <a:cubicBezTo>
                    <a:pt x="480" y="112"/>
                    <a:pt x="475" y="138"/>
                    <a:pt x="469" y="161"/>
                  </a:cubicBezTo>
                  <a:lnTo>
                    <a:pt x="174" y="96"/>
                  </a:lnTo>
                  <a:cubicBezTo>
                    <a:pt x="164" y="94"/>
                    <a:pt x="155" y="93"/>
                    <a:pt x="145" y="93"/>
                  </a:cubicBezTo>
                  <a:cubicBezTo>
                    <a:pt x="85" y="93"/>
                    <a:pt x="29" y="135"/>
                    <a:pt x="16" y="196"/>
                  </a:cubicBezTo>
                  <a:cubicBezTo>
                    <a:pt x="0" y="267"/>
                    <a:pt x="45" y="338"/>
                    <a:pt x="115" y="354"/>
                  </a:cubicBezTo>
                  <a:lnTo>
                    <a:pt x="444" y="427"/>
                  </a:lnTo>
                  <a:lnTo>
                    <a:pt x="444" y="428"/>
                  </a:lnTo>
                  <a:lnTo>
                    <a:pt x="126" y="478"/>
                  </a:lnTo>
                  <a:cubicBezTo>
                    <a:pt x="54" y="489"/>
                    <a:pt x="6" y="556"/>
                    <a:pt x="16" y="628"/>
                  </a:cubicBezTo>
                  <a:cubicBezTo>
                    <a:pt x="27" y="693"/>
                    <a:pt x="82" y="740"/>
                    <a:pt x="146" y="740"/>
                  </a:cubicBezTo>
                  <a:cubicBezTo>
                    <a:pt x="152" y="740"/>
                    <a:pt x="160" y="740"/>
                    <a:pt x="166" y="738"/>
                  </a:cubicBezTo>
                  <a:lnTo>
                    <a:pt x="508" y="685"/>
                  </a:lnTo>
                  <a:cubicBezTo>
                    <a:pt x="573" y="827"/>
                    <a:pt x="679" y="945"/>
                    <a:pt x="823" y="1011"/>
                  </a:cubicBezTo>
                  <a:cubicBezTo>
                    <a:pt x="906" y="1049"/>
                    <a:pt x="993" y="1066"/>
                    <a:pt x="1083" y="1066"/>
                  </a:cubicBezTo>
                  <a:cubicBezTo>
                    <a:pt x="1284" y="1066"/>
                    <a:pt x="1492" y="975"/>
                    <a:pt x="1649" y="810"/>
                  </a:cubicBezTo>
                  <a:cubicBezTo>
                    <a:pt x="1700" y="758"/>
                    <a:pt x="1698" y="675"/>
                    <a:pt x="1645" y="624"/>
                  </a:cubicBezTo>
                  <a:cubicBezTo>
                    <a:pt x="1619" y="600"/>
                    <a:pt x="1587" y="588"/>
                    <a:pt x="1554" y="588"/>
                  </a:cubicBezTo>
                  <a:cubicBezTo>
                    <a:pt x="1519" y="588"/>
                    <a:pt x="1484" y="602"/>
                    <a:pt x="1459" y="629"/>
                  </a:cubicBezTo>
                  <a:cubicBezTo>
                    <a:pt x="1353" y="740"/>
                    <a:pt x="1214" y="802"/>
                    <a:pt x="1084" y="802"/>
                  </a:cubicBezTo>
                  <a:cubicBezTo>
                    <a:pt x="1031" y="802"/>
                    <a:pt x="980" y="792"/>
                    <a:pt x="933" y="771"/>
                  </a:cubicBezTo>
                  <a:cubicBezTo>
                    <a:pt x="736" y="683"/>
                    <a:pt x="650" y="422"/>
                    <a:pt x="736" y="177"/>
                  </a:cubicBezTo>
                  <a:cubicBezTo>
                    <a:pt x="761" y="108"/>
                    <a:pt x="725" y="33"/>
                    <a:pt x="657" y="8"/>
                  </a:cubicBezTo>
                  <a:cubicBezTo>
                    <a:pt x="642" y="3"/>
                    <a:pt x="627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38"/>
          <p:cNvGrpSpPr/>
          <p:nvPr/>
        </p:nvGrpSpPr>
        <p:grpSpPr>
          <a:xfrm>
            <a:off x="7084064" y="325300"/>
            <a:ext cx="365324" cy="524303"/>
            <a:chOff x="2423439" y="2082150"/>
            <a:chExt cx="365324" cy="524303"/>
          </a:xfrm>
        </p:grpSpPr>
        <p:sp>
          <p:nvSpPr>
            <p:cNvPr id="2594" name="Google Shape;2594;p38"/>
            <p:cNvSpPr/>
            <p:nvPr/>
          </p:nvSpPr>
          <p:spPr>
            <a:xfrm>
              <a:off x="2427718" y="2086363"/>
              <a:ext cx="117441" cy="140284"/>
            </a:xfrm>
            <a:custGeom>
              <a:avLst/>
              <a:gdLst/>
              <a:ahLst/>
              <a:cxnLst/>
              <a:rect l="l" t="t" r="r" b="b"/>
              <a:pathLst>
                <a:path w="3568" h="4262" extrusionOk="0">
                  <a:moveTo>
                    <a:pt x="112" y="1"/>
                  </a:moveTo>
                  <a:cubicBezTo>
                    <a:pt x="54" y="1"/>
                    <a:pt x="1" y="51"/>
                    <a:pt x="8" y="117"/>
                  </a:cubicBezTo>
                  <a:lnTo>
                    <a:pt x="143" y="1450"/>
                  </a:lnTo>
                  <a:lnTo>
                    <a:pt x="166" y="1669"/>
                  </a:lnTo>
                  <a:lnTo>
                    <a:pt x="341" y="3404"/>
                  </a:lnTo>
                  <a:cubicBezTo>
                    <a:pt x="343" y="3421"/>
                    <a:pt x="349" y="3437"/>
                    <a:pt x="357" y="3451"/>
                  </a:cubicBezTo>
                  <a:lnTo>
                    <a:pt x="843" y="4213"/>
                  </a:lnTo>
                  <a:cubicBezTo>
                    <a:pt x="864" y="4244"/>
                    <a:pt x="898" y="4262"/>
                    <a:pt x="933" y="4262"/>
                  </a:cubicBezTo>
                  <a:cubicBezTo>
                    <a:pt x="952" y="4262"/>
                    <a:pt x="972" y="4256"/>
                    <a:pt x="989" y="4245"/>
                  </a:cubicBezTo>
                  <a:lnTo>
                    <a:pt x="3503" y="2634"/>
                  </a:lnTo>
                  <a:cubicBezTo>
                    <a:pt x="3552" y="2602"/>
                    <a:pt x="3567" y="2537"/>
                    <a:pt x="3535" y="2488"/>
                  </a:cubicBezTo>
                  <a:lnTo>
                    <a:pt x="3048" y="1728"/>
                  </a:lnTo>
                  <a:cubicBezTo>
                    <a:pt x="3038" y="1713"/>
                    <a:pt x="3027" y="1701"/>
                    <a:pt x="3012" y="1692"/>
                  </a:cubicBezTo>
                  <a:lnTo>
                    <a:pt x="1509" y="807"/>
                  </a:lnTo>
                  <a:lnTo>
                    <a:pt x="1319" y="696"/>
                  </a:lnTo>
                  <a:lnTo>
                    <a:pt x="166" y="16"/>
                  </a:lnTo>
                  <a:cubicBezTo>
                    <a:pt x="148" y="5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8"/>
            <p:cNvSpPr/>
            <p:nvPr/>
          </p:nvSpPr>
          <p:spPr>
            <a:xfrm>
              <a:off x="2648939" y="2470184"/>
              <a:ext cx="104604" cy="81629"/>
            </a:xfrm>
            <a:custGeom>
              <a:avLst/>
              <a:gdLst/>
              <a:ahLst/>
              <a:cxnLst/>
              <a:rect l="l" t="t" r="r" b="b"/>
              <a:pathLst>
                <a:path w="3178" h="2480" extrusionOk="0">
                  <a:moveTo>
                    <a:pt x="2693" y="0"/>
                  </a:moveTo>
                  <a:cubicBezTo>
                    <a:pt x="2669" y="16"/>
                    <a:pt x="2651" y="36"/>
                    <a:pt x="2634" y="58"/>
                  </a:cubicBezTo>
                  <a:cubicBezTo>
                    <a:pt x="2370" y="406"/>
                    <a:pt x="1964" y="770"/>
                    <a:pt x="1483" y="1076"/>
                  </a:cubicBezTo>
                  <a:cubicBezTo>
                    <a:pt x="1006" y="1383"/>
                    <a:pt x="506" y="1601"/>
                    <a:pt x="77" y="1693"/>
                  </a:cubicBezTo>
                  <a:cubicBezTo>
                    <a:pt x="48" y="1701"/>
                    <a:pt x="24" y="1709"/>
                    <a:pt x="1" y="1726"/>
                  </a:cubicBezTo>
                  <a:lnTo>
                    <a:pt x="485" y="2479"/>
                  </a:lnTo>
                  <a:cubicBezTo>
                    <a:pt x="488" y="2479"/>
                    <a:pt x="492" y="2477"/>
                    <a:pt x="496" y="2477"/>
                  </a:cubicBezTo>
                  <a:cubicBezTo>
                    <a:pt x="806" y="2401"/>
                    <a:pt x="1142" y="2268"/>
                    <a:pt x="1481" y="2094"/>
                  </a:cubicBezTo>
                  <a:cubicBezTo>
                    <a:pt x="1641" y="2010"/>
                    <a:pt x="1801" y="1919"/>
                    <a:pt x="1959" y="1818"/>
                  </a:cubicBezTo>
                  <a:cubicBezTo>
                    <a:pt x="2449" y="1503"/>
                    <a:pt x="2875" y="1132"/>
                    <a:pt x="3171" y="764"/>
                  </a:cubicBezTo>
                  <a:cubicBezTo>
                    <a:pt x="3173" y="761"/>
                    <a:pt x="3174" y="759"/>
                    <a:pt x="3178" y="755"/>
                  </a:cubicBezTo>
                  <a:lnTo>
                    <a:pt x="26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8"/>
            <p:cNvSpPr/>
            <p:nvPr/>
          </p:nvSpPr>
          <p:spPr>
            <a:xfrm>
              <a:off x="2665265" y="2495364"/>
              <a:ext cx="123365" cy="106809"/>
            </a:xfrm>
            <a:custGeom>
              <a:avLst/>
              <a:gdLst/>
              <a:ahLst/>
              <a:cxnLst/>
              <a:rect l="l" t="t" r="r" b="b"/>
              <a:pathLst>
                <a:path w="3748" h="3245" extrusionOk="0">
                  <a:moveTo>
                    <a:pt x="2672" y="0"/>
                  </a:moveTo>
                  <a:cubicBezTo>
                    <a:pt x="2247" y="529"/>
                    <a:pt x="1592" y="1016"/>
                    <a:pt x="982" y="1331"/>
                  </a:cubicBezTo>
                  <a:cubicBezTo>
                    <a:pt x="646" y="1503"/>
                    <a:pt x="310" y="1635"/>
                    <a:pt x="0" y="1712"/>
                  </a:cubicBezTo>
                  <a:cubicBezTo>
                    <a:pt x="43" y="1813"/>
                    <a:pt x="33" y="1776"/>
                    <a:pt x="758" y="2917"/>
                  </a:cubicBezTo>
                  <a:cubicBezTo>
                    <a:pt x="886" y="3119"/>
                    <a:pt x="1087" y="3245"/>
                    <a:pt x="1270" y="3245"/>
                  </a:cubicBezTo>
                  <a:cubicBezTo>
                    <a:pt x="1298" y="3245"/>
                    <a:pt x="1326" y="3242"/>
                    <a:pt x="1353" y="3236"/>
                  </a:cubicBezTo>
                  <a:cubicBezTo>
                    <a:pt x="2150" y="3050"/>
                    <a:pt x="2990" y="2512"/>
                    <a:pt x="3490" y="1867"/>
                  </a:cubicBezTo>
                  <a:cubicBezTo>
                    <a:pt x="3748" y="1530"/>
                    <a:pt x="3370" y="1089"/>
                    <a:pt x="3350" y="1039"/>
                  </a:cubicBezTo>
                  <a:cubicBezTo>
                    <a:pt x="2726" y="72"/>
                    <a:pt x="2747" y="86"/>
                    <a:pt x="2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8"/>
            <p:cNvSpPr/>
            <p:nvPr/>
          </p:nvSpPr>
          <p:spPr>
            <a:xfrm>
              <a:off x="2439040" y="2142516"/>
              <a:ext cx="298539" cy="384480"/>
            </a:xfrm>
            <a:custGeom>
              <a:avLst/>
              <a:gdLst/>
              <a:ahLst/>
              <a:cxnLst/>
              <a:rect l="l" t="t" r="r" b="b"/>
              <a:pathLst>
                <a:path w="9070" h="11681" extrusionOk="0">
                  <a:moveTo>
                    <a:pt x="2691" y="0"/>
                  </a:moveTo>
                  <a:cubicBezTo>
                    <a:pt x="2422" y="358"/>
                    <a:pt x="2002" y="742"/>
                    <a:pt x="1481" y="1076"/>
                  </a:cubicBezTo>
                  <a:cubicBezTo>
                    <a:pt x="962" y="1408"/>
                    <a:pt x="438" y="1630"/>
                    <a:pt x="0" y="1725"/>
                  </a:cubicBezTo>
                  <a:lnTo>
                    <a:pt x="438" y="2407"/>
                  </a:lnTo>
                  <a:lnTo>
                    <a:pt x="6378" y="11680"/>
                  </a:lnTo>
                  <a:cubicBezTo>
                    <a:pt x="6400" y="11666"/>
                    <a:pt x="6427" y="11656"/>
                    <a:pt x="6454" y="11648"/>
                  </a:cubicBezTo>
                  <a:cubicBezTo>
                    <a:pt x="6881" y="11557"/>
                    <a:pt x="7381" y="11338"/>
                    <a:pt x="7860" y="11030"/>
                  </a:cubicBezTo>
                  <a:cubicBezTo>
                    <a:pt x="8338" y="10724"/>
                    <a:pt x="8746" y="10363"/>
                    <a:pt x="9009" y="10012"/>
                  </a:cubicBezTo>
                  <a:cubicBezTo>
                    <a:pt x="9027" y="9988"/>
                    <a:pt x="9046" y="9969"/>
                    <a:pt x="9069" y="9955"/>
                  </a:cubicBezTo>
                  <a:lnTo>
                    <a:pt x="8582" y="9196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8"/>
            <p:cNvSpPr/>
            <p:nvPr/>
          </p:nvSpPr>
          <p:spPr>
            <a:xfrm>
              <a:off x="2486273" y="2215225"/>
              <a:ext cx="178498" cy="276124"/>
            </a:xfrm>
            <a:custGeom>
              <a:avLst/>
              <a:gdLst/>
              <a:ahLst/>
              <a:cxnLst/>
              <a:rect l="l" t="t" r="r" b="b"/>
              <a:pathLst>
                <a:path w="5423" h="8389" extrusionOk="0">
                  <a:moveTo>
                    <a:pt x="138" y="1"/>
                  </a:moveTo>
                  <a:cubicBezTo>
                    <a:pt x="115" y="1"/>
                    <a:pt x="89" y="9"/>
                    <a:pt x="66" y="26"/>
                  </a:cubicBezTo>
                  <a:cubicBezTo>
                    <a:pt x="20" y="53"/>
                    <a:pt x="1" y="100"/>
                    <a:pt x="17" y="129"/>
                  </a:cubicBezTo>
                  <a:cubicBezTo>
                    <a:pt x="412" y="840"/>
                    <a:pt x="828" y="1537"/>
                    <a:pt x="1248" y="2234"/>
                  </a:cubicBezTo>
                  <a:cubicBezTo>
                    <a:pt x="1667" y="2931"/>
                    <a:pt x="2102" y="3616"/>
                    <a:pt x="2529" y="4308"/>
                  </a:cubicBezTo>
                  <a:cubicBezTo>
                    <a:pt x="2970" y="4990"/>
                    <a:pt x="3402" y="5676"/>
                    <a:pt x="3852" y="6353"/>
                  </a:cubicBezTo>
                  <a:cubicBezTo>
                    <a:pt x="4300" y="7030"/>
                    <a:pt x="4752" y="7706"/>
                    <a:pt x="5225" y="8367"/>
                  </a:cubicBezTo>
                  <a:cubicBezTo>
                    <a:pt x="5235" y="8381"/>
                    <a:pt x="5254" y="8388"/>
                    <a:pt x="5276" y="8388"/>
                  </a:cubicBezTo>
                  <a:cubicBezTo>
                    <a:pt x="5300" y="8388"/>
                    <a:pt x="5328" y="8380"/>
                    <a:pt x="5353" y="8362"/>
                  </a:cubicBezTo>
                  <a:cubicBezTo>
                    <a:pt x="5400" y="8331"/>
                    <a:pt x="5422" y="8282"/>
                    <a:pt x="5405" y="8251"/>
                  </a:cubicBezTo>
                  <a:cubicBezTo>
                    <a:pt x="5009" y="7541"/>
                    <a:pt x="4592" y="6842"/>
                    <a:pt x="4171" y="6148"/>
                  </a:cubicBezTo>
                  <a:cubicBezTo>
                    <a:pt x="3751" y="5453"/>
                    <a:pt x="3316" y="4767"/>
                    <a:pt x="2887" y="4078"/>
                  </a:cubicBezTo>
                  <a:cubicBezTo>
                    <a:pt x="2445" y="3397"/>
                    <a:pt x="2011" y="2711"/>
                    <a:pt x="1561" y="2033"/>
                  </a:cubicBezTo>
                  <a:cubicBezTo>
                    <a:pt x="1112" y="1356"/>
                    <a:pt x="660" y="682"/>
                    <a:pt x="187" y="21"/>
                  </a:cubicBezTo>
                  <a:cubicBezTo>
                    <a:pt x="177" y="8"/>
                    <a:pt x="159" y="1"/>
                    <a:pt x="138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8"/>
            <p:cNvSpPr/>
            <p:nvPr/>
          </p:nvSpPr>
          <p:spPr>
            <a:xfrm>
              <a:off x="2520604" y="2193205"/>
              <a:ext cx="178531" cy="276124"/>
            </a:xfrm>
            <a:custGeom>
              <a:avLst/>
              <a:gdLst/>
              <a:ahLst/>
              <a:cxnLst/>
              <a:rect l="l" t="t" r="r" b="b"/>
              <a:pathLst>
                <a:path w="5424" h="8389" extrusionOk="0">
                  <a:moveTo>
                    <a:pt x="139" y="0"/>
                  </a:moveTo>
                  <a:cubicBezTo>
                    <a:pt x="116" y="0"/>
                    <a:pt x="90" y="9"/>
                    <a:pt x="66" y="25"/>
                  </a:cubicBezTo>
                  <a:cubicBezTo>
                    <a:pt x="22" y="53"/>
                    <a:pt x="0" y="100"/>
                    <a:pt x="17" y="130"/>
                  </a:cubicBezTo>
                  <a:cubicBezTo>
                    <a:pt x="413" y="840"/>
                    <a:pt x="830" y="1537"/>
                    <a:pt x="1248" y="2234"/>
                  </a:cubicBezTo>
                  <a:cubicBezTo>
                    <a:pt x="1667" y="2931"/>
                    <a:pt x="2103" y="3616"/>
                    <a:pt x="2529" y="4308"/>
                  </a:cubicBezTo>
                  <a:cubicBezTo>
                    <a:pt x="2971" y="4990"/>
                    <a:pt x="3403" y="5676"/>
                    <a:pt x="3853" y="6353"/>
                  </a:cubicBezTo>
                  <a:cubicBezTo>
                    <a:pt x="4301" y="7030"/>
                    <a:pt x="4753" y="7706"/>
                    <a:pt x="5225" y="8367"/>
                  </a:cubicBezTo>
                  <a:cubicBezTo>
                    <a:pt x="5236" y="8381"/>
                    <a:pt x="5254" y="8388"/>
                    <a:pt x="5276" y="8388"/>
                  </a:cubicBezTo>
                  <a:cubicBezTo>
                    <a:pt x="5300" y="8388"/>
                    <a:pt x="5328" y="8380"/>
                    <a:pt x="5354" y="8362"/>
                  </a:cubicBezTo>
                  <a:cubicBezTo>
                    <a:pt x="5401" y="8330"/>
                    <a:pt x="5423" y="8281"/>
                    <a:pt x="5406" y="8251"/>
                  </a:cubicBezTo>
                  <a:cubicBezTo>
                    <a:pt x="5009" y="7541"/>
                    <a:pt x="4592" y="6843"/>
                    <a:pt x="4172" y="6148"/>
                  </a:cubicBezTo>
                  <a:cubicBezTo>
                    <a:pt x="3752" y="5452"/>
                    <a:pt x="3317" y="4768"/>
                    <a:pt x="2889" y="4078"/>
                  </a:cubicBezTo>
                  <a:cubicBezTo>
                    <a:pt x="2445" y="3397"/>
                    <a:pt x="2012" y="2711"/>
                    <a:pt x="1562" y="2034"/>
                  </a:cubicBezTo>
                  <a:cubicBezTo>
                    <a:pt x="1113" y="1356"/>
                    <a:pt x="661" y="682"/>
                    <a:pt x="188" y="21"/>
                  </a:cubicBezTo>
                  <a:cubicBezTo>
                    <a:pt x="177" y="7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8"/>
            <p:cNvSpPr/>
            <p:nvPr/>
          </p:nvSpPr>
          <p:spPr>
            <a:xfrm>
              <a:off x="2453391" y="2221117"/>
              <a:ext cx="284188" cy="305912"/>
            </a:xfrm>
            <a:custGeom>
              <a:avLst/>
              <a:gdLst/>
              <a:ahLst/>
              <a:cxnLst/>
              <a:rect l="l" t="t" r="r" b="b"/>
              <a:pathLst>
                <a:path w="8634" h="9294" extrusionOk="0">
                  <a:moveTo>
                    <a:pt x="237" y="1"/>
                  </a:moveTo>
                  <a:cubicBezTo>
                    <a:pt x="166" y="1"/>
                    <a:pt x="93" y="6"/>
                    <a:pt x="17" y="18"/>
                  </a:cubicBezTo>
                  <a:lnTo>
                    <a:pt x="17" y="18"/>
                  </a:lnTo>
                  <a:cubicBezTo>
                    <a:pt x="15" y="17"/>
                    <a:pt x="14" y="17"/>
                    <a:pt x="12" y="17"/>
                  </a:cubicBezTo>
                  <a:cubicBezTo>
                    <a:pt x="8" y="17"/>
                    <a:pt x="6" y="20"/>
                    <a:pt x="1" y="21"/>
                  </a:cubicBezTo>
                  <a:cubicBezTo>
                    <a:pt x="6" y="20"/>
                    <a:pt x="12" y="19"/>
                    <a:pt x="17" y="18"/>
                  </a:cubicBezTo>
                  <a:lnTo>
                    <a:pt x="17" y="18"/>
                  </a:lnTo>
                  <a:cubicBezTo>
                    <a:pt x="75" y="55"/>
                    <a:pt x="461" y="738"/>
                    <a:pt x="5942" y="9293"/>
                  </a:cubicBezTo>
                  <a:cubicBezTo>
                    <a:pt x="5964" y="9278"/>
                    <a:pt x="5991" y="9268"/>
                    <a:pt x="6018" y="9261"/>
                  </a:cubicBezTo>
                  <a:cubicBezTo>
                    <a:pt x="6445" y="9169"/>
                    <a:pt x="6945" y="8950"/>
                    <a:pt x="7424" y="8642"/>
                  </a:cubicBezTo>
                  <a:cubicBezTo>
                    <a:pt x="7902" y="8336"/>
                    <a:pt x="8310" y="7975"/>
                    <a:pt x="8573" y="7624"/>
                  </a:cubicBezTo>
                  <a:cubicBezTo>
                    <a:pt x="8591" y="7600"/>
                    <a:pt x="8610" y="7581"/>
                    <a:pt x="8633" y="7567"/>
                  </a:cubicBezTo>
                  <a:lnTo>
                    <a:pt x="8146" y="6808"/>
                  </a:lnTo>
                  <a:cubicBezTo>
                    <a:pt x="8097" y="6844"/>
                    <a:pt x="8048" y="6882"/>
                    <a:pt x="7997" y="6917"/>
                  </a:cubicBezTo>
                  <a:cubicBezTo>
                    <a:pt x="7717" y="7107"/>
                    <a:pt x="7385" y="7199"/>
                    <a:pt x="7052" y="7199"/>
                  </a:cubicBezTo>
                  <a:cubicBezTo>
                    <a:pt x="6902" y="7199"/>
                    <a:pt x="6753" y="7181"/>
                    <a:pt x="6608" y="7144"/>
                  </a:cubicBezTo>
                  <a:cubicBezTo>
                    <a:pt x="5014" y="6741"/>
                    <a:pt x="4816" y="5330"/>
                    <a:pt x="2175" y="1549"/>
                  </a:cubicBezTo>
                  <a:cubicBezTo>
                    <a:pt x="1659" y="809"/>
                    <a:pt x="1085" y="1"/>
                    <a:pt x="237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8"/>
            <p:cNvSpPr/>
            <p:nvPr/>
          </p:nvSpPr>
          <p:spPr>
            <a:xfrm>
              <a:off x="2665265" y="2529496"/>
              <a:ext cx="118988" cy="72676"/>
            </a:xfrm>
            <a:custGeom>
              <a:avLst/>
              <a:gdLst/>
              <a:ahLst/>
              <a:cxnLst/>
              <a:rect l="l" t="t" r="r" b="b"/>
              <a:pathLst>
                <a:path w="3615" h="2208" extrusionOk="0">
                  <a:moveTo>
                    <a:pt x="3350" y="1"/>
                  </a:moveTo>
                  <a:cubicBezTo>
                    <a:pt x="2981" y="464"/>
                    <a:pt x="2643" y="803"/>
                    <a:pt x="2248" y="803"/>
                  </a:cubicBezTo>
                  <a:cubicBezTo>
                    <a:pt x="2067" y="803"/>
                    <a:pt x="1875" y="733"/>
                    <a:pt x="1662" y="571"/>
                  </a:cubicBezTo>
                  <a:cubicBezTo>
                    <a:pt x="1454" y="415"/>
                    <a:pt x="1220" y="330"/>
                    <a:pt x="982" y="292"/>
                  </a:cubicBezTo>
                  <a:cubicBezTo>
                    <a:pt x="646" y="466"/>
                    <a:pt x="310" y="598"/>
                    <a:pt x="0" y="675"/>
                  </a:cubicBezTo>
                  <a:cubicBezTo>
                    <a:pt x="16" y="714"/>
                    <a:pt x="37" y="751"/>
                    <a:pt x="60" y="788"/>
                  </a:cubicBezTo>
                  <a:lnTo>
                    <a:pt x="758" y="1880"/>
                  </a:lnTo>
                  <a:cubicBezTo>
                    <a:pt x="886" y="2082"/>
                    <a:pt x="1087" y="2208"/>
                    <a:pt x="1270" y="2208"/>
                  </a:cubicBezTo>
                  <a:cubicBezTo>
                    <a:pt x="1298" y="2208"/>
                    <a:pt x="1326" y="2205"/>
                    <a:pt x="1353" y="2199"/>
                  </a:cubicBezTo>
                  <a:cubicBezTo>
                    <a:pt x="2150" y="2013"/>
                    <a:pt x="2990" y="1475"/>
                    <a:pt x="3490" y="830"/>
                  </a:cubicBezTo>
                  <a:cubicBezTo>
                    <a:pt x="3615" y="667"/>
                    <a:pt x="3598" y="390"/>
                    <a:pt x="3449" y="156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8"/>
            <p:cNvSpPr/>
            <p:nvPr/>
          </p:nvSpPr>
          <p:spPr>
            <a:xfrm>
              <a:off x="2423439" y="2082150"/>
              <a:ext cx="365324" cy="524303"/>
            </a:xfrm>
            <a:custGeom>
              <a:avLst/>
              <a:gdLst/>
              <a:ahLst/>
              <a:cxnLst/>
              <a:rect l="l" t="t" r="r" b="b"/>
              <a:pathLst>
                <a:path w="11099" h="15929" extrusionOk="0">
                  <a:moveTo>
                    <a:pt x="1652" y="1091"/>
                  </a:moveTo>
                  <a:lnTo>
                    <a:pt x="1670" y="1101"/>
                  </a:lnTo>
                  <a:lnTo>
                    <a:pt x="2974" y="1870"/>
                  </a:lnTo>
                  <a:lnTo>
                    <a:pt x="2952" y="1894"/>
                  </a:lnTo>
                  <a:cubicBezTo>
                    <a:pt x="2942" y="1904"/>
                    <a:pt x="2932" y="1915"/>
                    <a:pt x="2923" y="1927"/>
                  </a:cubicBezTo>
                  <a:cubicBezTo>
                    <a:pt x="2890" y="1967"/>
                    <a:pt x="2843" y="2020"/>
                    <a:pt x="2697" y="2166"/>
                  </a:cubicBezTo>
                  <a:lnTo>
                    <a:pt x="2695" y="2170"/>
                  </a:lnTo>
                  <a:lnTo>
                    <a:pt x="2684" y="2177"/>
                  </a:lnTo>
                  <a:cubicBezTo>
                    <a:pt x="2454" y="2397"/>
                    <a:pt x="2198" y="2599"/>
                    <a:pt x="1895" y="2793"/>
                  </a:cubicBezTo>
                  <a:lnTo>
                    <a:pt x="1895" y="2794"/>
                  </a:lnTo>
                  <a:lnTo>
                    <a:pt x="1885" y="2801"/>
                  </a:lnTo>
                  <a:cubicBezTo>
                    <a:pt x="1450" y="3078"/>
                    <a:pt x="1013" y="3282"/>
                    <a:pt x="617" y="3390"/>
                  </a:cubicBezTo>
                  <a:lnTo>
                    <a:pt x="585" y="3399"/>
                  </a:lnTo>
                  <a:lnTo>
                    <a:pt x="431" y="1874"/>
                  </a:lnTo>
                  <a:lnTo>
                    <a:pt x="448" y="1866"/>
                  </a:lnTo>
                  <a:cubicBezTo>
                    <a:pt x="862" y="1671"/>
                    <a:pt x="1284" y="1400"/>
                    <a:pt x="1639" y="1102"/>
                  </a:cubicBezTo>
                  <a:lnTo>
                    <a:pt x="1652" y="1091"/>
                  </a:lnTo>
                  <a:close/>
                  <a:moveTo>
                    <a:pt x="3149" y="2054"/>
                  </a:moveTo>
                  <a:lnTo>
                    <a:pt x="3168" y="2085"/>
                  </a:lnTo>
                  <a:cubicBezTo>
                    <a:pt x="3726" y="2947"/>
                    <a:pt x="6580" y="7404"/>
                    <a:pt x="8467" y="10352"/>
                  </a:cubicBezTo>
                  <a:lnTo>
                    <a:pt x="9375" y="11769"/>
                  </a:lnTo>
                  <a:lnTo>
                    <a:pt x="9364" y="11786"/>
                  </a:lnTo>
                  <a:cubicBezTo>
                    <a:pt x="8616" y="12768"/>
                    <a:pt x="7158" y="13352"/>
                    <a:pt x="6922" y="13352"/>
                  </a:cubicBezTo>
                  <a:lnTo>
                    <a:pt x="6913" y="13352"/>
                  </a:lnTo>
                  <a:lnTo>
                    <a:pt x="6901" y="13351"/>
                  </a:lnTo>
                  <a:lnTo>
                    <a:pt x="6892" y="13341"/>
                  </a:lnTo>
                  <a:lnTo>
                    <a:pt x="5115" y="10566"/>
                  </a:lnTo>
                  <a:cubicBezTo>
                    <a:pt x="3354" y="7818"/>
                    <a:pt x="1357" y="4699"/>
                    <a:pt x="698" y="3670"/>
                  </a:cubicBezTo>
                  <a:lnTo>
                    <a:pt x="678" y="3639"/>
                  </a:lnTo>
                  <a:lnTo>
                    <a:pt x="713" y="3629"/>
                  </a:lnTo>
                  <a:cubicBezTo>
                    <a:pt x="1069" y="3532"/>
                    <a:pt x="1530" y="3322"/>
                    <a:pt x="1944" y="3065"/>
                  </a:cubicBezTo>
                  <a:lnTo>
                    <a:pt x="1948" y="3063"/>
                  </a:lnTo>
                  <a:cubicBezTo>
                    <a:pt x="2420" y="2768"/>
                    <a:pt x="2838" y="2420"/>
                    <a:pt x="3126" y="2083"/>
                  </a:cubicBezTo>
                  <a:lnTo>
                    <a:pt x="3149" y="2054"/>
                  </a:lnTo>
                  <a:close/>
                  <a:moveTo>
                    <a:pt x="9520" y="12014"/>
                  </a:moveTo>
                  <a:cubicBezTo>
                    <a:pt x="9525" y="12014"/>
                    <a:pt x="9531" y="12018"/>
                    <a:pt x="9540" y="12030"/>
                  </a:cubicBezTo>
                  <a:lnTo>
                    <a:pt x="9544" y="12028"/>
                  </a:lnTo>
                  <a:lnTo>
                    <a:pt x="9555" y="12045"/>
                  </a:lnTo>
                  <a:lnTo>
                    <a:pt x="9554" y="12046"/>
                  </a:lnTo>
                  <a:cubicBezTo>
                    <a:pt x="9577" y="12080"/>
                    <a:pt x="9621" y="12147"/>
                    <a:pt x="9703" y="12272"/>
                  </a:cubicBezTo>
                  <a:lnTo>
                    <a:pt x="9868" y="12532"/>
                  </a:lnTo>
                  <a:lnTo>
                    <a:pt x="9855" y="12548"/>
                  </a:lnTo>
                  <a:cubicBezTo>
                    <a:pt x="9311" y="13208"/>
                    <a:pt x="8334" y="13836"/>
                    <a:pt x="7422" y="14112"/>
                  </a:cubicBezTo>
                  <a:lnTo>
                    <a:pt x="7422" y="14114"/>
                  </a:lnTo>
                  <a:cubicBezTo>
                    <a:pt x="7418" y="14117"/>
                    <a:pt x="7413" y="14118"/>
                    <a:pt x="7410" y="14118"/>
                  </a:cubicBezTo>
                  <a:cubicBezTo>
                    <a:pt x="7406" y="14118"/>
                    <a:pt x="7398" y="14115"/>
                    <a:pt x="7389" y="14102"/>
                  </a:cubicBezTo>
                  <a:lnTo>
                    <a:pt x="7385" y="14104"/>
                  </a:lnTo>
                  <a:lnTo>
                    <a:pt x="7365" y="14075"/>
                  </a:lnTo>
                  <a:lnTo>
                    <a:pt x="7367" y="14075"/>
                  </a:lnTo>
                  <a:cubicBezTo>
                    <a:pt x="7340" y="14038"/>
                    <a:pt x="7300" y="13972"/>
                    <a:pt x="7227" y="13859"/>
                  </a:cubicBezTo>
                  <a:lnTo>
                    <a:pt x="7050" y="13583"/>
                  </a:lnTo>
                  <a:lnTo>
                    <a:pt x="7087" y="13575"/>
                  </a:lnTo>
                  <a:cubicBezTo>
                    <a:pt x="7245" y="13538"/>
                    <a:pt x="7456" y="13461"/>
                    <a:pt x="7716" y="13348"/>
                  </a:cubicBezTo>
                  <a:cubicBezTo>
                    <a:pt x="7725" y="13344"/>
                    <a:pt x="7733" y="13341"/>
                    <a:pt x="7737" y="13339"/>
                  </a:cubicBezTo>
                  <a:cubicBezTo>
                    <a:pt x="8002" y="13219"/>
                    <a:pt x="8326" y="13034"/>
                    <a:pt x="8642" y="12807"/>
                  </a:cubicBezTo>
                  <a:cubicBezTo>
                    <a:pt x="8957" y="12583"/>
                    <a:pt x="9265" y="12319"/>
                    <a:pt x="9489" y="12043"/>
                  </a:cubicBezTo>
                  <a:lnTo>
                    <a:pt x="9487" y="12035"/>
                  </a:lnTo>
                  <a:lnTo>
                    <a:pt x="9508" y="12019"/>
                  </a:lnTo>
                  <a:cubicBezTo>
                    <a:pt x="9512" y="12016"/>
                    <a:pt x="9516" y="12014"/>
                    <a:pt x="9520" y="12014"/>
                  </a:cubicBezTo>
                  <a:close/>
                  <a:moveTo>
                    <a:pt x="10015" y="12758"/>
                  </a:moveTo>
                  <a:lnTo>
                    <a:pt x="10034" y="12790"/>
                  </a:lnTo>
                  <a:cubicBezTo>
                    <a:pt x="10152" y="13001"/>
                    <a:pt x="10286" y="13199"/>
                    <a:pt x="10406" y="13374"/>
                  </a:cubicBezTo>
                  <a:cubicBezTo>
                    <a:pt x="10687" y="13786"/>
                    <a:pt x="10908" y="14110"/>
                    <a:pt x="10737" y="14341"/>
                  </a:cubicBezTo>
                  <a:cubicBezTo>
                    <a:pt x="10252" y="14965"/>
                    <a:pt x="9442" y="15485"/>
                    <a:pt x="8671" y="15664"/>
                  </a:cubicBezTo>
                  <a:cubicBezTo>
                    <a:pt x="8646" y="15671"/>
                    <a:pt x="8623" y="15673"/>
                    <a:pt x="8600" y="15673"/>
                  </a:cubicBezTo>
                  <a:cubicBezTo>
                    <a:pt x="8354" y="15673"/>
                    <a:pt x="8158" y="15348"/>
                    <a:pt x="7921" y="14946"/>
                  </a:cubicBezTo>
                  <a:cubicBezTo>
                    <a:pt x="7809" y="14757"/>
                    <a:pt x="7692" y="14564"/>
                    <a:pt x="7557" y="14378"/>
                  </a:cubicBezTo>
                  <a:lnTo>
                    <a:pt x="7535" y="14347"/>
                  </a:lnTo>
                  <a:lnTo>
                    <a:pt x="7572" y="14337"/>
                  </a:lnTo>
                  <a:cubicBezTo>
                    <a:pt x="8426" y="14076"/>
                    <a:pt x="9398" y="13452"/>
                    <a:pt x="9991" y="12786"/>
                  </a:cubicBezTo>
                  <a:lnTo>
                    <a:pt x="10015" y="12758"/>
                  </a:lnTo>
                  <a:close/>
                  <a:moveTo>
                    <a:pt x="241" y="0"/>
                  </a:moveTo>
                  <a:cubicBezTo>
                    <a:pt x="197" y="0"/>
                    <a:pt x="152" y="14"/>
                    <a:pt x="114" y="39"/>
                  </a:cubicBezTo>
                  <a:cubicBezTo>
                    <a:pt x="39" y="88"/>
                    <a:pt x="1" y="169"/>
                    <a:pt x="8" y="258"/>
                  </a:cubicBezTo>
                  <a:cubicBezTo>
                    <a:pt x="16" y="298"/>
                    <a:pt x="37" y="516"/>
                    <a:pt x="167" y="1810"/>
                  </a:cubicBezTo>
                  <a:cubicBezTo>
                    <a:pt x="221" y="2276"/>
                    <a:pt x="252" y="2611"/>
                    <a:pt x="277" y="2857"/>
                  </a:cubicBezTo>
                  <a:cubicBezTo>
                    <a:pt x="317" y="3283"/>
                    <a:pt x="335" y="3462"/>
                    <a:pt x="407" y="3644"/>
                  </a:cubicBezTo>
                  <a:cubicBezTo>
                    <a:pt x="477" y="3815"/>
                    <a:pt x="599" y="4003"/>
                    <a:pt x="843" y="4377"/>
                  </a:cubicBezTo>
                  <a:cubicBezTo>
                    <a:pt x="941" y="4527"/>
                    <a:pt x="1059" y="4709"/>
                    <a:pt x="1202" y="4932"/>
                  </a:cubicBezTo>
                  <a:lnTo>
                    <a:pt x="2024" y="6218"/>
                  </a:lnTo>
                  <a:lnTo>
                    <a:pt x="6745" y="13583"/>
                  </a:lnTo>
                  <a:cubicBezTo>
                    <a:pt x="6929" y="13874"/>
                    <a:pt x="7046" y="14055"/>
                    <a:pt x="7119" y="14167"/>
                  </a:cubicBezTo>
                  <a:cubicBezTo>
                    <a:pt x="7229" y="14342"/>
                    <a:pt x="7238" y="14357"/>
                    <a:pt x="7243" y="14360"/>
                  </a:cubicBezTo>
                  <a:lnTo>
                    <a:pt x="7253" y="14371"/>
                  </a:lnTo>
                  <a:lnTo>
                    <a:pt x="7263" y="14390"/>
                  </a:lnTo>
                  <a:cubicBezTo>
                    <a:pt x="7285" y="14429"/>
                    <a:pt x="7285" y="14429"/>
                    <a:pt x="7386" y="14585"/>
                  </a:cubicBezTo>
                  <a:cubicBezTo>
                    <a:pt x="7476" y="14727"/>
                    <a:pt x="7651" y="14998"/>
                    <a:pt x="7997" y="15543"/>
                  </a:cubicBezTo>
                  <a:cubicBezTo>
                    <a:pt x="8108" y="15713"/>
                    <a:pt x="8259" y="15838"/>
                    <a:pt x="8426" y="15895"/>
                  </a:cubicBezTo>
                  <a:cubicBezTo>
                    <a:pt x="8490" y="15918"/>
                    <a:pt x="8553" y="15929"/>
                    <a:pt x="8614" y="15929"/>
                  </a:cubicBezTo>
                  <a:cubicBezTo>
                    <a:pt x="8653" y="15929"/>
                    <a:pt x="8691" y="15924"/>
                    <a:pt x="8727" y="15915"/>
                  </a:cubicBezTo>
                  <a:cubicBezTo>
                    <a:pt x="9555" y="15724"/>
                    <a:pt x="10422" y="15167"/>
                    <a:pt x="10938" y="14501"/>
                  </a:cubicBezTo>
                  <a:cubicBezTo>
                    <a:pt x="11099" y="14290"/>
                    <a:pt x="11084" y="13959"/>
                    <a:pt x="10906" y="13677"/>
                  </a:cubicBezTo>
                  <a:cubicBezTo>
                    <a:pt x="10620" y="13233"/>
                    <a:pt x="10450" y="12968"/>
                    <a:pt x="10345" y="12806"/>
                  </a:cubicBezTo>
                  <a:cubicBezTo>
                    <a:pt x="10184" y="12553"/>
                    <a:pt x="10184" y="12553"/>
                    <a:pt x="10152" y="12513"/>
                  </a:cubicBezTo>
                  <a:lnTo>
                    <a:pt x="10150" y="12505"/>
                  </a:lnTo>
                  <a:cubicBezTo>
                    <a:pt x="10126" y="12464"/>
                    <a:pt x="8982" y="10677"/>
                    <a:pt x="8971" y="10660"/>
                  </a:cubicBezTo>
                  <a:cubicBezTo>
                    <a:pt x="8678" y="10202"/>
                    <a:pt x="8386" y="9745"/>
                    <a:pt x="8092" y="9287"/>
                  </a:cubicBezTo>
                  <a:lnTo>
                    <a:pt x="4279" y="3339"/>
                  </a:lnTo>
                  <a:cubicBezTo>
                    <a:pt x="4066" y="3007"/>
                    <a:pt x="3907" y="2750"/>
                    <a:pt x="3778" y="2543"/>
                  </a:cubicBezTo>
                  <a:cubicBezTo>
                    <a:pt x="3279" y="1741"/>
                    <a:pt x="3279" y="1741"/>
                    <a:pt x="2641" y="1379"/>
                  </a:cubicBezTo>
                  <a:cubicBezTo>
                    <a:pt x="2422" y="1257"/>
                    <a:pt x="2125" y="1086"/>
                    <a:pt x="1704" y="828"/>
                  </a:cubicBezTo>
                  <a:lnTo>
                    <a:pt x="1698" y="824"/>
                  </a:lnTo>
                  <a:lnTo>
                    <a:pt x="1695" y="817"/>
                  </a:lnTo>
                  <a:cubicBezTo>
                    <a:pt x="1686" y="808"/>
                    <a:pt x="1598" y="756"/>
                    <a:pt x="1390" y="636"/>
                  </a:cubicBezTo>
                  <a:cubicBezTo>
                    <a:pt x="1192" y="518"/>
                    <a:pt x="872" y="334"/>
                    <a:pt x="360" y="33"/>
                  </a:cubicBezTo>
                  <a:cubicBezTo>
                    <a:pt x="322" y="11"/>
                    <a:pt x="281" y="0"/>
                    <a:pt x="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3" name="Google Shape;2603;p38"/>
          <p:cNvGrpSpPr/>
          <p:nvPr/>
        </p:nvGrpSpPr>
        <p:grpSpPr>
          <a:xfrm>
            <a:off x="8506725" y="2719891"/>
            <a:ext cx="394355" cy="421115"/>
            <a:chOff x="3569800" y="2151666"/>
            <a:chExt cx="394355" cy="421115"/>
          </a:xfrm>
        </p:grpSpPr>
        <p:sp>
          <p:nvSpPr>
            <p:cNvPr id="2604" name="Google Shape;2604;p38"/>
            <p:cNvSpPr/>
            <p:nvPr/>
          </p:nvSpPr>
          <p:spPr>
            <a:xfrm>
              <a:off x="3615815" y="2155978"/>
              <a:ext cx="215626" cy="412425"/>
            </a:xfrm>
            <a:custGeom>
              <a:avLst/>
              <a:gdLst/>
              <a:ahLst/>
              <a:cxnLst/>
              <a:rect l="l" t="t" r="r" b="b"/>
              <a:pathLst>
                <a:path w="6551" h="12530" extrusionOk="0">
                  <a:moveTo>
                    <a:pt x="442" y="1"/>
                  </a:moveTo>
                  <a:cubicBezTo>
                    <a:pt x="388" y="1"/>
                    <a:pt x="333" y="11"/>
                    <a:pt x="281" y="34"/>
                  </a:cubicBezTo>
                  <a:lnTo>
                    <a:pt x="277" y="35"/>
                  </a:lnTo>
                  <a:cubicBezTo>
                    <a:pt x="99" y="114"/>
                    <a:pt x="1" y="308"/>
                    <a:pt x="44" y="497"/>
                  </a:cubicBezTo>
                  <a:lnTo>
                    <a:pt x="515" y="2532"/>
                  </a:lnTo>
                  <a:cubicBezTo>
                    <a:pt x="352" y="2606"/>
                    <a:pt x="278" y="2796"/>
                    <a:pt x="350" y="2961"/>
                  </a:cubicBezTo>
                  <a:lnTo>
                    <a:pt x="4449" y="12333"/>
                  </a:lnTo>
                  <a:cubicBezTo>
                    <a:pt x="4504" y="12456"/>
                    <a:pt x="4623" y="12529"/>
                    <a:pt x="4749" y="12529"/>
                  </a:cubicBezTo>
                  <a:cubicBezTo>
                    <a:pt x="4793" y="12529"/>
                    <a:pt x="4837" y="12520"/>
                    <a:pt x="4880" y="12502"/>
                  </a:cubicBezTo>
                  <a:lnTo>
                    <a:pt x="6308" y="11876"/>
                  </a:lnTo>
                  <a:cubicBezTo>
                    <a:pt x="6475" y="11805"/>
                    <a:pt x="6550" y="11613"/>
                    <a:pt x="6478" y="11448"/>
                  </a:cubicBezTo>
                  <a:lnTo>
                    <a:pt x="2380" y="2076"/>
                  </a:lnTo>
                  <a:cubicBezTo>
                    <a:pt x="2326" y="1952"/>
                    <a:pt x="2206" y="1880"/>
                    <a:pt x="2080" y="1880"/>
                  </a:cubicBezTo>
                  <a:cubicBezTo>
                    <a:pt x="2038" y="1880"/>
                    <a:pt x="1995" y="1888"/>
                    <a:pt x="1953" y="1905"/>
                  </a:cubicBezTo>
                  <a:lnTo>
                    <a:pt x="778" y="177"/>
                  </a:lnTo>
                  <a:cubicBezTo>
                    <a:pt x="701" y="64"/>
                    <a:pt x="574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8"/>
            <p:cNvSpPr/>
            <p:nvPr/>
          </p:nvSpPr>
          <p:spPr>
            <a:xfrm>
              <a:off x="3642311" y="2258047"/>
              <a:ext cx="171948" cy="269706"/>
            </a:xfrm>
            <a:custGeom>
              <a:avLst/>
              <a:gdLst/>
              <a:ahLst/>
              <a:cxnLst/>
              <a:rect l="l" t="t" r="r" b="b"/>
              <a:pathLst>
                <a:path w="5224" h="8194" extrusionOk="0">
                  <a:moveTo>
                    <a:pt x="2029" y="0"/>
                  </a:moveTo>
                  <a:lnTo>
                    <a:pt x="0" y="887"/>
                  </a:lnTo>
                  <a:lnTo>
                    <a:pt x="3195" y="8194"/>
                  </a:lnTo>
                  <a:lnTo>
                    <a:pt x="5224" y="7306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8"/>
            <p:cNvSpPr/>
            <p:nvPr/>
          </p:nvSpPr>
          <p:spPr>
            <a:xfrm>
              <a:off x="3694646" y="2337932"/>
              <a:ext cx="67114" cy="110364"/>
            </a:xfrm>
            <a:custGeom>
              <a:avLst/>
              <a:gdLst/>
              <a:ahLst/>
              <a:cxnLst/>
              <a:rect l="l" t="t" r="r" b="b"/>
              <a:pathLst>
                <a:path w="2039" h="3353" extrusionOk="0">
                  <a:moveTo>
                    <a:pt x="374" y="1"/>
                  </a:moveTo>
                  <a:cubicBezTo>
                    <a:pt x="345" y="1"/>
                    <a:pt x="318" y="6"/>
                    <a:pt x="293" y="17"/>
                  </a:cubicBezTo>
                  <a:cubicBezTo>
                    <a:pt x="1" y="145"/>
                    <a:pt x="88" y="992"/>
                    <a:pt x="490" y="1909"/>
                  </a:cubicBezTo>
                  <a:cubicBezTo>
                    <a:pt x="857" y="2746"/>
                    <a:pt x="1358" y="3353"/>
                    <a:pt x="1665" y="3353"/>
                  </a:cubicBezTo>
                  <a:cubicBezTo>
                    <a:pt x="1693" y="3353"/>
                    <a:pt x="1720" y="3347"/>
                    <a:pt x="1745" y="3336"/>
                  </a:cubicBezTo>
                  <a:cubicBezTo>
                    <a:pt x="2038" y="3209"/>
                    <a:pt x="1950" y="2362"/>
                    <a:pt x="1549" y="1445"/>
                  </a:cubicBezTo>
                  <a:cubicBezTo>
                    <a:pt x="1183" y="607"/>
                    <a:pt x="681" y="1"/>
                    <a:pt x="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8"/>
            <p:cNvSpPr/>
            <p:nvPr/>
          </p:nvSpPr>
          <p:spPr>
            <a:xfrm>
              <a:off x="3652350" y="2281055"/>
              <a:ext cx="76922" cy="52401"/>
            </a:xfrm>
            <a:custGeom>
              <a:avLst/>
              <a:gdLst/>
              <a:ahLst/>
              <a:cxnLst/>
              <a:rect l="l" t="t" r="r" b="b"/>
              <a:pathLst>
                <a:path w="2337" h="1592" extrusionOk="0">
                  <a:moveTo>
                    <a:pt x="2029" y="0"/>
                  </a:moveTo>
                  <a:lnTo>
                    <a:pt x="0" y="887"/>
                  </a:lnTo>
                  <a:lnTo>
                    <a:pt x="309" y="1592"/>
                  </a:lnTo>
                  <a:lnTo>
                    <a:pt x="2337" y="704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8"/>
            <p:cNvSpPr/>
            <p:nvPr/>
          </p:nvSpPr>
          <p:spPr>
            <a:xfrm>
              <a:off x="3727298" y="2452344"/>
              <a:ext cx="76955" cy="52434"/>
            </a:xfrm>
            <a:custGeom>
              <a:avLst/>
              <a:gdLst/>
              <a:ahLst/>
              <a:cxnLst/>
              <a:rect l="l" t="t" r="r" b="b"/>
              <a:pathLst>
                <a:path w="2338" h="1593" extrusionOk="0">
                  <a:moveTo>
                    <a:pt x="2029" y="1"/>
                  </a:moveTo>
                  <a:lnTo>
                    <a:pt x="0" y="888"/>
                  </a:lnTo>
                  <a:lnTo>
                    <a:pt x="309" y="1593"/>
                  </a:lnTo>
                  <a:lnTo>
                    <a:pt x="2338" y="705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8"/>
            <p:cNvSpPr/>
            <p:nvPr/>
          </p:nvSpPr>
          <p:spPr>
            <a:xfrm>
              <a:off x="3696160" y="2265585"/>
              <a:ext cx="135248" cy="302851"/>
            </a:xfrm>
            <a:custGeom>
              <a:avLst/>
              <a:gdLst/>
              <a:ahLst/>
              <a:cxnLst/>
              <a:rect l="l" t="t" r="r" b="b"/>
              <a:pathLst>
                <a:path w="4109" h="9201" extrusionOk="0">
                  <a:moveTo>
                    <a:pt x="487" y="1"/>
                  </a:moveTo>
                  <a:cubicBezTo>
                    <a:pt x="274" y="199"/>
                    <a:pt x="114" y="471"/>
                    <a:pt x="53" y="757"/>
                  </a:cubicBezTo>
                  <a:cubicBezTo>
                    <a:pt x="46" y="789"/>
                    <a:pt x="41" y="821"/>
                    <a:pt x="35" y="853"/>
                  </a:cubicBezTo>
                  <a:cubicBezTo>
                    <a:pt x="0" y="1101"/>
                    <a:pt x="20" y="1347"/>
                    <a:pt x="72" y="1587"/>
                  </a:cubicBezTo>
                  <a:cubicBezTo>
                    <a:pt x="160" y="2000"/>
                    <a:pt x="349" y="2401"/>
                    <a:pt x="542" y="2782"/>
                  </a:cubicBezTo>
                  <a:cubicBezTo>
                    <a:pt x="1094" y="3863"/>
                    <a:pt x="1718" y="4907"/>
                    <a:pt x="2254" y="5996"/>
                  </a:cubicBezTo>
                  <a:cubicBezTo>
                    <a:pt x="2287" y="6061"/>
                    <a:pt x="2319" y="6128"/>
                    <a:pt x="2350" y="6194"/>
                  </a:cubicBezTo>
                  <a:cubicBezTo>
                    <a:pt x="2426" y="6355"/>
                    <a:pt x="2500" y="6530"/>
                    <a:pt x="2543" y="6708"/>
                  </a:cubicBezTo>
                  <a:cubicBezTo>
                    <a:pt x="2612" y="6979"/>
                    <a:pt x="2614" y="7253"/>
                    <a:pt x="2455" y="7475"/>
                  </a:cubicBezTo>
                  <a:cubicBezTo>
                    <a:pt x="2400" y="7551"/>
                    <a:pt x="2333" y="7612"/>
                    <a:pt x="2258" y="7663"/>
                  </a:cubicBezTo>
                  <a:cubicBezTo>
                    <a:pt x="2102" y="7770"/>
                    <a:pt x="1914" y="7837"/>
                    <a:pt x="1738" y="7906"/>
                  </a:cubicBezTo>
                  <a:cubicBezTo>
                    <a:pt x="1679" y="7928"/>
                    <a:pt x="1620" y="7954"/>
                    <a:pt x="1560" y="7978"/>
                  </a:cubicBezTo>
                  <a:lnTo>
                    <a:pt x="2008" y="9004"/>
                  </a:lnTo>
                  <a:cubicBezTo>
                    <a:pt x="2062" y="9128"/>
                    <a:pt x="2182" y="9201"/>
                    <a:pt x="2307" y="9201"/>
                  </a:cubicBezTo>
                  <a:cubicBezTo>
                    <a:pt x="2351" y="9201"/>
                    <a:pt x="2396" y="9192"/>
                    <a:pt x="2439" y="9173"/>
                  </a:cubicBezTo>
                  <a:lnTo>
                    <a:pt x="3867" y="8549"/>
                  </a:lnTo>
                  <a:cubicBezTo>
                    <a:pt x="4033" y="8476"/>
                    <a:pt x="4108" y="8284"/>
                    <a:pt x="4036" y="8118"/>
                  </a:cubicBezTo>
                  <a:lnTo>
                    <a:pt x="487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8"/>
            <p:cNvSpPr/>
            <p:nvPr/>
          </p:nvSpPr>
          <p:spPr>
            <a:xfrm>
              <a:off x="3628388" y="2167893"/>
              <a:ext cx="18729" cy="55133"/>
            </a:xfrm>
            <a:custGeom>
              <a:avLst/>
              <a:gdLst/>
              <a:ahLst/>
              <a:cxnLst/>
              <a:rect l="l" t="t" r="r" b="b"/>
              <a:pathLst>
                <a:path w="569" h="1675" extrusionOk="0">
                  <a:moveTo>
                    <a:pt x="67" y="0"/>
                  </a:moveTo>
                  <a:cubicBezTo>
                    <a:pt x="34" y="0"/>
                    <a:pt x="0" y="26"/>
                    <a:pt x="3" y="69"/>
                  </a:cubicBezTo>
                  <a:cubicBezTo>
                    <a:pt x="34" y="518"/>
                    <a:pt x="239" y="1251"/>
                    <a:pt x="439" y="1638"/>
                  </a:cubicBezTo>
                  <a:cubicBezTo>
                    <a:pt x="452" y="1663"/>
                    <a:pt x="475" y="1674"/>
                    <a:pt x="497" y="1674"/>
                  </a:cubicBezTo>
                  <a:cubicBezTo>
                    <a:pt x="533" y="1674"/>
                    <a:pt x="569" y="1647"/>
                    <a:pt x="566" y="1602"/>
                  </a:cubicBezTo>
                  <a:cubicBezTo>
                    <a:pt x="534" y="1159"/>
                    <a:pt x="323" y="423"/>
                    <a:pt x="121" y="34"/>
                  </a:cubicBezTo>
                  <a:cubicBezTo>
                    <a:pt x="109" y="11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8"/>
            <p:cNvSpPr/>
            <p:nvPr/>
          </p:nvSpPr>
          <p:spPr>
            <a:xfrm>
              <a:off x="3611141" y="2151666"/>
              <a:ext cx="225237" cy="421115"/>
            </a:xfrm>
            <a:custGeom>
              <a:avLst/>
              <a:gdLst/>
              <a:ahLst/>
              <a:cxnLst/>
              <a:rect l="l" t="t" r="r" b="b"/>
              <a:pathLst>
                <a:path w="6843" h="12794" extrusionOk="0">
                  <a:moveTo>
                    <a:pt x="586" y="265"/>
                  </a:moveTo>
                  <a:cubicBezTo>
                    <a:pt x="675" y="265"/>
                    <a:pt x="760" y="307"/>
                    <a:pt x="811" y="384"/>
                  </a:cubicBezTo>
                  <a:lnTo>
                    <a:pt x="1895" y="1980"/>
                  </a:lnTo>
                  <a:lnTo>
                    <a:pt x="751" y="2480"/>
                  </a:lnTo>
                  <a:lnTo>
                    <a:pt x="316" y="601"/>
                  </a:lnTo>
                  <a:cubicBezTo>
                    <a:pt x="286" y="472"/>
                    <a:pt x="352" y="341"/>
                    <a:pt x="478" y="287"/>
                  </a:cubicBezTo>
                  <a:cubicBezTo>
                    <a:pt x="513" y="271"/>
                    <a:pt x="550" y="265"/>
                    <a:pt x="586" y="265"/>
                  </a:cubicBezTo>
                  <a:close/>
                  <a:moveTo>
                    <a:pt x="2222" y="2142"/>
                  </a:moveTo>
                  <a:cubicBezTo>
                    <a:pt x="2298" y="2142"/>
                    <a:pt x="2370" y="2186"/>
                    <a:pt x="2401" y="2259"/>
                  </a:cubicBezTo>
                  <a:lnTo>
                    <a:pt x="2800" y="3170"/>
                  </a:lnTo>
                  <a:lnTo>
                    <a:pt x="1013" y="3952"/>
                  </a:lnTo>
                  <a:lnTo>
                    <a:pt x="614" y="3041"/>
                  </a:lnTo>
                  <a:cubicBezTo>
                    <a:pt x="571" y="2943"/>
                    <a:pt x="616" y="2829"/>
                    <a:pt x="712" y="2785"/>
                  </a:cubicBezTo>
                  <a:lnTo>
                    <a:pt x="2146" y="2158"/>
                  </a:lnTo>
                  <a:cubicBezTo>
                    <a:pt x="2171" y="2147"/>
                    <a:pt x="2197" y="2142"/>
                    <a:pt x="2222" y="2142"/>
                  </a:cubicBezTo>
                  <a:close/>
                  <a:moveTo>
                    <a:pt x="2906" y="3414"/>
                  </a:moveTo>
                  <a:lnTo>
                    <a:pt x="5995" y="10479"/>
                  </a:lnTo>
                  <a:lnTo>
                    <a:pt x="4209" y="11260"/>
                  </a:lnTo>
                  <a:lnTo>
                    <a:pt x="1118" y="4195"/>
                  </a:lnTo>
                  <a:lnTo>
                    <a:pt x="2906" y="3414"/>
                  </a:lnTo>
                  <a:close/>
                  <a:moveTo>
                    <a:pt x="6100" y="10718"/>
                  </a:moveTo>
                  <a:lnTo>
                    <a:pt x="6499" y="11630"/>
                  </a:lnTo>
                  <a:cubicBezTo>
                    <a:pt x="6542" y="11730"/>
                    <a:pt x="6497" y="11846"/>
                    <a:pt x="6399" y="11888"/>
                  </a:cubicBezTo>
                  <a:lnTo>
                    <a:pt x="4969" y="12513"/>
                  </a:lnTo>
                  <a:cubicBezTo>
                    <a:pt x="4943" y="12524"/>
                    <a:pt x="4917" y="12529"/>
                    <a:pt x="4891" y="12529"/>
                  </a:cubicBezTo>
                  <a:cubicBezTo>
                    <a:pt x="4815" y="12529"/>
                    <a:pt x="4743" y="12485"/>
                    <a:pt x="4712" y="12412"/>
                  </a:cubicBezTo>
                  <a:lnTo>
                    <a:pt x="4313" y="11500"/>
                  </a:lnTo>
                  <a:lnTo>
                    <a:pt x="6100" y="10718"/>
                  </a:lnTo>
                  <a:close/>
                  <a:moveTo>
                    <a:pt x="587" y="1"/>
                  </a:moveTo>
                  <a:cubicBezTo>
                    <a:pt x="514" y="1"/>
                    <a:pt x="439" y="16"/>
                    <a:pt x="367" y="47"/>
                  </a:cubicBezTo>
                  <a:cubicBezTo>
                    <a:pt x="130" y="150"/>
                    <a:pt x="0" y="408"/>
                    <a:pt x="59" y="660"/>
                  </a:cubicBezTo>
                  <a:lnTo>
                    <a:pt x="508" y="2604"/>
                  </a:lnTo>
                  <a:cubicBezTo>
                    <a:pt x="348" y="2730"/>
                    <a:pt x="286" y="2952"/>
                    <a:pt x="371" y="3147"/>
                  </a:cubicBezTo>
                  <a:lnTo>
                    <a:pt x="824" y="4180"/>
                  </a:lnTo>
                  <a:lnTo>
                    <a:pt x="3723" y="10808"/>
                  </a:lnTo>
                  <a:lnTo>
                    <a:pt x="4470" y="12518"/>
                  </a:lnTo>
                  <a:cubicBezTo>
                    <a:pt x="4545" y="12692"/>
                    <a:pt x="4714" y="12794"/>
                    <a:pt x="4891" y="12794"/>
                  </a:cubicBezTo>
                  <a:cubicBezTo>
                    <a:pt x="4953" y="12794"/>
                    <a:pt x="5016" y="12782"/>
                    <a:pt x="5075" y="12755"/>
                  </a:cubicBezTo>
                  <a:lnTo>
                    <a:pt x="6505" y="12130"/>
                  </a:lnTo>
                  <a:cubicBezTo>
                    <a:pt x="6736" y="12029"/>
                    <a:pt x="6842" y="11757"/>
                    <a:pt x="6741" y="11526"/>
                  </a:cubicBezTo>
                  <a:lnTo>
                    <a:pt x="2643" y="2153"/>
                  </a:lnTo>
                  <a:cubicBezTo>
                    <a:pt x="2568" y="1983"/>
                    <a:pt x="2398" y="1881"/>
                    <a:pt x="2221" y="1881"/>
                  </a:cubicBezTo>
                  <a:cubicBezTo>
                    <a:pt x="2198" y="1881"/>
                    <a:pt x="2175" y="1883"/>
                    <a:pt x="2151" y="1886"/>
                  </a:cubicBezTo>
                  <a:lnTo>
                    <a:pt x="1031" y="235"/>
                  </a:lnTo>
                  <a:cubicBezTo>
                    <a:pt x="929" y="85"/>
                    <a:pt x="761" y="1"/>
                    <a:pt x="587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8"/>
            <p:cNvSpPr/>
            <p:nvPr/>
          </p:nvSpPr>
          <p:spPr>
            <a:xfrm>
              <a:off x="3574737" y="2287934"/>
              <a:ext cx="333264" cy="250911"/>
            </a:xfrm>
            <a:custGeom>
              <a:avLst/>
              <a:gdLst/>
              <a:ahLst/>
              <a:cxnLst/>
              <a:rect l="l" t="t" r="r" b="b"/>
              <a:pathLst>
                <a:path w="10125" h="7623" extrusionOk="0">
                  <a:moveTo>
                    <a:pt x="8889" y="0"/>
                  </a:moveTo>
                  <a:cubicBezTo>
                    <a:pt x="8826" y="0"/>
                    <a:pt x="8763" y="18"/>
                    <a:pt x="8707" y="56"/>
                  </a:cubicBezTo>
                  <a:lnTo>
                    <a:pt x="192" y="5726"/>
                  </a:lnTo>
                  <a:cubicBezTo>
                    <a:pt x="42" y="5825"/>
                    <a:pt x="1" y="6028"/>
                    <a:pt x="102" y="6179"/>
                  </a:cubicBezTo>
                  <a:lnTo>
                    <a:pt x="967" y="7477"/>
                  </a:lnTo>
                  <a:cubicBezTo>
                    <a:pt x="1029" y="7571"/>
                    <a:pt x="1133" y="7623"/>
                    <a:pt x="1239" y="7623"/>
                  </a:cubicBezTo>
                  <a:cubicBezTo>
                    <a:pt x="1301" y="7623"/>
                    <a:pt x="1364" y="7605"/>
                    <a:pt x="1420" y="7567"/>
                  </a:cubicBezTo>
                  <a:lnTo>
                    <a:pt x="9934" y="1898"/>
                  </a:lnTo>
                  <a:cubicBezTo>
                    <a:pt x="10083" y="1798"/>
                    <a:pt x="10124" y="1598"/>
                    <a:pt x="10027" y="1447"/>
                  </a:cubicBezTo>
                  <a:lnTo>
                    <a:pt x="9159" y="142"/>
                  </a:lnTo>
                  <a:cubicBezTo>
                    <a:pt x="9095" y="50"/>
                    <a:pt x="8993" y="0"/>
                    <a:pt x="8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8"/>
            <p:cNvSpPr/>
            <p:nvPr/>
          </p:nvSpPr>
          <p:spPr>
            <a:xfrm>
              <a:off x="3611964" y="2310316"/>
              <a:ext cx="258876" cy="206114"/>
            </a:xfrm>
            <a:custGeom>
              <a:avLst/>
              <a:gdLst/>
              <a:ahLst/>
              <a:cxnLst/>
              <a:rect l="l" t="t" r="r" b="b"/>
              <a:pathLst>
                <a:path w="7865" h="6262" extrusionOk="0">
                  <a:moveTo>
                    <a:pt x="6636" y="1"/>
                  </a:moveTo>
                  <a:lnTo>
                    <a:pt x="1" y="4419"/>
                  </a:lnTo>
                  <a:lnTo>
                    <a:pt x="424" y="5057"/>
                  </a:lnTo>
                  <a:lnTo>
                    <a:pt x="426" y="5059"/>
                  </a:lnTo>
                  <a:lnTo>
                    <a:pt x="1226" y="6262"/>
                  </a:lnTo>
                  <a:lnTo>
                    <a:pt x="1860" y="5841"/>
                  </a:lnTo>
                  <a:lnTo>
                    <a:pt x="1860" y="5839"/>
                  </a:lnTo>
                  <a:lnTo>
                    <a:pt x="7864" y="1843"/>
                  </a:lnTo>
                  <a:lnTo>
                    <a:pt x="6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8"/>
            <p:cNvSpPr/>
            <p:nvPr/>
          </p:nvSpPr>
          <p:spPr>
            <a:xfrm>
              <a:off x="3685923" y="2376706"/>
              <a:ext cx="109936" cy="73368"/>
            </a:xfrm>
            <a:custGeom>
              <a:avLst/>
              <a:gdLst/>
              <a:ahLst/>
              <a:cxnLst/>
              <a:rect l="l" t="t" r="r" b="b"/>
              <a:pathLst>
                <a:path w="3340" h="2229" extrusionOk="0">
                  <a:moveTo>
                    <a:pt x="2909" y="0"/>
                  </a:moveTo>
                  <a:cubicBezTo>
                    <a:pt x="2558" y="0"/>
                    <a:pt x="1966" y="233"/>
                    <a:pt x="1365" y="633"/>
                  </a:cubicBezTo>
                  <a:cubicBezTo>
                    <a:pt x="532" y="1188"/>
                    <a:pt x="1" y="1853"/>
                    <a:pt x="176" y="2119"/>
                  </a:cubicBezTo>
                  <a:cubicBezTo>
                    <a:pt x="225" y="2192"/>
                    <a:pt x="322" y="2228"/>
                    <a:pt x="456" y="2228"/>
                  </a:cubicBezTo>
                  <a:cubicBezTo>
                    <a:pt x="471" y="2228"/>
                    <a:pt x="487" y="2228"/>
                    <a:pt x="504" y="2227"/>
                  </a:cubicBezTo>
                  <a:cubicBezTo>
                    <a:pt x="859" y="2210"/>
                    <a:pt x="1430" y="1979"/>
                    <a:pt x="2005" y="1595"/>
                  </a:cubicBezTo>
                  <a:cubicBezTo>
                    <a:pt x="2814" y="1056"/>
                    <a:pt x="3339" y="414"/>
                    <a:pt x="3207" y="132"/>
                  </a:cubicBezTo>
                  <a:cubicBezTo>
                    <a:pt x="3203" y="125"/>
                    <a:pt x="3198" y="117"/>
                    <a:pt x="3194" y="109"/>
                  </a:cubicBezTo>
                  <a:cubicBezTo>
                    <a:pt x="3144" y="35"/>
                    <a:pt x="3045" y="0"/>
                    <a:pt x="2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8"/>
            <p:cNvSpPr/>
            <p:nvPr/>
          </p:nvSpPr>
          <p:spPr>
            <a:xfrm>
              <a:off x="3788453" y="2324140"/>
              <a:ext cx="61518" cy="74783"/>
            </a:xfrm>
            <a:custGeom>
              <a:avLst/>
              <a:gdLst/>
              <a:ahLst/>
              <a:cxnLst/>
              <a:rect l="l" t="t" r="r" b="b"/>
              <a:pathLst>
                <a:path w="1869" h="2272" extrusionOk="0">
                  <a:moveTo>
                    <a:pt x="640" y="1"/>
                  </a:moveTo>
                  <a:lnTo>
                    <a:pt x="1" y="430"/>
                  </a:lnTo>
                  <a:lnTo>
                    <a:pt x="666" y="1427"/>
                  </a:lnTo>
                  <a:lnTo>
                    <a:pt x="1230" y="2271"/>
                  </a:lnTo>
                  <a:lnTo>
                    <a:pt x="1868" y="1846"/>
                  </a:lnTo>
                  <a:lnTo>
                    <a:pt x="1480" y="12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8"/>
            <p:cNvSpPr/>
            <p:nvPr/>
          </p:nvSpPr>
          <p:spPr>
            <a:xfrm>
              <a:off x="3632799" y="2427822"/>
              <a:ext cx="61485" cy="74750"/>
            </a:xfrm>
            <a:custGeom>
              <a:avLst/>
              <a:gdLst/>
              <a:ahLst/>
              <a:cxnLst/>
              <a:rect l="l" t="t" r="r" b="b"/>
              <a:pathLst>
                <a:path w="1868" h="2271" extrusionOk="0">
                  <a:moveTo>
                    <a:pt x="640" y="0"/>
                  </a:moveTo>
                  <a:lnTo>
                    <a:pt x="1" y="429"/>
                  </a:lnTo>
                  <a:lnTo>
                    <a:pt x="784" y="1603"/>
                  </a:lnTo>
                  <a:lnTo>
                    <a:pt x="1227" y="2269"/>
                  </a:lnTo>
                  <a:lnTo>
                    <a:pt x="1227" y="2271"/>
                  </a:lnTo>
                  <a:lnTo>
                    <a:pt x="1868" y="1845"/>
                  </a:lnTo>
                  <a:lnTo>
                    <a:pt x="1868" y="1844"/>
                  </a:lnTo>
                  <a:lnTo>
                    <a:pt x="1433" y="1192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8"/>
            <p:cNvSpPr/>
            <p:nvPr/>
          </p:nvSpPr>
          <p:spPr>
            <a:xfrm>
              <a:off x="3876106" y="2264597"/>
              <a:ext cx="83209" cy="71031"/>
            </a:xfrm>
            <a:custGeom>
              <a:avLst/>
              <a:gdLst/>
              <a:ahLst/>
              <a:cxnLst/>
              <a:rect l="l" t="t" r="r" b="b"/>
              <a:pathLst>
                <a:path w="2528" h="2158" extrusionOk="0">
                  <a:moveTo>
                    <a:pt x="2081" y="1"/>
                  </a:moveTo>
                  <a:cubicBezTo>
                    <a:pt x="2028" y="1"/>
                    <a:pt x="1974" y="11"/>
                    <a:pt x="1923" y="33"/>
                  </a:cubicBezTo>
                  <a:lnTo>
                    <a:pt x="1" y="852"/>
                  </a:lnTo>
                  <a:lnTo>
                    <a:pt x="870" y="2158"/>
                  </a:lnTo>
                  <a:lnTo>
                    <a:pt x="2366" y="700"/>
                  </a:lnTo>
                  <a:cubicBezTo>
                    <a:pt x="2505" y="564"/>
                    <a:pt x="2528" y="349"/>
                    <a:pt x="2420" y="185"/>
                  </a:cubicBezTo>
                  <a:lnTo>
                    <a:pt x="2418" y="181"/>
                  </a:lnTo>
                  <a:cubicBezTo>
                    <a:pt x="2341" y="66"/>
                    <a:pt x="2212" y="1"/>
                    <a:pt x="2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8"/>
            <p:cNvSpPr/>
            <p:nvPr/>
          </p:nvSpPr>
          <p:spPr>
            <a:xfrm>
              <a:off x="3679966" y="2371077"/>
              <a:ext cx="148973" cy="117441"/>
            </a:xfrm>
            <a:custGeom>
              <a:avLst/>
              <a:gdLst/>
              <a:ahLst/>
              <a:cxnLst/>
              <a:rect l="l" t="t" r="r" b="b"/>
              <a:pathLst>
                <a:path w="4526" h="3568" extrusionOk="0">
                  <a:moveTo>
                    <a:pt x="3963" y="1"/>
                  </a:moveTo>
                  <a:cubicBezTo>
                    <a:pt x="3765" y="82"/>
                    <a:pt x="3574" y="187"/>
                    <a:pt x="3389" y="304"/>
                  </a:cubicBezTo>
                  <a:cubicBezTo>
                    <a:pt x="3521" y="586"/>
                    <a:pt x="2996" y="1228"/>
                    <a:pt x="2187" y="1767"/>
                  </a:cubicBezTo>
                  <a:cubicBezTo>
                    <a:pt x="1612" y="2153"/>
                    <a:pt x="1041" y="2382"/>
                    <a:pt x="686" y="2399"/>
                  </a:cubicBezTo>
                  <a:cubicBezTo>
                    <a:pt x="462" y="2574"/>
                    <a:pt x="233" y="2748"/>
                    <a:pt x="1" y="2918"/>
                  </a:cubicBezTo>
                  <a:lnTo>
                    <a:pt x="436" y="3568"/>
                  </a:lnTo>
                  <a:lnTo>
                    <a:pt x="4526" y="845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8"/>
            <p:cNvSpPr/>
            <p:nvPr/>
          </p:nvSpPr>
          <p:spPr>
            <a:xfrm>
              <a:off x="3625985" y="2476800"/>
              <a:ext cx="47233" cy="39630"/>
            </a:xfrm>
            <a:custGeom>
              <a:avLst/>
              <a:gdLst/>
              <a:ahLst/>
              <a:cxnLst/>
              <a:rect l="l" t="t" r="r" b="b"/>
              <a:pathLst>
                <a:path w="1435" h="1204" extrusionOk="0">
                  <a:moveTo>
                    <a:pt x="0" y="1"/>
                  </a:moveTo>
                  <a:lnTo>
                    <a:pt x="800" y="1204"/>
                  </a:lnTo>
                  <a:lnTo>
                    <a:pt x="1434" y="783"/>
                  </a:lnTo>
                  <a:lnTo>
                    <a:pt x="1434" y="781"/>
                  </a:lnTo>
                  <a:lnTo>
                    <a:pt x="991" y="115"/>
                  </a:lnTo>
                  <a:cubicBezTo>
                    <a:pt x="838" y="186"/>
                    <a:pt x="680" y="231"/>
                    <a:pt x="524" y="231"/>
                  </a:cubicBezTo>
                  <a:cubicBezTo>
                    <a:pt x="421" y="231"/>
                    <a:pt x="318" y="211"/>
                    <a:pt x="219" y="163"/>
                  </a:cubicBezTo>
                  <a:cubicBezTo>
                    <a:pt x="135" y="122"/>
                    <a:pt x="62" y="68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8"/>
            <p:cNvSpPr/>
            <p:nvPr/>
          </p:nvSpPr>
          <p:spPr>
            <a:xfrm>
              <a:off x="3837168" y="2365712"/>
              <a:ext cx="27023" cy="19222"/>
            </a:xfrm>
            <a:custGeom>
              <a:avLst/>
              <a:gdLst/>
              <a:ahLst/>
              <a:cxnLst/>
              <a:rect l="l" t="t" r="r" b="b"/>
              <a:pathLst>
                <a:path w="821" h="584" extrusionOk="0">
                  <a:moveTo>
                    <a:pt x="1" y="1"/>
                  </a:moveTo>
                  <a:lnTo>
                    <a:pt x="388" y="584"/>
                  </a:lnTo>
                  <a:lnTo>
                    <a:pt x="820" y="295"/>
                  </a:lnTo>
                  <a:cubicBezTo>
                    <a:pt x="588" y="119"/>
                    <a:pt x="292" y="9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8"/>
            <p:cNvSpPr/>
            <p:nvPr/>
          </p:nvSpPr>
          <p:spPr>
            <a:xfrm>
              <a:off x="3574704" y="2455932"/>
              <a:ext cx="77646" cy="82913"/>
            </a:xfrm>
            <a:custGeom>
              <a:avLst/>
              <a:gdLst/>
              <a:ahLst/>
              <a:cxnLst/>
              <a:rect l="l" t="t" r="r" b="b"/>
              <a:pathLst>
                <a:path w="2359" h="2519" extrusionOk="0">
                  <a:moveTo>
                    <a:pt x="1123" y="0"/>
                  </a:moveTo>
                  <a:lnTo>
                    <a:pt x="192" y="620"/>
                  </a:lnTo>
                  <a:cubicBezTo>
                    <a:pt x="41" y="721"/>
                    <a:pt x="1" y="923"/>
                    <a:pt x="102" y="1074"/>
                  </a:cubicBezTo>
                  <a:lnTo>
                    <a:pt x="966" y="2373"/>
                  </a:lnTo>
                  <a:cubicBezTo>
                    <a:pt x="1029" y="2467"/>
                    <a:pt x="1133" y="2519"/>
                    <a:pt x="1238" y="2519"/>
                  </a:cubicBezTo>
                  <a:cubicBezTo>
                    <a:pt x="1300" y="2519"/>
                    <a:pt x="1363" y="2501"/>
                    <a:pt x="1419" y="2463"/>
                  </a:cubicBezTo>
                  <a:lnTo>
                    <a:pt x="2358" y="1838"/>
                  </a:lnTo>
                  <a:lnTo>
                    <a:pt x="1555" y="633"/>
                  </a:lnTo>
                  <a:lnTo>
                    <a:pt x="1554" y="631"/>
                  </a:lnTo>
                  <a:cubicBezTo>
                    <a:pt x="1424" y="498"/>
                    <a:pt x="1326" y="326"/>
                    <a:pt x="1226" y="163"/>
                  </a:cubicBezTo>
                  <a:cubicBezTo>
                    <a:pt x="1193" y="110"/>
                    <a:pt x="1157" y="55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8"/>
            <p:cNvSpPr/>
            <p:nvPr/>
          </p:nvSpPr>
          <p:spPr>
            <a:xfrm>
              <a:off x="3658571" y="2467024"/>
              <a:ext cx="35713" cy="35515"/>
            </a:xfrm>
            <a:custGeom>
              <a:avLst/>
              <a:gdLst/>
              <a:ahLst/>
              <a:cxnLst/>
              <a:rect l="l" t="t" r="r" b="b"/>
              <a:pathLst>
                <a:path w="1085" h="1079" extrusionOk="0">
                  <a:moveTo>
                    <a:pt x="651" y="1"/>
                  </a:moveTo>
                  <a:cubicBezTo>
                    <a:pt x="592" y="45"/>
                    <a:pt x="533" y="89"/>
                    <a:pt x="473" y="132"/>
                  </a:cubicBezTo>
                  <a:cubicBezTo>
                    <a:pt x="327" y="234"/>
                    <a:pt x="168" y="339"/>
                    <a:pt x="1" y="412"/>
                  </a:cubicBezTo>
                  <a:lnTo>
                    <a:pt x="444" y="1078"/>
                  </a:lnTo>
                  <a:lnTo>
                    <a:pt x="1085" y="65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8"/>
            <p:cNvSpPr/>
            <p:nvPr/>
          </p:nvSpPr>
          <p:spPr>
            <a:xfrm>
              <a:off x="3702480" y="2381050"/>
              <a:ext cx="93380" cy="68990"/>
            </a:xfrm>
            <a:custGeom>
              <a:avLst/>
              <a:gdLst/>
              <a:ahLst/>
              <a:cxnLst/>
              <a:rect l="l" t="t" r="r" b="b"/>
              <a:pathLst>
                <a:path w="2837" h="2096" extrusionOk="0">
                  <a:moveTo>
                    <a:pt x="2704" y="1"/>
                  </a:moveTo>
                  <a:lnTo>
                    <a:pt x="2704" y="1"/>
                  </a:lnTo>
                  <a:cubicBezTo>
                    <a:pt x="2525" y="116"/>
                    <a:pt x="2350" y="243"/>
                    <a:pt x="2183" y="370"/>
                  </a:cubicBezTo>
                  <a:cubicBezTo>
                    <a:pt x="1444" y="929"/>
                    <a:pt x="733" y="1526"/>
                    <a:pt x="1" y="2096"/>
                  </a:cubicBezTo>
                  <a:cubicBezTo>
                    <a:pt x="357" y="2079"/>
                    <a:pt x="927" y="1849"/>
                    <a:pt x="1502" y="1464"/>
                  </a:cubicBezTo>
                  <a:cubicBezTo>
                    <a:pt x="2311" y="924"/>
                    <a:pt x="2836" y="283"/>
                    <a:pt x="2704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8"/>
            <p:cNvSpPr/>
            <p:nvPr/>
          </p:nvSpPr>
          <p:spPr>
            <a:xfrm>
              <a:off x="3810342" y="2365613"/>
              <a:ext cx="39630" cy="33310"/>
            </a:xfrm>
            <a:custGeom>
              <a:avLst/>
              <a:gdLst/>
              <a:ahLst/>
              <a:cxnLst/>
              <a:rect l="l" t="t" r="r" b="b"/>
              <a:pathLst>
                <a:path w="1204" h="1012" extrusionOk="0">
                  <a:moveTo>
                    <a:pt x="765" y="1"/>
                  </a:moveTo>
                  <a:cubicBezTo>
                    <a:pt x="749" y="1"/>
                    <a:pt x="733" y="1"/>
                    <a:pt x="717" y="2"/>
                  </a:cubicBezTo>
                  <a:cubicBezTo>
                    <a:pt x="467" y="11"/>
                    <a:pt x="230" y="71"/>
                    <a:pt x="1" y="165"/>
                  </a:cubicBezTo>
                  <a:lnTo>
                    <a:pt x="565" y="1011"/>
                  </a:lnTo>
                  <a:lnTo>
                    <a:pt x="1203" y="586"/>
                  </a:lnTo>
                  <a:lnTo>
                    <a:pt x="816" y="2"/>
                  </a:lnTo>
                  <a:cubicBezTo>
                    <a:pt x="798" y="1"/>
                    <a:pt x="782" y="1"/>
                    <a:pt x="76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8"/>
            <p:cNvSpPr/>
            <p:nvPr/>
          </p:nvSpPr>
          <p:spPr>
            <a:xfrm>
              <a:off x="3893452" y="2276249"/>
              <a:ext cx="53520" cy="27221"/>
            </a:xfrm>
            <a:custGeom>
              <a:avLst/>
              <a:gdLst/>
              <a:ahLst/>
              <a:cxnLst/>
              <a:rect l="l" t="t" r="r" b="b"/>
              <a:pathLst>
                <a:path w="1626" h="827" extrusionOk="0">
                  <a:moveTo>
                    <a:pt x="1539" y="0"/>
                  </a:moveTo>
                  <a:cubicBezTo>
                    <a:pt x="1533" y="0"/>
                    <a:pt x="1528" y="1"/>
                    <a:pt x="1522" y="3"/>
                  </a:cubicBezTo>
                  <a:cubicBezTo>
                    <a:pt x="1086" y="112"/>
                    <a:pt x="400" y="442"/>
                    <a:pt x="53" y="706"/>
                  </a:cubicBezTo>
                  <a:cubicBezTo>
                    <a:pt x="1" y="746"/>
                    <a:pt x="33" y="826"/>
                    <a:pt x="92" y="826"/>
                  </a:cubicBezTo>
                  <a:cubicBezTo>
                    <a:pt x="97" y="826"/>
                    <a:pt x="104" y="826"/>
                    <a:pt x="110" y="824"/>
                  </a:cubicBezTo>
                  <a:cubicBezTo>
                    <a:pt x="541" y="715"/>
                    <a:pt x="1228" y="380"/>
                    <a:pt x="1577" y="114"/>
                  </a:cubicBezTo>
                  <a:cubicBezTo>
                    <a:pt x="1626" y="76"/>
                    <a:pt x="1596" y="0"/>
                    <a:pt x="1539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8"/>
            <p:cNvSpPr/>
            <p:nvPr/>
          </p:nvSpPr>
          <p:spPr>
            <a:xfrm>
              <a:off x="3569800" y="2260286"/>
              <a:ext cx="394355" cy="282904"/>
            </a:xfrm>
            <a:custGeom>
              <a:avLst/>
              <a:gdLst/>
              <a:ahLst/>
              <a:cxnLst/>
              <a:rect l="l" t="t" r="r" b="b"/>
              <a:pathLst>
                <a:path w="11981" h="8595" extrusionOk="0">
                  <a:moveTo>
                    <a:pt x="11388" y="263"/>
                  </a:moveTo>
                  <a:cubicBezTo>
                    <a:pt x="11477" y="263"/>
                    <a:pt x="11565" y="308"/>
                    <a:pt x="11619" y="390"/>
                  </a:cubicBezTo>
                  <a:cubicBezTo>
                    <a:pt x="11689" y="499"/>
                    <a:pt x="11674" y="646"/>
                    <a:pt x="11581" y="736"/>
                  </a:cubicBezTo>
                  <a:lnTo>
                    <a:pt x="10199" y="2082"/>
                  </a:lnTo>
                  <a:lnTo>
                    <a:pt x="9507" y="1042"/>
                  </a:lnTo>
                  <a:lnTo>
                    <a:pt x="11283" y="285"/>
                  </a:lnTo>
                  <a:cubicBezTo>
                    <a:pt x="11317" y="271"/>
                    <a:pt x="11352" y="263"/>
                    <a:pt x="11388" y="263"/>
                  </a:cubicBezTo>
                  <a:close/>
                  <a:moveTo>
                    <a:pt x="9036" y="975"/>
                  </a:moveTo>
                  <a:cubicBezTo>
                    <a:pt x="9098" y="975"/>
                    <a:pt x="9160" y="1004"/>
                    <a:pt x="9197" y="1058"/>
                  </a:cubicBezTo>
                  <a:lnTo>
                    <a:pt x="10066" y="2363"/>
                  </a:lnTo>
                  <a:cubicBezTo>
                    <a:pt x="10123" y="2450"/>
                    <a:pt x="10097" y="2571"/>
                    <a:pt x="10009" y="2629"/>
                  </a:cubicBezTo>
                  <a:lnTo>
                    <a:pt x="9181" y="3180"/>
                  </a:lnTo>
                  <a:lnTo>
                    <a:pt x="8099" y="1558"/>
                  </a:lnTo>
                  <a:lnTo>
                    <a:pt x="8928" y="1007"/>
                  </a:lnTo>
                  <a:cubicBezTo>
                    <a:pt x="8961" y="983"/>
                    <a:pt x="8998" y="975"/>
                    <a:pt x="9036" y="975"/>
                  </a:cubicBezTo>
                  <a:close/>
                  <a:moveTo>
                    <a:pt x="7880" y="1705"/>
                  </a:moveTo>
                  <a:lnTo>
                    <a:pt x="8961" y="3328"/>
                  </a:lnTo>
                  <a:lnTo>
                    <a:pt x="7823" y="4085"/>
                  </a:lnTo>
                  <a:lnTo>
                    <a:pt x="2545" y="7600"/>
                  </a:lnTo>
                  <a:lnTo>
                    <a:pt x="1464" y="5977"/>
                  </a:lnTo>
                  <a:lnTo>
                    <a:pt x="7880" y="1705"/>
                  </a:lnTo>
                  <a:close/>
                  <a:moveTo>
                    <a:pt x="1244" y="6122"/>
                  </a:moveTo>
                  <a:lnTo>
                    <a:pt x="2325" y="7747"/>
                  </a:lnTo>
                  <a:lnTo>
                    <a:pt x="1497" y="8298"/>
                  </a:lnTo>
                  <a:cubicBezTo>
                    <a:pt x="1463" y="8320"/>
                    <a:pt x="1426" y="8331"/>
                    <a:pt x="1388" y="8331"/>
                  </a:cubicBezTo>
                  <a:cubicBezTo>
                    <a:pt x="1325" y="8331"/>
                    <a:pt x="1263" y="8300"/>
                    <a:pt x="1225" y="8244"/>
                  </a:cubicBezTo>
                  <a:lnTo>
                    <a:pt x="361" y="6946"/>
                  </a:lnTo>
                  <a:cubicBezTo>
                    <a:pt x="301" y="6856"/>
                    <a:pt x="325" y="6734"/>
                    <a:pt x="416" y="6674"/>
                  </a:cubicBezTo>
                  <a:lnTo>
                    <a:pt x="1244" y="6122"/>
                  </a:lnTo>
                  <a:close/>
                  <a:moveTo>
                    <a:pt x="11387" y="1"/>
                  </a:moveTo>
                  <a:cubicBezTo>
                    <a:pt x="11316" y="1"/>
                    <a:pt x="11245" y="15"/>
                    <a:pt x="11177" y="44"/>
                  </a:cubicBezTo>
                  <a:lnTo>
                    <a:pt x="9342" y="826"/>
                  </a:lnTo>
                  <a:cubicBezTo>
                    <a:pt x="9256" y="750"/>
                    <a:pt x="9146" y="710"/>
                    <a:pt x="9035" y="710"/>
                  </a:cubicBezTo>
                  <a:cubicBezTo>
                    <a:pt x="8948" y="710"/>
                    <a:pt x="8861" y="734"/>
                    <a:pt x="8783" y="785"/>
                  </a:cubicBezTo>
                  <a:lnTo>
                    <a:pt x="7846" y="1411"/>
                  </a:lnTo>
                  <a:lnTo>
                    <a:pt x="1208" y="5830"/>
                  </a:lnTo>
                  <a:lnTo>
                    <a:pt x="269" y="6455"/>
                  </a:lnTo>
                  <a:cubicBezTo>
                    <a:pt x="59" y="6596"/>
                    <a:pt x="1" y="6881"/>
                    <a:pt x="141" y="7092"/>
                  </a:cubicBezTo>
                  <a:lnTo>
                    <a:pt x="1006" y="8390"/>
                  </a:lnTo>
                  <a:cubicBezTo>
                    <a:pt x="1093" y="8523"/>
                    <a:pt x="1240" y="8595"/>
                    <a:pt x="1389" y="8595"/>
                  </a:cubicBezTo>
                  <a:cubicBezTo>
                    <a:pt x="1476" y="8595"/>
                    <a:pt x="1565" y="8569"/>
                    <a:pt x="1643" y="8518"/>
                  </a:cubicBezTo>
                  <a:lnTo>
                    <a:pt x="7965" y="4307"/>
                  </a:lnTo>
                  <a:lnTo>
                    <a:pt x="9218" y="3473"/>
                  </a:lnTo>
                  <a:lnTo>
                    <a:pt x="10157" y="2848"/>
                  </a:lnTo>
                  <a:cubicBezTo>
                    <a:pt x="10333" y="2731"/>
                    <a:pt x="10401" y="2512"/>
                    <a:pt x="10335" y="2318"/>
                  </a:cubicBezTo>
                  <a:lnTo>
                    <a:pt x="11765" y="925"/>
                  </a:lnTo>
                  <a:cubicBezTo>
                    <a:pt x="11950" y="747"/>
                    <a:pt x="11981" y="460"/>
                    <a:pt x="11834" y="241"/>
                  </a:cubicBezTo>
                  <a:cubicBezTo>
                    <a:pt x="11731" y="87"/>
                    <a:pt x="11561" y="1"/>
                    <a:pt x="11387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7" name="Google Shape;2627;p38"/>
          <p:cNvGrpSpPr/>
          <p:nvPr/>
        </p:nvGrpSpPr>
        <p:grpSpPr>
          <a:xfrm>
            <a:off x="6296008" y="751246"/>
            <a:ext cx="453964" cy="382110"/>
            <a:chOff x="1734858" y="1405683"/>
            <a:chExt cx="453964" cy="382110"/>
          </a:xfrm>
        </p:grpSpPr>
        <p:sp>
          <p:nvSpPr>
            <p:cNvPr id="2628" name="Google Shape;2628;p38"/>
            <p:cNvSpPr/>
            <p:nvPr/>
          </p:nvSpPr>
          <p:spPr>
            <a:xfrm>
              <a:off x="1751777" y="1409929"/>
              <a:ext cx="353244" cy="163752"/>
            </a:xfrm>
            <a:custGeom>
              <a:avLst/>
              <a:gdLst/>
              <a:ahLst/>
              <a:cxnLst/>
              <a:rect l="l" t="t" r="r" b="b"/>
              <a:pathLst>
                <a:path w="10732" h="4975" extrusionOk="0">
                  <a:moveTo>
                    <a:pt x="10066" y="1"/>
                  </a:moveTo>
                  <a:cubicBezTo>
                    <a:pt x="10027" y="1"/>
                    <a:pt x="9990" y="9"/>
                    <a:pt x="9954" y="25"/>
                  </a:cubicBezTo>
                  <a:cubicBezTo>
                    <a:pt x="9586" y="193"/>
                    <a:pt x="9241" y="416"/>
                    <a:pt x="8923" y="666"/>
                  </a:cubicBezTo>
                  <a:lnTo>
                    <a:pt x="8844" y="398"/>
                  </a:lnTo>
                  <a:cubicBezTo>
                    <a:pt x="8810" y="282"/>
                    <a:pt x="8702" y="201"/>
                    <a:pt x="8582" y="201"/>
                  </a:cubicBezTo>
                  <a:cubicBezTo>
                    <a:pt x="8541" y="201"/>
                    <a:pt x="8499" y="209"/>
                    <a:pt x="8462" y="229"/>
                  </a:cubicBezTo>
                  <a:cubicBezTo>
                    <a:pt x="6991" y="969"/>
                    <a:pt x="6034" y="2862"/>
                    <a:pt x="5719" y="3568"/>
                  </a:cubicBezTo>
                  <a:cubicBezTo>
                    <a:pt x="5034" y="3113"/>
                    <a:pt x="3476" y="2201"/>
                    <a:pt x="1959" y="2201"/>
                  </a:cubicBezTo>
                  <a:cubicBezTo>
                    <a:pt x="1842" y="2201"/>
                    <a:pt x="1725" y="2206"/>
                    <a:pt x="1614" y="2218"/>
                  </a:cubicBezTo>
                  <a:cubicBezTo>
                    <a:pt x="1535" y="2226"/>
                    <a:pt x="1464" y="2268"/>
                    <a:pt x="1418" y="2335"/>
                  </a:cubicBezTo>
                  <a:cubicBezTo>
                    <a:pt x="1373" y="2403"/>
                    <a:pt x="1359" y="2486"/>
                    <a:pt x="1382" y="2565"/>
                  </a:cubicBezTo>
                  <a:lnTo>
                    <a:pt x="1459" y="2832"/>
                  </a:lnTo>
                  <a:cubicBezTo>
                    <a:pt x="1270" y="2814"/>
                    <a:pt x="1081" y="2802"/>
                    <a:pt x="890" y="2802"/>
                  </a:cubicBezTo>
                  <a:cubicBezTo>
                    <a:pt x="669" y="2802"/>
                    <a:pt x="451" y="2816"/>
                    <a:pt x="245" y="2845"/>
                  </a:cubicBezTo>
                  <a:cubicBezTo>
                    <a:pt x="168" y="2855"/>
                    <a:pt x="99" y="2899"/>
                    <a:pt x="56" y="2965"/>
                  </a:cubicBezTo>
                  <a:cubicBezTo>
                    <a:pt x="12" y="3032"/>
                    <a:pt x="1" y="3114"/>
                    <a:pt x="23" y="3192"/>
                  </a:cubicBezTo>
                  <a:lnTo>
                    <a:pt x="396" y="4473"/>
                  </a:lnTo>
                  <a:cubicBezTo>
                    <a:pt x="427" y="4581"/>
                    <a:pt x="524" y="4660"/>
                    <a:pt x="639" y="4667"/>
                  </a:cubicBezTo>
                  <a:lnTo>
                    <a:pt x="4930" y="4974"/>
                  </a:lnTo>
                  <a:cubicBezTo>
                    <a:pt x="4933" y="4974"/>
                    <a:pt x="4946" y="4975"/>
                    <a:pt x="4949" y="4975"/>
                  </a:cubicBezTo>
                  <a:cubicBezTo>
                    <a:pt x="5023" y="4975"/>
                    <a:pt x="5092" y="4946"/>
                    <a:pt x="5143" y="4894"/>
                  </a:cubicBezTo>
                  <a:cubicBezTo>
                    <a:pt x="5195" y="4842"/>
                    <a:pt x="5223" y="4773"/>
                    <a:pt x="5221" y="4699"/>
                  </a:cubicBezTo>
                  <a:lnTo>
                    <a:pt x="5219" y="4460"/>
                  </a:lnTo>
                  <a:lnTo>
                    <a:pt x="5642" y="4515"/>
                  </a:lnTo>
                  <a:cubicBezTo>
                    <a:pt x="5653" y="4516"/>
                    <a:pt x="5666" y="4517"/>
                    <a:pt x="5677" y="4517"/>
                  </a:cubicBezTo>
                  <a:cubicBezTo>
                    <a:pt x="5751" y="4517"/>
                    <a:pt x="5823" y="4486"/>
                    <a:pt x="5875" y="4432"/>
                  </a:cubicBezTo>
                  <a:cubicBezTo>
                    <a:pt x="5906" y="4399"/>
                    <a:pt x="5927" y="4361"/>
                    <a:pt x="5939" y="4318"/>
                  </a:cubicBezTo>
                  <a:cubicBezTo>
                    <a:pt x="5988" y="4362"/>
                    <a:pt x="6051" y="4389"/>
                    <a:pt x="6119" y="4389"/>
                  </a:cubicBezTo>
                  <a:cubicBezTo>
                    <a:pt x="6183" y="4389"/>
                    <a:pt x="6244" y="4366"/>
                    <a:pt x="6294" y="4326"/>
                  </a:cubicBezTo>
                  <a:lnTo>
                    <a:pt x="6622" y="4053"/>
                  </a:lnTo>
                  <a:lnTo>
                    <a:pt x="6748" y="4257"/>
                  </a:lnTo>
                  <a:cubicBezTo>
                    <a:pt x="6799" y="4337"/>
                    <a:pt x="6885" y="4385"/>
                    <a:pt x="6980" y="4385"/>
                  </a:cubicBezTo>
                  <a:cubicBezTo>
                    <a:pt x="7039" y="4385"/>
                    <a:pt x="7094" y="4367"/>
                    <a:pt x="7142" y="4332"/>
                  </a:cubicBezTo>
                  <a:lnTo>
                    <a:pt x="10601" y="1775"/>
                  </a:lnTo>
                  <a:cubicBezTo>
                    <a:pt x="10692" y="1707"/>
                    <a:pt x="10732" y="1589"/>
                    <a:pt x="10700" y="1480"/>
                  </a:cubicBezTo>
                  <a:lnTo>
                    <a:pt x="10327" y="199"/>
                  </a:lnTo>
                  <a:cubicBezTo>
                    <a:pt x="10294" y="82"/>
                    <a:pt x="10185" y="1"/>
                    <a:pt x="10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8"/>
            <p:cNvSpPr/>
            <p:nvPr/>
          </p:nvSpPr>
          <p:spPr>
            <a:xfrm>
              <a:off x="1739434" y="1425399"/>
              <a:ext cx="444616" cy="358082"/>
            </a:xfrm>
            <a:custGeom>
              <a:avLst/>
              <a:gdLst/>
              <a:ahLst/>
              <a:cxnLst/>
              <a:rect l="l" t="t" r="r" b="b"/>
              <a:pathLst>
                <a:path w="13508" h="10879" extrusionOk="0">
                  <a:moveTo>
                    <a:pt x="11108" y="0"/>
                  </a:moveTo>
                  <a:cubicBezTo>
                    <a:pt x="11033" y="0"/>
                    <a:pt x="10962" y="21"/>
                    <a:pt x="10899" y="63"/>
                  </a:cubicBezTo>
                  <a:lnTo>
                    <a:pt x="6782" y="2771"/>
                  </a:lnTo>
                  <a:cubicBezTo>
                    <a:pt x="6732" y="2747"/>
                    <a:pt x="6675" y="2732"/>
                    <a:pt x="6618" y="2732"/>
                  </a:cubicBezTo>
                  <a:cubicBezTo>
                    <a:pt x="6583" y="2732"/>
                    <a:pt x="6547" y="2738"/>
                    <a:pt x="6510" y="2748"/>
                  </a:cubicBezTo>
                  <a:lnTo>
                    <a:pt x="5551" y="3027"/>
                  </a:lnTo>
                  <a:cubicBezTo>
                    <a:pt x="5457" y="3054"/>
                    <a:pt x="5383" y="3115"/>
                    <a:pt x="5335" y="3192"/>
                  </a:cubicBezTo>
                  <a:lnTo>
                    <a:pt x="399" y="3112"/>
                  </a:lnTo>
                  <a:cubicBezTo>
                    <a:pt x="280" y="3112"/>
                    <a:pt x="169" y="3168"/>
                    <a:pt x="96" y="3264"/>
                  </a:cubicBezTo>
                  <a:cubicBezTo>
                    <a:pt x="24" y="3361"/>
                    <a:pt x="0" y="3483"/>
                    <a:pt x="35" y="3599"/>
                  </a:cubicBezTo>
                  <a:lnTo>
                    <a:pt x="2022" y="10437"/>
                  </a:lnTo>
                  <a:cubicBezTo>
                    <a:pt x="2069" y="10597"/>
                    <a:pt x="2216" y="10710"/>
                    <a:pt x="2381" y="10713"/>
                  </a:cubicBezTo>
                  <a:cubicBezTo>
                    <a:pt x="2381" y="10713"/>
                    <a:pt x="6681" y="10783"/>
                    <a:pt x="7485" y="10797"/>
                  </a:cubicBezTo>
                  <a:cubicBezTo>
                    <a:pt x="7552" y="10848"/>
                    <a:pt x="7633" y="10879"/>
                    <a:pt x="7719" y="10879"/>
                  </a:cubicBezTo>
                  <a:cubicBezTo>
                    <a:pt x="7755" y="10879"/>
                    <a:pt x="7791" y="10873"/>
                    <a:pt x="7825" y="10864"/>
                  </a:cubicBezTo>
                  <a:lnTo>
                    <a:pt x="8786" y="10585"/>
                  </a:lnTo>
                  <a:cubicBezTo>
                    <a:pt x="8909" y="10549"/>
                    <a:pt x="8999" y="10457"/>
                    <a:pt x="9038" y="10346"/>
                  </a:cubicBezTo>
                  <a:lnTo>
                    <a:pt x="13303" y="7539"/>
                  </a:lnTo>
                  <a:cubicBezTo>
                    <a:pt x="13445" y="7448"/>
                    <a:pt x="13508" y="7274"/>
                    <a:pt x="13462" y="7115"/>
                  </a:cubicBezTo>
                  <a:lnTo>
                    <a:pt x="11475" y="276"/>
                  </a:lnTo>
                  <a:cubicBezTo>
                    <a:pt x="11428" y="114"/>
                    <a:pt x="11277" y="0"/>
                    <a:pt x="11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8"/>
            <p:cNvSpPr/>
            <p:nvPr/>
          </p:nvSpPr>
          <p:spPr>
            <a:xfrm>
              <a:off x="1748024" y="1553833"/>
              <a:ext cx="234914" cy="222637"/>
            </a:xfrm>
            <a:custGeom>
              <a:avLst/>
              <a:gdLst/>
              <a:ahLst/>
              <a:cxnLst/>
              <a:rect l="l" t="t" r="r" b="b"/>
              <a:pathLst>
                <a:path w="7137" h="6764" extrusionOk="0">
                  <a:moveTo>
                    <a:pt x="1" y="1"/>
                  </a:moveTo>
                  <a:lnTo>
                    <a:pt x="1889" y="6498"/>
                  </a:lnTo>
                  <a:cubicBezTo>
                    <a:pt x="1920" y="6603"/>
                    <a:pt x="2016" y="6677"/>
                    <a:pt x="2123" y="6678"/>
                  </a:cubicBezTo>
                  <a:lnTo>
                    <a:pt x="7137" y="6764"/>
                  </a:lnTo>
                  <a:lnTo>
                    <a:pt x="7137" y="6764"/>
                  </a:lnTo>
                  <a:lnTo>
                    <a:pt x="6703" y="5235"/>
                  </a:lnTo>
                  <a:cubicBezTo>
                    <a:pt x="6322" y="4900"/>
                    <a:pt x="6095" y="4700"/>
                    <a:pt x="5596" y="4606"/>
                  </a:cubicBezTo>
                  <a:cubicBezTo>
                    <a:pt x="5079" y="4507"/>
                    <a:pt x="4540" y="4592"/>
                    <a:pt x="4020" y="4496"/>
                  </a:cubicBezTo>
                  <a:cubicBezTo>
                    <a:pt x="3007" y="4309"/>
                    <a:pt x="2230" y="3458"/>
                    <a:pt x="1790" y="2525"/>
                  </a:cubicBezTo>
                  <a:cubicBezTo>
                    <a:pt x="1577" y="2075"/>
                    <a:pt x="1423" y="1594"/>
                    <a:pt x="1191" y="1151"/>
                  </a:cubicBezTo>
                  <a:cubicBezTo>
                    <a:pt x="962" y="708"/>
                    <a:pt x="638" y="288"/>
                    <a:pt x="187" y="72"/>
                  </a:cubicBezTo>
                  <a:cubicBezTo>
                    <a:pt x="128" y="43"/>
                    <a:pt x="65" y="1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8"/>
            <p:cNvSpPr/>
            <p:nvPr/>
          </p:nvSpPr>
          <p:spPr>
            <a:xfrm>
              <a:off x="2022008" y="1446893"/>
              <a:ext cx="157400" cy="313713"/>
            </a:xfrm>
            <a:custGeom>
              <a:avLst/>
              <a:gdLst/>
              <a:ahLst/>
              <a:cxnLst/>
              <a:rect l="l" t="t" r="r" b="b"/>
              <a:pathLst>
                <a:path w="4782" h="9531" extrusionOk="0">
                  <a:moveTo>
                    <a:pt x="2862" y="0"/>
                  </a:moveTo>
                  <a:cubicBezTo>
                    <a:pt x="2818" y="49"/>
                    <a:pt x="2778" y="105"/>
                    <a:pt x="2742" y="160"/>
                  </a:cubicBezTo>
                  <a:cubicBezTo>
                    <a:pt x="2478" y="584"/>
                    <a:pt x="2429" y="1111"/>
                    <a:pt x="2473" y="1608"/>
                  </a:cubicBezTo>
                  <a:cubicBezTo>
                    <a:pt x="2515" y="2107"/>
                    <a:pt x="2644" y="2595"/>
                    <a:pt x="2704" y="3090"/>
                  </a:cubicBezTo>
                  <a:cubicBezTo>
                    <a:pt x="2831" y="4112"/>
                    <a:pt x="2632" y="5249"/>
                    <a:pt x="1877" y="5948"/>
                  </a:cubicBezTo>
                  <a:cubicBezTo>
                    <a:pt x="1491" y="6306"/>
                    <a:pt x="988" y="6524"/>
                    <a:pt x="605" y="6885"/>
                  </a:cubicBezTo>
                  <a:cubicBezTo>
                    <a:pt x="237" y="7233"/>
                    <a:pt x="144" y="7425"/>
                    <a:pt x="0" y="7914"/>
                  </a:cubicBezTo>
                  <a:lnTo>
                    <a:pt x="472" y="9531"/>
                  </a:lnTo>
                  <a:lnTo>
                    <a:pt x="4648" y="6775"/>
                  </a:lnTo>
                  <a:cubicBezTo>
                    <a:pt x="4739" y="6717"/>
                    <a:pt x="4781" y="6603"/>
                    <a:pt x="4751" y="6499"/>
                  </a:cubicBezTo>
                  <a:lnTo>
                    <a:pt x="2862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8"/>
            <p:cNvSpPr/>
            <p:nvPr/>
          </p:nvSpPr>
          <p:spPr>
            <a:xfrm>
              <a:off x="1924975" y="1550410"/>
              <a:ext cx="55429" cy="41012"/>
            </a:xfrm>
            <a:custGeom>
              <a:avLst/>
              <a:gdLst/>
              <a:ahLst/>
              <a:cxnLst/>
              <a:rect l="l" t="t" r="r" b="b"/>
              <a:pathLst>
                <a:path w="1684" h="1246" extrusionOk="0">
                  <a:moveTo>
                    <a:pt x="1443" y="0"/>
                  </a:moveTo>
                  <a:lnTo>
                    <a:pt x="1" y="419"/>
                  </a:lnTo>
                  <a:lnTo>
                    <a:pt x="240" y="1245"/>
                  </a:lnTo>
                  <a:lnTo>
                    <a:pt x="1683" y="827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8"/>
            <p:cNvSpPr/>
            <p:nvPr/>
          </p:nvSpPr>
          <p:spPr>
            <a:xfrm>
              <a:off x="1970595" y="1707381"/>
              <a:ext cx="55396" cy="41012"/>
            </a:xfrm>
            <a:custGeom>
              <a:avLst/>
              <a:gdLst/>
              <a:ahLst/>
              <a:cxnLst/>
              <a:rect l="l" t="t" r="r" b="b"/>
              <a:pathLst>
                <a:path w="1683" h="1246" extrusionOk="0">
                  <a:moveTo>
                    <a:pt x="1442" y="1"/>
                  </a:moveTo>
                  <a:lnTo>
                    <a:pt x="0" y="419"/>
                  </a:lnTo>
                  <a:lnTo>
                    <a:pt x="241" y="1246"/>
                  </a:lnTo>
                  <a:lnTo>
                    <a:pt x="1682" y="827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8"/>
            <p:cNvSpPr/>
            <p:nvPr/>
          </p:nvSpPr>
          <p:spPr>
            <a:xfrm>
              <a:off x="2019540" y="1591356"/>
              <a:ext cx="69911" cy="72676"/>
            </a:xfrm>
            <a:custGeom>
              <a:avLst/>
              <a:gdLst/>
              <a:ahLst/>
              <a:cxnLst/>
              <a:rect l="l" t="t" r="r" b="b"/>
              <a:pathLst>
                <a:path w="2124" h="2208" extrusionOk="0">
                  <a:moveTo>
                    <a:pt x="877" y="660"/>
                  </a:moveTo>
                  <a:cubicBezTo>
                    <a:pt x="902" y="660"/>
                    <a:pt x="924" y="669"/>
                    <a:pt x="935" y="682"/>
                  </a:cubicBezTo>
                  <a:cubicBezTo>
                    <a:pt x="942" y="693"/>
                    <a:pt x="943" y="708"/>
                    <a:pt x="937" y="727"/>
                  </a:cubicBezTo>
                  <a:cubicBezTo>
                    <a:pt x="929" y="754"/>
                    <a:pt x="904" y="777"/>
                    <a:pt x="863" y="802"/>
                  </a:cubicBezTo>
                  <a:cubicBezTo>
                    <a:pt x="857" y="792"/>
                    <a:pt x="834" y="750"/>
                    <a:pt x="828" y="743"/>
                  </a:cubicBezTo>
                  <a:cubicBezTo>
                    <a:pt x="828" y="743"/>
                    <a:pt x="799" y="697"/>
                    <a:pt x="791" y="686"/>
                  </a:cubicBezTo>
                  <a:cubicBezTo>
                    <a:pt x="820" y="669"/>
                    <a:pt x="851" y="660"/>
                    <a:pt x="877" y="660"/>
                  </a:cubicBezTo>
                  <a:close/>
                  <a:moveTo>
                    <a:pt x="1289" y="1400"/>
                  </a:moveTo>
                  <a:cubicBezTo>
                    <a:pt x="1315" y="1400"/>
                    <a:pt x="1336" y="1410"/>
                    <a:pt x="1346" y="1424"/>
                  </a:cubicBezTo>
                  <a:cubicBezTo>
                    <a:pt x="1354" y="1434"/>
                    <a:pt x="1356" y="1448"/>
                    <a:pt x="1349" y="1467"/>
                  </a:cubicBezTo>
                  <a:cubicBezTo>
                    <a:pt x="1341" y="1495"/>
                    <a:pt x="1316" y="1517"/>
                    <a:pt x="1276" y="1543"/>
                  </a:cubicBezTo>
                  <a:cubicBezTo>
                    <a:pt x="1269" y="1532"/>
                    <a:pt x="1245" y="1491"/>
                    <a:pt x="1240" y="1483"/>
                  </a:cubicBezTo>
                  <a:lnTo>
                    <a:pt x="1231" y="1468"/>
                  </a:lnTo>
                  <a:cubicBezTo>
                    <a:pt x="1220" y="1452"/>
                    <a:pt x="1211" y="1438"/>
                    <a:pt x="1204" y="1427"/>
                  </a:cubicBezTo>
                  <a:cubicBezTo>
                    <a:pt x="1235" y="1410"/>
                    <a:pt x="1265" y="1402"/>
                    <a:pt x="1289" y="1400"/>
                  </a:cubicBezTo>
                  <a:close/>
                  <a:moveTo>
                    <a:pt x="854" y="0"/>
                  </a:moveTo>
                  <a:cubicBezTo>
                    <a:pt x="457" y="0"/>
                    <a:pt x="44" y="356"/>
                    <a:pt x="22" y="467"/>
                  </a:cubicBezTo>
                  <a:cubicBezTo>
                    <a:pt x="15" y="496"/>
                    <a:pt x="1" y="573"/>
                    <a:pt x="813" y="1969"/>
                  </a:cubicBezTo>
                  <a:cubicBezTo>
                    <a:pt x="825" y="1990"/>
                    <a:pt x="836" y="2009"/>
                    <a:pt x="845" y="2026"/>
                  </a:cubicBezTo>
                  <a:cubicBezTo>
                    <a:pt x="889" y="2107"/>
                    <a:pt x="943" y="2208"/>
                    <a:pt x="1074" y="2208"/>
                  </a:cubicBezTo>
                  <a:cubicBezTo>
                    <a:pt x="1166" y="2208"/>
                    <a:pt x="1266" y="2154"/>
                    <a:pt x="1498" y="2026"/>
                  </a:cubicBezTo>
                  <a:cubicBezTo>
                    <a:pt x="1668" y="1931"/>
                    <a:pt x="2123" y="1679"/>
                    <a:pt x="1947" y="1180"/>
                  </a:cubicBezTo>
                  <a:cubicBezTo>
                    <a:pt x="1856" y="910"/>
                    <a:pt x="1644" y="826"/>
                    <a:pt x="1532" y="781"/>
                  </a:cubicBezTo>
                  <a:cubicBezTo>
                    <a:pt x="1527" y="778"/>
                    <a:pt x="1523" y="777"/>
                    <a:pt x="1519" y="776"/>
                  </a:cubicBezTo>
                  <a:cubicBezTo>
                    <a:pt x="1511" y="409"/>
                    <a:pt x="1331" y="118"/>
                    <a:pt x="1048" y="30"/>
                  </a:cubicBezTo>
                  <a:cubicBezTo>
                    <a:pt x="986" y="10"/>
                    <a:pt x="921" y="0"/>
                    <a:pt x="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8"/>
            <p:cNvSpPr/>
            <p:nvPr/>
          </p:nvSpPr>
          <p:spPr>
            <a:xfrm>
              <a:off x="2016314" y="1495673"/>
              <a:ext cx="47332" cy="70701"/>
            </a:xfrm>
            <a:custGeom>
              <a:avLst/>
              <a:gdLst/>
              <a:ahLst/>
              <a:cxnLst/>
              <a:rect l="l" t="t" r="r" b="b"/>
              <a:pathLst>
                <a:path w="1438" h="2148" extrusionOk="0">
                  <a:moveTo>
                    <a:pt x="754" y="0"/>
                  </a:moveTo>
                  <a:cubicBezTo>
                    <a:pt x="641" y="0"/>
                    <a:pt x="608" y="1"/>
                    <a:pt x="591" y="4"/>
                  </a:cubicBezTo>
                  <a:cubicBezTo>
                    <a:pt x="538" y="11"/>
                    <a:pt x="492" y="49"/>
                    <a:pt x="479" y="102"/>
                  </a:cubicBezTo>
                  <a:lnTo>
                    <a:pt x="11" y="1934"/>
                  </a:lnTo>
                  <a:cubicBezTo>
                    <a:pt x="1" y="1975"/>
                    <a:pt x="11" y="2019"/>
                    <a:pt x="39" y="2052"/>
                  </a:cubicBezTo>
                  <a:cubicBezTo>
                    <a:pt x="62" y="2080"/>
                    <a:pt x="94" y="2118"/>
                    <a:pt x="507" y="2118"/>
                  </a:cubicBezTo>
                  <a:cubicBezTo>
                    <a:pt x="518" y="2118"/>
                    <a:pt x="535" y="2115"/>
                    <a:pt x="545" y="2113"/>
                  </a:cubicBezTo>
                  <a:cubicBezTo>
                    <a:pt x="593" y="2102"/>
                    <a:pt x="631" y="2065"/>
                    <a:pt x="642" y="2018"/>
                  </a:cubicBezTo>
                  <a:lnTo>
                    <a:pt x="720" y="1719"/>
                  </a:lnTo>
                  <a:cubicBezTo>
                    <a:pt x="749" y="1849"/>
                    <a:pt x="780" y="1982"/>
                    <a:pt x="802" y="2052"/>
                  </a:cubicBezTo>
                  <a:cubicBezTo>
                    <a:pt x="817" y="2098"/>
                    <a:pt x="857" y="2134"/>
                    <a:pt x="906" y="2141"/>
                  </a:cubicBezTo>
                  <a:cubicBezTo>
                    <a:pt x="923" y="2145"/>
                    <a:pt x="955" y="2147"/>
                    <a:pt x="1047" y="2147"/>
                  </a:cubicBezTo>
                  <a:cubicBezTo>
                    <a:pt x="1130" y="2147"/>
                    <a:pt x="1227" y="2145"/>
                    <a:pt x="1268" y="2144"/>
                  </a:cubicBezTo>
                  <a:lnTo>
                    <a:pt x="1283" y="2144"/>
                  </a:lnTo>
                  <a:cubicBezTo>
                    <a:pt x="1322" y="2144"/>
                    <a:pt x="1359" y="2126"/>
                    <a:pt x="1385" y="2096"/>
                  </a:cubicBezTo>
                  <a:cubicBezTo>
                    <a:pt x="1435" y="2035"/>
                    <a:pt x="1437" y="2032"/>
                    <a:pt x="1061" y="108"/>
                  </a:cubicBezTo>
                  <a:cubicBezTo>
                    <a:pt x="1050" y="46"/>
                    <a:pt x="997" y="2"/>
                    <a:pt x="934" y="1"/>
                  </a:cubicBezTo>
                  <a:cubicBezTo>
                    <a:pt x="934" y="1"/>
                    <a:pt x="842" y="0"/>
                    <a:pt x="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8"/>
            <p:cNvSpPr/>
            <p:nvPr/>
          </p:nvSpPr>
          <p:spPr>
            <a:xfrm>
              <a:off x="1955224" y="1602975"/>
              <a:ext cx="39860" cy="90582"/>
            </a:xfrm>
            <a:custGeom>
              <a:avLst/>
              <a:gdLst/>
              <a:ahLst/>
              <a:cxnLst/>
              <a:rect l="l" t="t" r="r" b="b"/>
              <a:pathLst>
                <a:path w="1211" h="2752" extrusionOk="0">
                  <a:moveTo>
                    <a:pt x="239" y="0"/>
                  </a:moveTo>
                  <a:cubicBezTo>
                    <a:pt x="228" y="0"/>
                    <a:pt x="218" y="2"/>
                    <a:pt x="208" y="5"/>
                  </a:cubicBezTo>
                  <a:cubicBezTo>
                    <a:pt x="0" y="66"/>
                    <a:pt x="11" y="728"/>
                    <a:pt x="230" y="1485"/>
                  </a:cubicBezTo>
                  <a:cubicBezTo>
                    <a:pt x="439" y="2205"/>
                    <a:pt x="763" y="2752"/>
                    <a:pt x="972" y="2752"/>
                  </a:cubicBezTo>
                  <a:cubicBezTo>
                    <a:pt x="983" y="2752"/>
                    <a:pt x="993" y="2750"/>
                    <a:pt x="1003" y="2747"/>
                  </a:cubicBezTo>
                  <a:cubicBezTo>
                    <a:pt x="1211" y="2688"/>
                    <a:pt x="1200" y="2025"/>
                    <a:pt x="981" y="1267"/>
                  </a:cubicBezTo>
                  <a:cubicBezTo>
                    <a:pt x="773" y="546"/>
                    <a:pt x="449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8"/>
            <p:cNvSpPr/>
            <p:nvPr/>
          </p:nvSpPr>
          <p:spPr>
            <a:xfrm>
              <a:off x="1912204" y="1726110"/>
              <a:ext cx="36634" cy="34067"/>
            </a:xfrm>
            <a:custGeom>
              <a:avLst/>
              <a:gdLst/>
              <a:ahLst/>
              <a:cxnLst/>
              <a:rect l="l" t="t" r="r" b="b"/>
              <a:pathLst>
                <a:path w="1113" h="1035" extrusionOk="0">
                  <a:moveTo>
                    <a:pt x="578" y="0"/>
                  </a:moveTo>
                  <a:cubicBezTo>
                    <a:pt x="528" y="0"/>
                    <a:pt x="479" y="7"/>
                    <a:pt x="433" y="21"/>
                  </a:cubicBezTo>
                  <a:cubicBezTo>
                    <a:pt x="159" y="101"/>
                    <a:pt x="1" y="388"/>
                    <a:pt x="80" y="662"/>
                  </a:cubicBezTo>
                  <a:cubicBezTo>
                    <a:pt x="144" y="881"/>
                    <a:pt x="347" y="1034"/>
                    <a:pt x="576" y="1034"/>
                  </a:cubicBezTo>
                  <a:cubicBezTo>
                    <a:pt x="626" y="1034"/>
                    <a:pt x="674" y="1028"/>
                    <a:pt x="722" y="1013"/>
                  </a:cubicBezTo>
                  <a:cubicBezTo>
                    <a:pt x="855" y="975"/>
                    <a:pt x="964" y="886"/>
                    <a:pt x="1031" y="766"/>
                  </a:cubicBezTo>
                  <a:cubicBezTo>
                    <a:pt x="1097" y="645"/>
                    <a:pt x="1112" y="505"/>
                    <a:pt x="1074" y="372"/>
                  </a:cubicBezTo>
                  <a:cubicBezTo>
                    <a:pt x="1010" y="152"/>
                    <a:pt x="807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8"/>
            <p:cNvSpPr/>
            <p:nvPr/>
          </p:nvSpPr>
          <p:spPr>
            <a:xfrm>
              <a:off x="1826362" y="1550344"/>
              <a:ext cx="82946" cy="82024"/>
            </a:xfrm>
            <a:custGeom>
              <a:avLst/>
              <a:gdLst/>
              <a:ahLst/>
              <a:cxnLst/>
              <a:rect l="l" t="t" r="r" b="b"/>
              <a:pathLst>
                <a:path w="2520" h="2492" extrusionOk="0">
                  <a:moveTo>
                    <a:pt x="1140" y="0"/>
                  </a:moveTo>
                  <a:cubicBezTo>
                    <a:pt x="1135" y="0"/>
                    <a:pt x="1129" y="0"/>
                    <a:pt x="1122" y="1"/>
                  </a:cubicBezTo>
                  <a:cubicBezTo>
                    <a:pt x="1072" y="10"/>
                    <a:pt x="1032" y="44"/>
                    <a:pt x="1016" y="92"/>
                  </a:cubicBezTo>
                  <a:lnTo>
                    <a:pt x="794" y="777"/>
                  </a:lnTo>
                  <a:lnTo>
                    <a:pt x="102" y="981"/>
                  </a:lnTo>
                  <a:cubicBezTo>
                    <a:pt x="54" y="995"/>
                    <a:pt x="18" y="1036"/>
                    <a:pt x="11" y="1085"/>
                  </a:cubicBezTo>
                  <a:cubicBezTo>
                    <a:pt x="1" y="1134"/>
                    <a:pt x="22" y="1185"/>
                    <a:pt x="62" y="1214"/>
                  </a:cubicBezTo>
                  <a:lnTo>
                    <a:pt x="646" y="1638"/>
                  </a:lnTo>
                  <a:lnTo>
                    <a:pt x="628" y="2358"/>
                  </a:lnTo>
                  <a:cubicBezTo>
                    <a:pt x="625" y="2407"/>
                    <a:pt x="654" y="2454"/>
                    <a:pt x="698" y="2478"/>
                  </a:cubicBezTo>
                  <a:cubicBezTo>
                    <a:pt x="716" y="2487"/>
                    <a:pt x="737" y="2492"/>
                    <a:pt x="758" y="2492"/>
                  </a:cubicBezTo>
                  <a:cubicBezTo>
                    <a:pt x="787" y="2492"/>
                    <a:pt x="815" y="2484"/>
                    <a:pt x="838" y="2468"/>
                  </a:cubicBezTo>
                  <a:lnTo>
                    <a:pt x="1421" y="2044"/>
                  </a:lnTo>
                  <a:lnTo>
                    <a:pt x="2101" y="2283"/>
                  </a:lnTo>
                  <a:cubicBezTo>
                    <a:pt x="2115" y="2289"/>
                    <a:pt x="2130" y="2292"/>
                    <a:pt x="2145" y="2292"/>
                  </a:cubicBezTo>
                  <a:cubicBezTo>
                    <a:pt x="2178" y="2292"/>
                    <a:pt x="2211" y="2278"/>
                    <a:pt x="2236" y="2255"/>
                  </a:cubicBezTo>
                  <a:cubicBezTo>
                    <a:pt x="2272" y="2218"/>
                    <a:pt x="2285" y="2166"/>
                    <a:pt x="2269" y="2118"/>
                  </a:cubicBezTo>
                  <a:lnTo>
                    <a:pt x="2046" y="1433"/>
                  </a:lnTo>
                  <a:lnTo>
                    <a:pt x="2484" y="862"/>
                  </a:lnTo>
                  <a:cubicBezTo>
                    <a:pt x="2514" y="822"/>
                    <a:pt x="2519" y="768"/>
                    <a:pt x="2497" y="724"/>
                  </a:cubicBezTo>
                  <a:cubicBezTo>
                    <a:pt x="2475" y="678"/>
                    <a:pt x="2429" y="650"/>
                    <a:pt x="2379" y="650"/>
                  </a:cubicBezTo>
                  <a:lnTo>
                    <a:pt x="1658" y="650"/>
                  </a:lnTo>
                  <a:lnTo>
                    <a:pt x="1250" y="58"/>
                  </a:lnTo>
                  <a:cubicBezTo>
                    <a:pt x="1224" y="21"/>
                    <a:pt x="1183" y="0"/>
                    <a:pt x="1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8"/>
            <p:cNvSpPr/>
            <p:nvPr/>
          </p:nvSpPr>
          <p:spPr>
            <a:xfrm>
              <a:off x="2101662" y="1607254"/>
              <a:ext cx="53882" cy="74223"/>
            </a:xfrm>
            <a:custGeom>
              <a:avLst/>
              <a:gdLst/>
              <a:ahLst/>
              <a:cxnLst/>
              <a:rect l="l" t="t" r="r" b="b"/>
              <a:pathLst>
                <a:path w="1637" h="2255" extrusionOk="0">
                  <a:moveTo>
                    <a:pt x="675" y="0"/>
                  </a:moveTo>
                  <a:cubicBezTo>
                    <a:pt x="340" y="0"/>
                    <a:pt x="82" y="231"/>
                    <a:pt x="38" y="570"/>
                  </a:cubicBezTo>
                  <a:cubicBezTo>
                    <a:pt x="1" y="778"/>
                    <a:pt x="265" y="1873"/>
                    <a:pt x="269" y="1889"/>
                  </a:cubicBezTo>
                  <a:cubicBezTo>
                    <a:pt x="339" y="2117"/>
                    <a:pt x="544" y="2255"/>
                    <a:pt x="820" y="2255"/>
                  </a:cubicBezTo>
                  <a:cubicBezTo>
                    <a:pt x="1081" y="2255"/>
                    <a:pt x="1406" y="2118"/>
                    <a:pt x="1522" y="1862"/>
                  </a:cubicBezTo>
                  <a:cubicBezTo>
                    <a:pt x="1637" y="1607"/>
                    <a:pt x="1571" y="1227"/>
                    <a:pt x="1523" y="1154"/>
                  </a:cubicBezTo>
                  <a:cubicBezTo>
                    <a:pt x="1500" y="1117"/>
                    <a:pt x="1456" y="1092"/>
                    <a:pt x="1410" y="1092"/>
                  </a:cubicBezTo>
                  <a:cubicBezTo>
                    <a:pt x="1404" y="1092"/>
                    <a:pt x="1395" y="1092"/>
                    <a:pt x="1389" y="1093"/>
                  </a:cubicBezTo>
                  <a:cubicBezTo>
                    <a:pt x="1373" y="1096"/>
                    <a:pt x="1039" y="1146"/>
                    <a:pt x="1039" y="1146"/>
                  </a:cubicBezTo>
                  <a:cubicBezTo>
                    <a:pt x="1004" y="1151"/>
                    <a:pt x="972" y="1171"/>
                    <a:pt x="951" y="1202"/>
                  </a:cubicBezTo>
                  <a:cubicBezTo>
                    <a:pt x="929" y="1232"/>
                    <a:pt x="922" y="1269"/>
                    <a:pt x="930" y="1305"/>
                  </a:cubicBezTo>
                  <a:cubicBezTo>
                    <a:pt x="946" y="1374"/>
                    <a:pt x="958" y="1474"/>
                    <a:pt x="948" y="1507"/>
                  </a:cubicBezTo>
                  <a:cubicBezTo>
                    <a:pt x="946" y="1519"/>
                    <a:pt x="929" y="1534"/>
                    <a:pt x="917" y="1534"/>
                  </a:cubicBezTo>
                  <a:cubicBezTo>
                    <a:pt x="903" y="1534"/>
                    <a:pt x="868" y="1503"/>
                    <a:pt x="842" y="1421"/>
                  </a:cubicBezTo>
                  <a:cubicBezTo>
                    <a:pt x="807" y="1299"/>
                    <a:pt x="750" y="1002"/>
                    <a:pt x="730" y="888"/>
                  </a:cubicBezTo>
                  <a:cubicBezTo>
                    <a:pt x="728" y="867"/>
                    <a:pt x="724" y="847"/>
                    <a:pt x="720" y="827"/>
                  </a:cubicBezTo>
                  <a:cubicBezTo>
                    <a:pt x="714" y="799"/>
                    <a:pt x="706" y="757"/>
                    <a:pt x="702" y="755"/>
                  </a:cubicBezTo>
                  <a:cubicBezTo>
                    <a:pt x="702" y="755"/>
                    <a:pt x="711" y="747"/>
                    <a:pt x="740" y="741"/>
                  </a:cubicBezTo>
                  <a:cubicBezTo>
                    <a:pt x="750" y="737"/>
                    <a:pt x="757" y="737"/>
                    <a:pt x="760" y="735"/>
                  </a:cubicBezTo>
                  <a:cubicBezTo>
                    <a:pt x="777" y="750"/>
                    <a:pt x="796" y="822"/>
                    <a:pt x="805" y="863"/>
                  </a:cubicBezTo>
                  <a:cubicBezTo>
                    <a:pt x="814" y="899"/>
                    <a:pt x="823" y="934"/>
                    <a:pt x="835" y="965"/>
                  </a:cubicBezTo>
                  <a:cubicBezTo>
                    <a:pt x="853" y="1018"/>
                    <a:pt x="904" y="1053"/>
                    <a:pt x="958" y="1053"/>
                  </a:cubicBezTo>
                  <a:cubicBezTo>
                    <a:pt x="967" y="1053"/>
                    <a:pt x="974" y="1053"/>
                    <a:pt x="980" y="1051"/>
                  </a:cubicBezTo>
                  <a:lnTo>
                    <a:pt x="1361" y="986"/>
                  </a:lnTo>
                  <a:cubicBezTo>
                    <a:pt x="1427" y="975"/>
                    <a:pt x="1475" y="915"/>
                    <a:pt x="1470" y="847"/>
                  </a:cubicBezTo>
                  <a:cubicBezTo>
                    <a:pt x="1432" y="291"/>
                    <a:pt x="1040" y="0"/>
                    <a:pt x="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8"/>
            <p:cNvSpPr/>
            <p:nvPr/>
          </p:nvSpPr>
          <p:spPr>
            <a:xfrm>
              <a:off x="1884391" y="1649846"/>
              <a:ext cx="36634" cy="34133"/>
            </a:xfrm>
            <a:custGeom>
              <a:avLst/>
              <a:gdLst/>
              <a:ahLst/>
              <a:cxnLst/>
              <a:rect l="l" t="t" r="r" b="b"/>
              <a:pathLst>
                <a:path w="1113" h="1037" extrusionOk="0">
                  <a:moveTo>
                    <a:pt x="537" y="1"/>
                  </a:moveTo>
                  <a:cubicBezTo>
                    <a:pt x="488" y="1"/>
                    <a:pt x="439" y="9"/>
                    <a:pt x="392" y="22"/>
                  </a:cubicBezTo>
                  <a:cubicBezTo>
                    <a:pt x="259" y="61"/>
                    <a:pt x="150" y="149"/>
                    <a:pt x="84" y="270"/>
                  </a:cubicBezTo>
                  <a:cubicBezTo>
                    <a:pt x="17" y="391"/>
                    <a:pt x="1" y="531"/>
                    <a:pt x="40" y="664"/>
                  </a:cubicBezTo>
                  <a:cubicBezTo>
                    <a:pt x="104" y="883"/>
                    <a:pt x="307" y="1036"/>
                    <a:pt x="536" y="1036"/>
                  </a:cubicBezTo>
                  <a:cubicBezTo>
                    <a:pt x="585" y="1036"/>
                    <a:pt x="633" y="1030"/>
                    <a:pt x="681" y="1015"/>
                  </a:cubicBezTo>
                  <a:cubicBezTo>
                    <a:pt x="955" y="935"/>
                    <a:pt x="1113" y="648"/>
                    <a:pt x="1033" y="373"/>
                  </a:cubicBezTo>
                  <a:cubicBezTo>
                    <a:pt x="969" y="154"/>
                    <a:pt x="766" y="1"/>
                    <a:pt x="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8"/>
            <p:cNvSpPr/>
            <p:nvPr/>
          </p:nvSpPr>
          <p:spPr>
            <a:xfrm>
              <a:off x="1823202" y="1691187"/>
              <a:ext cx="65929" cy="67607"/>
            </a:xfrm>
            <a:custGeom>
              <a:avLst/>
              <a:gdLst/>
              <a:ahLst/>
              <a:cxnLst/>
              <a:rect l="l" t="t" r="r" b="b"/>
              <a:pathLst>
                <a:path w="2003" h="2054" extrusionOk="0">
                  <a:moveTo>
                    <a:pt x="737" y="0"/>
                  </a:moveTo>
                  <a:cubicBezTo>
                    <a:pt x="724" y="0"/>
                    <a:pt x="708" y="5"/>
                    <a:pt x="692" y="10"/>
                  </a:cubicBezTo>
                  <a:cubicBezTo>
                    <a:pt x="645" y="27"/>
                    <a:pt x="613" y="69"/>
                    <a:pt x="608" y="121"/>
                  </a:cubicBezTo>
                  <a:lnTo>
                    <a:pt x="556" y="674"/>
                  </a:lnTo>
                  <a:lnTo>
                    <a:pt x="70" y="945"/>
                  </a:lnTo>
                  <a:cubicBezTo>
                    <a:pt x="27" y="971"/>
                    <a:pt x="0" y="1016"/>
                    <a:pt x="2" y="1067"/>
                  </a:cubicBezTo>
                  <a:cubicBezTo>
                    <a:pt x="5" y="1117"/>
                    <a:pt x="35" y="1162"/>
                    <a:pt x="82" y="1181"/>
                  </a:cubicBezTo>
                  <a:lnTo>
                    <a:pt x="593" y="1403"/>
                  </a:lnTo>
                  <a:lnTo>
                    <a:pt x="700" y="1947"/>
                  </a:lnTo>
                  <a:cubicBezTo>
                    <a:pt x="711" y="1997"/>
                    <a:pt x="747" y="2037"/>
                    <a:pt x="796" y="2050"/>
                  </a:cubicBezTo>
                  <a:cubicBezTo>
                    <a:pt x="809" y="2053"/>
                    <a:pt x="819" y="2054"/>
                    <a:pt x="831" y="2054"/>
                  </a:cubicBezTo>
                  <a:cubicBezTo>
                    <a:pt x="869" y="2054"/>
                    <a:pt x="906" y="2038"/>
                    <a:pt x="929" y="2010"/>
                  </a:cubicBezTo>
                  <a:lnTo>
                    <a:pt x="1296" y="1592"/>
                  </a:lnTo>
                  <a:lnTo>
                    <a:pt x="1848" y="1659"/>
                  </a:lnTo>
                  <a:cubicBezTo>
                    <a:pt x="1854" y="1660"/>
                    <a:pt x="1859" y="1660"/>
                    <a:pt x="1864" y="1660"/>
                  </a:cubicBezTo>
                  <a:cubicBezTo>
                    <a:pt x="1908" y="1660"/>
                    <a:pt x="1949" y="1638"/>
                    <a:pt x="1975" y="1600"/>
                  </a:cubicBezTo>
                  <a:cubicBezTo>
                    <a:pt x="2001" y="1558"/>
                    <a:pt x="2002" y="1505"/>
                    <a:pt x="1977" y="1461"/>
                  </a:cubicBezTo>
                  <a:lnTo>
                    <a:pt x="1694" y="982"/>
                  </a:lnTo>
                  <a:lnTo>
                    <a:pt x="1928" y="477"/>
                  </a:lnTo>
                  <a:cubicBezTo>
                    <a:pt x="1949" y="431"/>
                    <a:pt x="1943" y="377"/>
                    <a:pt x="1911" y="339"/>
                  </a:cubicBezTo>
                  <a:cubicBezTo>
                    <a:pt x="1885" y="307"/>
                    <a:pt x="1848" y="290"/>
                    <a:pt x="1809" y="290"/>
                  </a:cubicBezTo>
                  <a:cubicBezTo>
                    <a:pt x="1798" y="290"/>
                    <a:pt x="1789" y="290"/>
                    <a:pt x="1779" y="292"/>
                  </a:cubicBezTo>
                  <a:lnTo>
                    <a:pt x="1236" y="413"/>
                  </a:lnTo>
                  <a:lnTo>
                    <a:pt x="828" y="35"/>
                  </a:lnTo>
                  <a:cubicBezTo>
                    <a:pt x="803" y="13"/>
                    <a:pt x="771" y="0"/>
                    <a:pt x="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8"/>
            <p:cNvSpPr/>
            <p:nvPr/>
          </p:nvSpPr>
          <p:spPr>
            <a:xfrm>
              <a:off x="2052323" y="1682399"/>
              <a:ext cx="36634" cy="34100"/>
            </a:xfrm>
            <a:custGeom>
              <a:avLst/>
              <a:gdLst/>
              <a:ahLst/>
              <a:cxnLst/>
              <a:rect l="l" t="t" r="r" b="b"/>
              <a:pathLst>
                <a:path w="1113" h="1036" extrusionOk="0">
                  <a:moveTo>
                    <a:pt x="537" y="0"/>
                  </a:moveTo>
                  <a:cubicBezTo>
                    <a:pt x="488" y="0"/>
                    <a:pt x="438" y="8"/>
                    <a:pt x="392" y="22"/>
                  </a:cubicBezTo>
                  <a:cubicBezTo>
                    <a:pt x="259" y="60"/>
                    <a:pt x="149" y="148"/>
                    <a:pt x="83" y="268"/>
                  </a:cubicBezTo>
                  <a:cubicBezTo>
                    <a:pt x="16" y="390"/>
                    <a:pt x="0" y="530"/>
                    <a:pt x="39" y="663"/>
                  </a:cubicBezTo>
                  <a:cubicBezTo>
                    <a:pt x="104" y="882"/>
                    <a:pt x="307" y="1035"/>
                    <a:pt x="536" y="1035"/>
                  </a:cubicBezTo>
                  <a:cubicBezTo>
                    <a:pt x="583" y="1035"/>
                    <a:pt x="632" y="1028"/>
                    <a:pt x="680" y="1013"/>
                  </a:cubicBezTo>
                  <a:cubicBezTo>
                    <a:pt x="955" y="933"/>
                    <a:pt x="1112" y="646"/>
                    <a:pt x="1032" y="373"/>
                  </a:cubicBezTo>
                  <a:cubicBezTo>
                    <a:pt x="969" y="153"/>
                    <a:pt x="765" y="0"/>
                    <a:pt x="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8"/>
            <p:cNvSpPr/>
            <p:nvPr/>
          </p:nvSpPr>
          <p:spPr>
            <a:xfrm>
              <a:off x="1734858" y="1405683"/>
              <a:ext cx="453964" cy="382110"/>
            </a:xfrm>
            <a:custGeom>
              <a:avLst/>
              <a:gdLst/>
              <a:ahLst/>
              <a:cxnLst/>
              <a:rect l="l" t="t" r="r" b="b"/>
              <a:pathLst>
                <a:path w="13792" h="11609" extrusionOk="0">
                  <a:moveTo>
                    <a:pt x="10581" y="269"/>
                  </a:moveTo>
                  <a:cubicBezTo>
                    <a:pt x="10650" y="269"/>
                    <a:pt x="10696" y="299"/>
                    <a:pt x="10714" y="365"/>
                  </a:cubicBezTo>
                  <a:lnTo>
                    <a:pt x="10799" y="661"/>
                  </a:lnTo>
                  <a:cubicBezTo>
                    <a:pt x="9520" y="1502"/>
                    <a:pt x="11238" y="370"/>
                    <a:pt x="7995" y="2505"/>
                  </a:cubicBezTo>
                  <a:cubicBezTo>
                    <a:pt x="8634" y="1640"/>
                    <a:pt x="10119" y="269"/>
                    <a:pt x="10581" y="269"/>
                  </a:cubicBezTo>
                  <a:close/>
                  <a:moveTo>
                    <a:pt x="9096" y="463"/>
                  </a:moveTo>
                  <a:cubicBezTo>
                    <a:pt x="9158" y="463"/>
                    <a:pt x="9214" y="505"/>
                    <a:pt x="9231" y="566"/>
                  </a:cubicBezTo>
                  <a:lnTo>
                    <a:pt x="9283" y="748"/>
                  </a:lnTo>
                  <a:cubicBezTo>
                    <a:pt x="8469" y="1407"/>
                    <a:pt x="7831" y="2245"/>
                    <a:pt x="7411" y="2890"/>
                  </a:cubicBezTo>
                  <a:lnTo>
                    <a:pt x="6906" y="3222"/>
                  </a:lnTo>
                  <a:cubicBezTo>
                    <a:pt x="6852" y="3204"/>
                    <a:pt x="6803" y="3199"/>
                    <a:pt x="6760" y="3199"/>
                  </a:cubicBezTo>
                  <a:cubicBezTo>
                    <a:pt x="6676" y="3199"/>
                    <a:pt x="6619" y="3221"/>
                    <a:pt x="6610" y="3222"/>
                  </a:cubicBezTo>
                  <a:cubicBezTo>
                    <a:pt x="7036" y="2399"/>
                    <a:pt x="7865" y="1065"/>
                    <a:pt x="9036" y="477"/>
                  </a:cubicBezTo>
                  <a:cubicBezTo>
                    <a:pt x="9056" y="467"/>
                    <a:pt x="9076" y="463"/>
                    <a:pt x="9096" y="463"/>
                  </a:cubicBezTo>
                  <a:close/>
                  <a:moveTo>
                    <a:pt x="1404" y="3065"/>
                  </a:moveTo>
                  <a:cubicBezTo>
                    <a:pt x="1560" y="3065"/>
                    <a:pt x="1717" y="3073"/>
                    <a:pt x="1872" y="3087"/>
                  </a:cubicBezTo>
                  <a:cubicBezTo>
                    <a:pt x="1967" y="3093"/>
                    <a:pt x="2063" y="3104"/>
                    <a:pt x="2155" y="3117"/>
                  </a:cubicBezTo>
                  <a:cubicBezTo>
                    <a:pt x="2863" y="3209"/>
                    <a:pt x="3538" y="3416"/>
                    <a:pt x="4101" y="3634"/>
                  </a:cubicBezTo>
                  <a:lnTo>
                    <a:pt x="2298" y="3605"/>
                  </a:lnTo>
                  <a:lnTo>
                    <a:pt x="2022" y="3601"/>
                  </a:lnTo>
                  <a:lnTo>
                    <a:pt x="749" y="3581"/>
                  </a:lnTo>
                  <a:lnTo>
                    <a:pt x="664" y="3284"/>
                  </a:lnTo>
                  <a:cubicBezTo>
                    <a:pt x="639" y="3204"/>
                    <a:pt x="695" y="3117"/>
                    <a:pt x="778" y="3105"/>
                  </a:cubicBezTo>
                  <a:cubicBezTo>
                    <a:pt x="987" y="3077"/>
                    <a:pt x="1195" y="3065"/>
                    <a:pt x="1404" y="3065"/>
                  </a:cubicBezTo>
                  <a:close/>
                  <a:moveTo>
                    <a:pt x="2473" y="2464"/>
                  </a:moveTo>
                  <a:cubicBezTo>
                    <a:pt x="3681" y="2464"/>
                    <a:pt x="4929" y="3071"/>
                    <a:pt x="5661" y="3496"/>
                  </a:cubicBezTo>
                  <a:cubicBezTo>
                    <a:pt x="5645" y="3503"/>
                    <a:pt x="5521" y="3527"/>
                    <a:pt x="5410" y="3656"/>
                  </a:cubicBezTo>
                  <a:lnTo>
                    <a:pt x="4808" y="3645"/>
                  </a:lnTo>
                  <a:cubicBezTo>
                    <a:pt x="4094" y="3317"/>
                    <a:pt x="3113" y="2956"/>
                    <a:pt x="2076" y="2839"/>
                  </a:cubicBezTo>
                  <a:lnTo>
                    <a:pt x="2075" y="2839"/>
                  </a:lnTo>
                  <a:lnTo>
                    <a:pt x="2022" y="2660"/>
                  </a:lnTo>
                  <a:cubicBezTo>
                    <a:pt x="1999" y="2577"/>
                    <a:pt x="2054" y="2490"/>
                    <a:pt x="2142" y="2480"/>
                  </a:cubicBezTo>
                  <a:cubicBezTo>
                    <a:pt x="2251" y="2469"/>
                    <a:pt x="2362" y="2464"/>
                    <a:pt x="2473" y="2464"/>
                  </a:cubicBezTo>
                  <a:close/>
                  <a:moveTo>
                    <a:pt x="5558" y="4062"/>
                  </a:moveTo>
                  <a:cubicBezTo>
                    <a:pt x="5558" y="4062"/>
                    <a:pt x="5558" y="4062"/>
                    <a:pt x="5558" y="4062"/>
                  </a:cubicBezTo>
                  <a:lnTo>
                    <a:pt x="5558" y="4062"/>
                  </a:lnTo>
                  <a:cubicBezTo>
                    <a:pt x="5558" y="4062"/>
                    <a:pt x="5558" y="4062"/>
                    <a:pt x="5558" y="4062"/>
                  </a:cubicBezTo>
                  <a:cubicBezTo>
                    <a:pt x="5558" y="4062"/>
                    <a:pt x="5558" y="4062"/>
                    <a:pt x="5558" y="4062"/>
                  </a:cubicBezTo>
                  <a:close/>
                  <a:moveTo>
                    <a:pt x="11229" y="731"/>
                  </a:moveTo>
                  <a:cubicBezTo>
                    <a:pt x="11235" y="731"/>
                    <a:pt x="11241" y="731"/>
                    <a:pt x="11248" y="731"/>
                  </a:cubicBezTo>
                  <a:cubicBezTo>
                    <a:pt x="11353" y="731"/>
                    <a:pt x="11457" y="799"/>
                    <a:pt x="11489" y="911"/>
                  </a:cubicBezTo>
                  <a:lnTo>
                    <a:pt x="13476" y="7749"/>
                  </a:lnTo>
                  <a:cubicBezTo>
                    <a:pt x="13505" y="7855"/>
                    <a:pt x="13464" y="7969"/>
                    <a:pt x="13373" y="8027"/>
                  </a:cubicBezTo>
                  <a:lnTo>
                    <a:pt x="9321" y="10694"/>
                  </a:lnTo>
                  <a:cubicBezTo>
                    <a:pt x="9321" y="10685"/>
                    <a:pt x="9319" y="10678"/>
                    <a:pt x="9318" y="10671"/>
                  </a:cubicBezTo>
                  <a:cubicBezTo>
                    <a:pt x="7049" y="2928"/>
                    <a:pt x="7276" y="3522"/>
                    <a:pt x="7149" y="3379"/>
                  </a:cubicBezTo>
                  <a:cubicBezTo>
                    <a:pt x="7608" y="3077"/>
                    <a:pt x="9726" y="1685"/>
                    <a:pt x="9819" y="1623"/>
                  </a:cubicBezTo>
                  <a:lnTo>
                    <a:pt x="9819" y="1623"/>
                  </a:lnTo>
                  <a:cubicBezTo>
                    <a:pt x="11135" y="760"/>
                    <a:pt x="11148" y="731"/>
                    <a:pt x="11229" y="731"/>
                  </a:cubicBezTo>
                  <a:close/>
                  <a:moveTo>
                    <a:pt x="552" y="3842"/>
                  </a:moveTo>
                  <a:lnTo>
                    <a:pt x="828" y="3846"/>
                  </a:lnTo>
                  <a:lnTo>
                    <a:pt x="2100" y="3867"/>
                  </a:lnTo>
                  <a:lnTo>
                    <a:pt x="2376" y="3870"/>
                  </a:lnTo>
                  <a:cubicBezTo>
                    <a:pt x="2415" y="3870"/>
                    <a:pt x="2425" y="3870"/>
                    <a:pt x="2422" y="3870"/>
                  </a:cubicBezTo>
                  <a:cubicBezTo>
                    <a:pt x="2417" y="3870"/>
                    <a:pt x="2378" y="3870"/>
                    <a:pt x="2375" y="3870"/>
                  </a:cubicBezTo>
                  <a:cubicBezTo>
                    <a:pt x="2366" y="3870"/>
                    <a:pt x="2689" y="3875"/>
                    <a:pt x="5291" y="3917"/>
                  </a:cubicBezTo>
                  <a:cubicBezTo>
                    <a:pt x="5259" y="4107"/>
                    <a:pt x="5128" y="3472"/>
                    <a:pt x="7368" y="11236"/>
                  </a:cubicBezTo>
                  <a:cubicBezTo>
                    <a:pt x="7369" y="11244"/>
                    <a:pt x="7372" y="11252"/>
                    <a:pt x="7376" y="11258"/>
                  </a:cubicBezTo>
                  <a:lnTo>
                    <a:pt x="2525" y="11179"/>
                  </a:lnTo>
                  <a:cubicBezTo>
                    <a:pt x="2416" y="11178"/>
                    <a:pt x="2320" y="11104"/>
                    <a:pt x="2290" y="10999"/>
                  </a:cubicBezTo>
                  <a:lnTo>
                    <a:pt x="303" y="4161"/>
                  </a:lnTo>
                  <a:cubicBezTo>
                    <a:pt x="256" y="4002"/>
                    <a:pt x="376" y="3842"/>
                    <a:pt x="541" y="3842"/>
                  </a:cubicBezTo>
                  <a:close/>
                  <a:moveTo>
                    <a:pt x="6758" y="3463"/>
                  </a:moveTo>
                  <a:cubicBezTo>
                    <a:pt x="6873" y="3463"/>
                    <a:pt x="6965" y="3535"/>
                    <a:pt x="7001" y="3642"/>
                  </a:cubicBezTo>
                  <a:cubicBezTo>
                    <a:pt x="7005" y="3657"/>
                    <a:pt x="7195" y="4308"/>
                    <a:pt x="7194" y="4308"/>
                  </a:cubicBezTo>
                  <a:cubicBezTo>
                    <a:pt x="7194" y="4308"/>
                    <a:pt x="7194" y="4307"/>
                    <a:pt x="7193" y="4306"/>
                  </a:cubicBezTo>
                  <a:lnTo>
                    <a:pt x="7193" y="4306"/>
                  </a:lnTo>
                  <a:cubicBezTo>
                    <a:pt x="8843" y="9983"/>
                    <a:pt x="9064" y="10746"/>
                    <a:pt x="9064" y="10746"/>
                  </a:cubicBezTo>
                  <a:cubicBezTo>
                    <a:pt x="9064" y="10746"/>
                    <a:pt x="9034" y="10643"/>
                    <a:pt x="9034" y="10643"/>
                  </a:cubicBezTo>
                  <a:lnTo>
                    <a:pt x="9034" y="10643"/>
                  </a:lnTo>
                  <a:cubicBezTo>
                    <a:pt x="9034" y="10643"/>
                    <a:pt x="9042" y="10668"/>
                    <a:pt x="9063" y="10744"/>
                  </a:cubicBezTo>
                  <a:cubicBezTo>
                    <a:pt x="9074" y="10784"/>
                    <a:pt x="9075" y="10822"/>
                    <a:pt x="9067" y="10861"/>
                  </a:cubicBezTo>
                  <a:cubicBezTo>
                    <a:pt x="9050" y="10951"/>
                    <a:pt x="8986" y="11030"/>
                    <a:pt x="8891" y="11056"/>
                  </a:cubicBezTo>
                  <a:lnTo>
                    <a:pt x="8808" y="11081"/>
                  </a:lnTo>
                  <a:lnTo>
                    <a:pt x="8017" y="11311"/>
                  </a:lnTo>
                  <a:lnTo>
                    <a:pt x="7931" y="11334"/>
                  </a:lnTo>
                  <a:cubicBezTo>
                    <a:pt x="7909" y="11342"/>
                    <a:pt x="7885" y="11344"/>
                    <a:pt x="7862" y="11344"/>
                  </a:cubicBezTo>
                  <a:cubicBezTo>
                    <a:pt x="7792" y="11344"/>
                    <a:pt x="7724" y="11315"/>
                    <a:pt x="7679" y="11263"/>
                  </a:cubicBezTo>
                  <a:cubicBezTo>
                    <a:pt x="7651" y="11234"/>
                    <a:pt x="7631" y="11201"/>
                    <a:pt x="7620" y="11162"/>
                  </a:cubicBezTo>
                  <a:cubicBezTo>
                    <a:pt x="7609" y="11127"/>
                    <a:pt x="5559" y="4066"/>
                    <a:pt x="5558" y="4062"/>
                  </a:cubicBezTo>
                  <a:lnTo>
                    <a:pt x="5558" y="4062"/>
                  </a:lnTo>
                  <a:cubicBezTo>
                    <a:pt x="5548" y="4034"/>
                    <a:pt x="5542" y="3973"/>
                    <a:pt x="5559" y="3923"/>
                  </a:cubicBezTo>
                  <a:cubicBezTo>
                    <a:pt x="5608" y="3751"/>
                    <a:pt x="5773" y="3744"/>
                    <a:pt x="5803" y="3730"/>
                  </a:cubicBezTo>
                  <a:cubicBezTo>
                    <a:pt x="5818" y="3726"/>
                    <a:pt x="6117" y="3637"/>
                    <a:pt x="6118" y="3637"/>
                  </a:cubicBezTo>
                  <a:lnTo>
                    <a:pt x="6118" y="3637"/>
                  </a:lnTo>
                  <a:cubicBezTo>
                    <a:pt x="6118" y="3637"/>
                    <a:pt x="6118" y="3637"/>
                    <a:pt x="6117" y="3638"/>
                  </a:cubicBezTo>
                  <a:cubicBezTo>
                    <a:pt x="6133" y="3635"/>
                    <a:pt x="6453" y="3541"/>
                    <a:pt x="6450" y="3541"/>
                  </a:cubicBezTo>
                  <a:lnTo>
                    <a:pt x="6450" y="3541"/>
                  </a:lnTo>
                  <a:cubicBezTo>
                    <a:pt x="6450" y="3541"/>
                    <a:pt x="6450" y="3541"/>
                    <a:pt x="6449" y="3541"/>
                  </a:cubicBezTo>
                  <a:cubicBezTo>
                    <a:pt x="6465" y="3537"/>
                    <a:pt x="6678" y="3475"/>
                    <a:pt x="6688" y="3472"/>
                  </a:cubicBezTo>
                  <a:lnTo>
                    <a:pt x="6688" y="3472"/>
                  </a:lnTo>
                  <a:cubicBezTo>
                    <a:pt x="6712" y="3466"/>
                    <a:pt x="6736" y="3463"/>
                    <a:pt x="6758" y="3463"/>
                  </a:cubicBezTo>
                  <a:close/>
                  <a:moveTo>
                    <a:pt x="10580" y="0"/>
                  </a:moveTo>
                  <a:cubicBezTo>
                    <a:pt x="10337" y="0"/>
                    <a:pt x="9703" y="432"/>
                    <a:pt x="9509" y="576"/>
                  </a:cubicBezTo>
                  <a:cubicBezTo>
                    <a:pt x="9500" y="560"/>
                    <a:pt x="9449" y="199"/>
                    <a:pt x="9096" y="199"/>
                  </a:cubicBezTo>
                  <a:cubicBezTo>
                    <a:pt x="9034" y="199"/>
                    <a:pt x="8973" y="215"/>
                    <a:pt x="8917" y="242"/>
                  </a:cubicBezTo>
                  <a:cubicBezTo>
                    <a:pt x="8435" y="485"/>
                    <a:pt x="7255" y="1255"/>
                    <a:pt x="6261" y="3323"/>
                  </a:cubicBezTo>
                  <a:lnTo>
                    <a:pt x="6007" y="3396"/>
                  </a:lnTo>
                  <a:cubicBezTo>
                    <a:pt x="5216" y="2910"/>
                    <a:pt x="3830" y="2200"/>
                    <a:pt x="2473" y="2200"/>
                  </a:cubicBezTo>
                  <a:cubicBezTo>
                    <a:pt x="2352" y="2200"/>
                    <a:pt x="2232" y="2208"/>
                    <a:pt x="2115" y="2218"/>
                  </a:cubicBezTo>
                  <a:cubicBezTo>
                    <a:pt x="1996" y="2230"/>
                    <a:pt x="1889" y="2295"/>
                    <a:pt x="1823" y="2392"/>
                  </a:cubicBezTo>
                  <a:cubicBezTo>
                    <a:pt x="1754" y="2493"/>
                    <a:pt x="1735" y="2617"/>
                    <a:pt x="1770" y="2734"/>
                  </a:cubicBezTo>
                  <a:lnTo>
                    <a:pt x="1794" y="2816"/>
                  </a:lnTo>
                  <a:cubicBezTo>
                    <a:pt x="1665" y="2806"/>
                    <a:pt x="1533" y="2800"/>
                    <a:pt x="1403" y="2800"/>
                  </a:cubicBezTo>
                  <a:cubicBezTo>
                    <a:pt x="1177" y="2800"/>
                    <a:pt x="952" y="2816"/>
                    <a:pt x="740" y="2844"/>
                  </a:cubicBezTo>
                  <a:cubicBezTo>
                    <a:pt x="623" y="2860"/>
                    <a:pt x="521" y="2924"/>
                    <a:pt x="457" y="3024"/>
                  </a:cubicBezTo>
                  <a:cubicBezTo>
                    <a:pt x="394" y="3123"/>
                    <a:pt x="374" y="3245"/>
                    <a:pt x="408" y="3358"/>
                  </a:cubicBezTo>
                  <a:lnTo>
                    <a:pt x="472" y="3581"/>
                  </a:lnTo>
                  <a:cubicBezTo>
                    <a:pt x="338" y="3598"/>
                    <a:pt x="213" y="3671"/>
                    <a:pt x="129" y="3782"/>
                  </a:cubicBezTo>
                  <a:cubicBezTo>
                    <a:pt x="32" y="3912"/>
                    <a:pt x="1" y="4077"/>
                    <a:pt x="48" y="4235"/>
                  </a:cubicBezTo>
                  <a:lnTo>
                    <a:pt x="2035" y="11072"/>
                  </a:lnTo>
                  <a:cubicBezTo>
                    <a:pt x="2097" y="11286"/>
                    <a:pt x="2297" y="11439"/>
                    <a:pt x="2520" y="11443"/>
                  </a:cubicBezTo>
                  <a:lnTo>
                    <a:pt x="7581" y="11526"/>
                  </a:lnTo>
                  <a:cubicBezTo>
                    <a:pt x="7662" y="11579"/>
                    <a:pt x="7757" y="11609"/>
                    <a:pt x="7858" y="11609"/>
                  </a:cubicBezTo>
                  <a:cubicBezTo>
                    <a:pt x="7906" y="11609"/>
                    <a:pt x="7955" y="11600"/>
                    <a:pt x="8001" y="11587"/>
                  </a:cubicBezTo>
                  <a:lnTo>
                    <a:pt x="8961" y="11308"/>
                  </a:lnTo>
                  <a:cubicBezTo>
                    <a:pt x="9092" y="11269"/>
                    <a:pt x="9203" y="11183"/>
                    <a:pt x="9270" y="11062"/>
                  </a:cubicBezTo>
                  <a:cubicBezTo>
                    <a:pt x="9273" y="11052"/>
                    <a:pt x="9281" y="11042"/>
                    <a:pt x="9283" y="11031"/>
                  </a:cubicBezTo>
                  <a:lnTo>
                    <a:pt x="13513" y="8247"/>
                  </a:lnTo>
                  <a:cubicBezTo>
                    <a:pt x="13703" y="8125"/>
                    <a:pt x="13792" y="7891"/>
                    <a:pt x="13729" y="7676"/>
                  </a:cubicBezTo>
                  <a:lnTo>
                    <a:pt x="11741" y="837"/>
                  </a:lnTo>
                  <a:cubicBezTo>
                    <a:pt x="11676" y="616"/>
                    <a:pt x="11473" y="468"/>
                    <a:pt x="11249" y="468"/>
                  </a:cubicBezTo>
                  <a:cubicBezTo>
                    <a:pt x="11178" y="468"/>
                    <a:pt x="11104" y="483"/>
                    <a:pt x="11033" y="516"/>
                  </a:cubicBezTo>
                  <a:cubicBezTo>
                    <a:pt x="10997" y="447"/>
                    <a:pt x="10982" y="0"/>
                    <a:pt x="10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8"/>
            <p:cNvSpPr/>
            <p:nvPr/>
          </p:nvSpPr>
          <p:spPr>
            <a:xfrm>
              <a:off x="1821820" y="1545934"/>
              <a:ext cx="91570" cy="90878"/>
            </a:xfrm>
            <a:custGeom>
              <a:avLst/>
              <a:gdLst/>
              <a:ahLst/>
              <a:cxnLst/>
              <a:rect l="l" t="t" r="r" b="b"/>
              <a:pathLst>
                <a:path w="2782" h="2761" extrusionOk="0">
                  <a:moveTo>
                    <a:pt x="1716" y="897"/>
                  </a:moveTo>
                  <a:cubicBezTo>
                    <a:pt x="1717" y="898"/>
                    <a:pt x="1717" y="899"/>
                    <a:pt x="1717" y="899"/>
                  </a:cubicBezTo>
                  <a:cubicBezTo>
                    <a:pt x="1717" y="899"/>
                    <a:pt x="1717" y="898"/>
                    <a:pt x="1716" y="897"/>
                  </a:cubicBezTo>
                  <a:lnTo>
                    <a:pt x="1716" y="897"/>
                  </a:lnTo>
                  <a:lnTo>
                    <a:pt x="1716" y="897"/>
                  </a:lnTo>
                  <a:close/>
                  <a:moveTo>
                    <a:pt x="2037" y="1541"/>
                  </a:moveTo>
                  <a:cubicBezTo>
                    <a:pt x="2036" y="1542"/>
                    <a:pt x="2036" y="1542"/>
                    <a:pt x="2036" y="1542"/>
                  </a:cubicBezTo>
                  <a:cubicBezTo>
                    <a:pt x="2036" y="1542"/>
                    <a:pt x="2036" y="1542"/>
                    <a:pt x="2037" y="1541"/>
                  </a:cubicBezTo>
                  <a:lnTo>
                    <a:pt x="2037" y="1541"/>
                  </a:lnTo>
                  <a:lnTo>
                    <a:pt x="2037" y="1541"/>
                  </a:lnTo>
                  <a:close/>
                  <a:moveTo>
                    <a:pt x="1278" y="263"/>
                  </a:moveTo>
                  <a:cubicBezTo>
                    <a:pt x="1288" y="278"/>
                    <a:pt x="1690" y="859"/>
                    <a:pt x="1716" y="897"/>
                  </a:cubicBezTo>
                  <a:lnTo>
                    <a:pt x="1716" y="897"/>
                  </a:lnTo>
                  <a:lnTo>
                    <a:pt x="1949" y="915"/>
                  </a:lnTo>
                  <a:lnTo>
                    <a:pt x="2517" y="915"/>
                  </a:lnTo>
                  <a:cubicBezTo>
                    <a:pt x="2507" y="930"/>
                    <a:pt x="2065" y="1505"/>
                    <a:pt x="2037" y="1541"/>
                  </a:cubicBezTo>
                  <a:lnTo>
                    <a:pt x="2037" y="1541"/>
                  </a:lnTo>
                  <a:lnTo>
                    <a:pt x="2282" y="2293"/>
                  </a:lnTo>
                  <a:lnTo>
                    <a:pt x="1535" y="2029"/>
                  </a:lnTo>
                  <a:lnTo>
                    <a:pt x="896" y="2493"/>
                  </a:lnTo>
                  <a:lnTo>
                    <a:pt x="896" y="2493"/>
                  </a:lnTo>
                  <a:lnTo>
                    <a:pt x="917" y="1705"/>
                  </a:lnTo>
                  <a:lnTo>
                    <a:pt x="277" y="1239"/>
                  </a:lnTo>
                  <a:lnTo>
                    <a:pt x="1035" y="1014"/>
                  </a:lnTo>
                  <a:lnTo>
                    <a:pt x="1087" y="853"/>
                  </a:lnTo>
                  <a:lnTo>
                    <a:pt x="1171" y="594"/>
                  </a:lnTo>
                  <a:lnTo>
                    <a:pt x="1278" y="263"/>
                  </a:lnTo>
                  <a:close/>
                  <a:moveTo>
                    <a:pt x="1279" y="0"/>
                  </a:moveTo>
                  <a:cubicBezTo>
                    <a:pt x="1172" y="0"/>
                    <a:pt x="1066" y="63"/>
                    <a:pt x="1028" y="183"/>
                  </a:cubicBezTo>
                  <a:lnTo>
                    <a:pt x="901" y="576"/>
                  </a:lnTo>
                  <a:lnTo>
                    <a:pt x="827" y="801"/>
                  </a:lnTo>
                  <a:lnTo>
                    <a:pt x="736" y="830"/>
                  </a:lnTo>
                  <a:lnTo>
                    <a:pt x="203" y="987"/>
                  </a:lnTo>
                  <a:cubicBezTo>
                    <a:pt x="106" y="1017"/>
                    <a:pt x="35" y="1098"/>
                    <a:pt x="19" y="1197"/>
                  </a:cubicBezTo>
                  <a:cubicBezTo>
                    <a:pt x="1" y="1296"/>
                    <a:pt x="42" y="1396"/>
                    <a:pt x="123" y="1456"/>
                  </a:cubicBezTo>
                  <a:lnTo>
                    <a:pt x="650" y="1839"/>
                  </a:lnTo>
                  <a:lnTo>
                    <a:pt x="634" y="2490"/>
                  </a:lnTo>
                  <a:cubicBezTo>
                    <a:pt x="631" y="2589"/>
                    <a:pt x="686" y="2682"/>
                    <a:pt x="774" y="2730"/>
                  </a:cubicBezTo>
                  <a:cubicBezTo>
                    <a:pt x="813" y="2750"/>
                    <a:pt x="854" y="2761"/>
                    <a:pt x="896" y="2761"/>
                  </a:cubicBezTo>
                  <a:cubicBezTo>
                    <a:pt x="951" y="2761"/>
                    <a:pt x="1006" y="2743"/>
                    <a:pt x="1051" y="2710"/>
                  </a:cubicBezTo>
                  <a:lnTo>
                    <a:pt x="1577" y="2327"/>
                  </a:lnTo>
                  <a:lnTo>
                    <a:pt x="2192" y="2543"/>
                  </a:lnTo>
                  <a:cubicBezTo>
                    <a:pt x="2221" y="2554"/>
                    <a:pt x="2251" y="2559"/>
                    <a:pt x="2281" y="2559"/>
                  </a:cubicBezTo>
                  <a:cubicBezTo>
                    <a:pt x="2349" y="2559"/>
                    <a:pt x="2414" y="2532"/>
                    <a:pt x="2465" y="2484"/>
                  </a:cubicBezTo>
                  <a:cubicBezTo>
                    <a:pt x="2656" y="2296"/>
                    <a:pt x="2453" y="2081"/>
                    <a:pt x="2331" y="1594"/>
                  </a:cubicBezTo>
                  <a:cubicBezTo>
                    <a:pt x="2666" y="1130"/>
                    <a:pt x="2782" y="1070"/>
                    <a:pt x="2782" y="917"/>
                  </a:cubicBezTo>
                  <a:cubicBezTo>
                    <a:pt x="2782" y="828"/>
                    <a:pt x="2740" y="750"/>
                    <a:pt x="2675" y="702"/>
                  </a:cubicBezTo>
                  <a:lnTo>
                    <a:pt x="1948" y="650"/>
                  </a:lnTo>
                  <a:lnTo>
                    <a:pt x="1867" y="650"/>
                  </a:lnTo>
                  <a:cubicBezTo>
                    <a:pt x="1781" y="526"/>
                    <a:pt x="1497" y="113"/>
                    <a:pt x="1496" y="113"/>
                  </a:cubicBezTo>
                  <a:lnTo>
                    <a:pt x="1496" y="113"/>
                  </a:lnTo>
                  <a:cubicBezTo>
                    <a:pt x="1496" y="113"/>
                    <a:pt x="1496" y="113"/>
                    <a:pt x="1497" y="114"/>
                  </a:cubicBezTo>
                  <a:cubicBezTo>
                    <a:pt x="1444" y="37"/>
                    <a:pt x="1361" y="0"/>
                    <a:pt x="1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8"/>
            <p:cNvSpPr/>
            <p:nvPr/>
          </p:nvSpPr>
          <p:spPr>
            <a:xfrm>
              <a:off x="1818857" y="1686809"/>
              <a:ext cx="74980" cy="76231"/>
            </a:xfrm>
            <a:custGeom>
              <a:avLst/>
              <a:gdLst/>
              <a:ahLst/>
              <a:cxnLst/>
              <a:rect l="l" t="t" r="r" b="b"/>
              <a:pathLst>
                <a:path w="2278" h="2316" extrusionOk="0">
                  <a:moveTo>
                    <a:pt x="874" y="265"/>
                  </a:moveTo>
                  <a:lnTo>
                    <a:pt x="1332" y="691"/>
                  </a:lnTo>
                  <a:lnTo>
                    <a:pt x="1943" y="554"/>
                  </a:lnTo>
                  <a:lnTo>
                    <a:pt x="1943" y="554"/>
                  </a:lnTo>
                  <a:lnTo>
                    <a:pt x="1680" y="1122"/>
                  </a:lnTo>
                  <a:lnTo>
                    <a:pt x="1999" y="1660"/>
                  </a:lnTo>
                  <a:lnTo>
                    <a:pt x="1378" y="1586"/>
                  </a:lnTo>
                  <a:lnTo>
                    <a:pt x="964" y="2056"/>
                  </a:lnTo>
                  <a:lnTo>
                    <a:pt x="843" y="1441"/>
                  </a:lnTo>
                  <a:lnTo>
                    <a:pt x="268" y="1192"/>
                  </a:lnTo>
                  <a:lnTo>
                    <a:pt x="815" y="888"/>
                  </a:lnTo>
                  <a:lnTo>
                    <a:pt x="874" y="265"/>
                  </a:lnTo>
                  <a:close/>
                  <a:moveTo>
                    <a:pt x="874" y="0"/>
                  </a:moveTo>
                  <a:cubicBezTo>
                    <a:pt x="842" y="0"/>
                    <a:pt x="810" y="6"/>
                    <a:pt x="779" y="18"/>
                  </a:cubicBezTo>
                  <a:cubicBezTo>
                    <a:pt x="685" y="53"/>
                    <a:pt x="619" y="141"/>
                    <a:pt x="611" y="240"/>
                  </a:cubicBezTo>
                  <a:lnTo>
                    <a:pt x="565" y="724"/>
                  </a:lnTo>
                  <a:lnTo>
                    <a:pt x="140" y="961"/>
                  </a:lnTo>
                  <a:cubicBezTo>
                    <a:pt x="52" y="1010"/>
                    <a:pt x="0" y="1105"/>
                    <a:pt x="3" y="1205"/>
                  </a:cubicBezTo>
                  <a:cubicBezTo>
                    <a:pt x="10" y="1306"/>
                    <a:pt x="70" y="1393"/>
                    <a:pt x="163" y="1433"/>
                  </a:cubicBezTo>
                  <a:lnTo>
                    <a:pt x="610" y="1626"/>
                  </a:lnTo>
                  <a:lnTo>
                    <a:pt x="705" y="2103"/>
                  </a:lnTo>
                  <a:cubicBezTo>
                    <a:pt x="725" y="2202"/>
                    <a:pt x="798" y="2281"/>
                    <a:pt x="895" y="2307"/>
                  </a:cubicBezTo>
                  <a:cubicBezTo>
                    <a:pt x="917" y="2313"/>
                    <a:pt x="942" y="2315"/>
                    <a:pt x="964" y="2315"/>
                  </a:cubicBezTo>
                  <a:cubicBezTo>
                    <a:pt x="1039" y="2315"/>
                    <a:pt x="1112" y="2285"/>
                    <a:pt x="1162" y="2227"/>
                  </a:cubicBezTo>
                  <a:lnTo>
                    <a:pt x="1484" y="1861"/>
                  </a:lnTo>
                  <a:lnTo>
                    <a:pt x="1966" y="1920"/>
                  </a:lnTo>
                  <a:cubicBezTo>
                    <a:pt x="1977" y="1921"/>
                    <a:pt x="1988" y="1921"/>
                    <a:pt x="1998" y="1921"/>
                  </a:cubicBezTo>
                  <a:cubicBezTo>
                    <a:pt x="2088" y="1921"/>
                    <a:pt x="2171" y="1877"/>
                    <a:pt x="2220" y="1802"/>
                  </a:cubicBezTo>
                  <a:cubicBezTo>
                    <a:pt x="2274" y="1717"/>
                    <a:pt x="2277" y="1609"/>
                    <a:pt x="2226" y="1522"/>
                  </a:cubicBezTo>
                  <a:lnTo>
                    <a:pt x="1979" y="1104"/>
                  </a:lnTo>
                  <a:lnTo>
                    <a:pt x="2178" y="673"/>
                  </a:lnTo>
                  <a:cubicBezTo>
                    <a:pt x="2197" y="635"/>
                    <a:pt x="2209" y="594"/>
                    <a:pt x="2209" y="550"/>
                  </a:cubicBezTo>
                  <a:cubicBezTo>
                    <a:pt x="2209" y="405"/>
                    <a:pt x="2092" y="286"/>
                    <a:pt x="1948" y="285"/>
                  </a:cubicBezTo>
                  <a:lnTo>
                    <a:pt x="1931" y="285"/>
                  </a:lnTo>
                  <a:cubicBezTo>
                    <a:pt x="1914" y="286"/>
                    <a:pt x="1898" y="290"/>
                    <a:pt x="1882" y="292"/>
                  </a:cubicBezTo>
                  <a:lnTo>
                    <a:pt x="1412" y="397"/>
                  </a:lnTo>
                  <a:lnTo>
                    <a:pt x="1056" y="66"/>
                  </a:lnTo>
                  <a:cubicBezTo>
                    <a:pt x="1002" y="26"/>
                    <a:pt x="939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8"/>
            <p:cNvSpPr/>
            <p:nvPr/>
          </p:nvSpPr>
          <p:spPr>
            <a:xfrm>
              <a:off x="2001338" y="1491262"/>
              <a:ext cx="66521" cy="79457"/>
            </a:xfrm>
            <a:custGeom>
              <a:avLst/>
              <a:gdLst/>
              <a:ahLst/>
              <a:cxnLst/>
              <a:rect l="l" t="t" r="r" b="b"/>
              <a:pathLst>
                <a:path w="2021" h="2414" extrusionOk="0">
                  <a:moveTo>
                    <a:pt x="1220" y="813"/>
                  </a:moveTo>
                  <a:cubicBezTo>
                    <a:pt x="1193" y="813"/>
                    <a:pt x="1161" y="1019"/>
                    <a:pt x="1102" y="1365"/>
                  </a:cubicBezTo>
                  <a:cubicBezTo>
                    <a:pt x="1161" y="1371"/>
                    <a:pt x="1230" y="1370"/>
                    <a:pt x="1297" y="1372"/>
                  </a:cubicBezTo>
                  <a:cubicBezTo>
                    <a:pt x="1265" y="983"/>
                    <a:pt x="1245" y="813"/>
                    <a:pt x="1220" y="813"/>
                  </a:cubicBezTo>
                  <a:close/>
                  <a:moveTo>
                    <a:pt x="1209" y="264"/>
                  </a:moveTo>
                  <a:cubicBezTo>
                    <a:pt x="1296" y="264"/>
                    <a:pt x="1388" y="265"/>
                    <a:pt x="1388" y="265"/>
                  </a:cubicBezTo>
                  <a:cubicBezTo>
                    <a:pt x="1658" y="1650"/>
                    <a:pt x="1739" y="2145"/>
                    <a:pt x="1739" y="2145"/>
                  </a:cubicBezTo>
                  <a:cubicBezTo>
                    <a:pt x="1728" y="2145"/>
                    <a:pt x="1600" y="2150"/>
                    <a:pt x="1498" y="2150"/>
                  </a:cubicBezTo>
                  <a:cubicBezTo>
                    <a:pt x="1447" y="2150"/>
                    <a:pt x="1402" y="2149"/>
                    <a:pt x="1381" y="2145"/>
                  </a:cubicBezTo>
                  <a:cubicBezTo>
                    <a:pt x="1353" y="2060"/>
                    <a:pt x="1289" y="1770"/>
                    <a:pt x="1272" y="1688"/>
                  </a:cubicBezTo>
                  <a:cubicBezTo>
                    <a:pt x="1272" y="1688"/>
                    <a:pt x="1161" y="1680"/>
                    <a:pt x="1081" y="1678"/>
                  </a:cubicBezTo>
                  <a:lnTo>
                    <a:pt x="969" y="2119"/>
                  </a:lnTo>
                  <a:cubicBezTo>
                    <a:pt x="707" y="2106"/>
                    <a:pt x="577" y="2099"/>
                    <a:pt x="594" y="2099"/>
                  </a:cubicBezTo>
                  <a:lnTo>
                    <a:pt x="1062" y="268"/>
                  </a:lnTo>
                  <a:cubicBezTo>
                    <a:pt x="1083" y="265"/>
                    <a:pt x="1145" y="264"/>
                    <a:pt x="1209" y="264"/>
                  </a:cubicBezTo>
                  <a:close/>
                  <a:moveTo>
                    <a:pt x="1296" y="1"/>
                  </a:moveTo>
                  <a:cubicBezTo>
                    <a:pt x="1265" y="1"/>
                    <a:pt x="1236" y="1"/>
                    <a:pt x="1209" y="1"/>
                  </a:cubicBezTo>
                  <a:cubicBezTo>
                    <a:pt x="1191" y="1"/>
                    <a:pt x="1173" y="1"/>
                    <a:pt x="1155" y="1"/>
                  </a:cubicBezTo>
                  <a:cubicBezTo>
                    <a:pt x="1012" y="1"/>
                    <a:pt x="855" y="12"/>
                    <a:pt x="805" y="204"/>
                  </a:cubicBezTo>
                  <a:cubicBezTo>
                    <a:pt x="328" y="2260"/>
                    <a:pt x="0" y="2382"/>
                    <a:pt x="961" y="2382"/>
                  </a:cubicBezTo>
                  <a:cubicBezTo>
                    <a:pt x="1044" y="2382"/>
                    <a:pt x="1113" y="2351"/>
                    <a:pt x="1164" y="2296"/>
                  </a:cubicBezTo>
                  <a:cubicBezTo>
                    <a:pt x="1244" y="2410"/>
                    <a:pt x="1352" y="2413"/>
                    <a:pt x="1481" y="2413"/>
                  </a:cubicBezTo>
                  <a:cubicBezTo>
                    <a:pt x="1488" y="2413"/>
                    <a:pt x="1495" y="2413"/>
                    <a:pt x="1502" y="2413"/>
                  </a:cubicBezTo>
                  <a:cubicBezTo>
                    <a:pt x="1592" y="2413"/>
                    <a:pt x="1701" y="2411"/>
                    <a:pt x="1735" y="2409"/>
                  </a:cubicBezTo>
                  <a:lnTo>
                    <a:pt x="1737" y="2409"/>
                  </a:lnTo>
                  <a:cubicBezTo>
                    <a:pt x="1815" y="2409"/>
                    <a:pt x="1891" y="2374"/>
                    <a:pt x="1941" y="2313"/>
                  </a:cubicBezTo>
                  <a:cubicBezTo>
                    <a:pt x="2021" y="2216"/>
                    <a:pt x="2021" y="2216"/>
                    <a:pt x="1922" y="1678"/>
                  </a:cubicBezTo>
                  <a:cubicBezTo>
                    <a:pt x="1873" y="1408"/>
                    <a:pt x="1785" y="934"/>
                    <a:pt x="1644" y="216"/>
                  </a:cubicBezTo>
                  <a:cubicBezTo>
                    <a:pt x="1608" y="18"/>
                    <a:pt x="1440" y="1"/>
                    <a:pt x="1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8"/>
            <p:cNvSpPr/>
            <p:nvPr/>
          </p:nvSpPr>
          <p:spPr>
            <a:xfrm>
              <a:off x="2014899" y="1587011"/>
              <a:ext cx="79819" cy="81366"/>
            </a:xfrm>
            <a:custGeom>
              <a:avLst/>
              <a:gdLst/>
              <a:ahLst/>
              <a:cxnLst/>
              <a:rect l="l" t="t" r="r" b="b"/>
              <a:pathLst>
                <a:path w="2425" h="2472" extrusionOk="0">
                  <a:moveTo>
                    <a:pt x="1019" y="659"/>
                  </a:moveTo>
                  <a:cubicBezTo>
                    <a:pt x="951" y="659"/>
                    <a:pt x="874" y="686"/>
                    <a:pt x="796" y="753"/>
                  </a:cubicBezTo>
                  <a:cubicBezTo>
                    <a:pt x="748" y="795"/>
                    <a:pt x="834" y="910"/>
                    <a:pt x="858" y="946"/>
                  </a:cubicBezTo>
                  <a:cubicBezTo>
                    <a:pt x="882" y="982"/>
                    <a:pt x="934" y="1091"/>
                    <a:pt x="986" y="1091"/>
                  </a:cubicBezTo>
                  <a:cubicBezTo>
                    <a:pt x="993" y="1091"/>
                    <a:pt x="999" y="1090"/>
                    <a:pt x="1004" y="1085"/>
                  </a:cubicBezTo>
                  <a:cubicBezTo>
                    <a:pt x="1086" y="1041"/>
                    <a:pt x="1173" y="993"/>
                    <a:pt x="1204" y="898"/>
                  </a:cubicBezTo>
                  <a:cubicBezTo>
                    <a:pt x="1247" y="766"/>
                    <a:pt x="1153" y="659"/>
                    <a:pt x="1019" y="659"/>
                  </a:cubicBezTo>
                  <a:close/>
                  <a:moveTo>
                    <a:pt x="1433" y="1401"/>
                  </a:moveTo>
                  <a:cubicBezTo>
                    <a:pt x="1365" y="1401"/>
                    <a:pt x="1286" y="1429"/>
                    <a:pt x="1210" y="1495"/>
                  </a:cubicBezTo>
                  <a:cubicBezTo>
                    <a:pt x="1162" y="1536"/>
                    <a:pt x="1248" y="1652"/>
                    <a:pt x="1270" y="1689"/>
                  </a:cubicBezTo>
                  <a:cubicBezTo>
                    <a:pt x="1295" y="1724"/>
                    <a:pt x="1347" y="1833"/>
                    <a:pt x="1400" y="1833"/>
                  </a:cubicBezTo>
                  <a:cubicBezTo>
                    <a:pt x="1407" y="1833"/>
                    <a:pt x="1413" y="1832"/>
                    <a:pt x="1418" y="1828"/>
                  </a:cubicBezTo>
                  <a:cubicBezTo>
                    <a:pt x="1499" y="1782"/>
                    <a:pt x="1586" y="1734"/>
                    <a:pt x="1618" y="1641"/>
                  </a:cubicBezTo>
                  <a:cubicBezTo>
                    <a:pt x="1661" y="1509"/>
                    <a:pt x="1567" y="1401"/>
                    <a:pt x="1433" y="1401"/>
                  </a:cubicBezTo>
                  <a:close/>
                  <a:moveTo>
                    <a:pt x="996" y="264"/>
                  </a:moveTo>
                  <a:cubicBezTo>
                    <a:pt x="1046" y="264"/>
                    <a:pt x="1098" y="270"/>
                    <a:pt x="1148" y="286"/>
                  </a:cubicBezTo>
                  <a:cubicBezTo>
                    <a:pt x="1424" y="372"/>
                    <a:pt x="1539" y="679"/>
                    <a:pt x="1529" y="967"/>
                  </a:cubicBezTo>
                  <a:cubicBezTo>
                    <a:pt x="1529" y="1048"/>
                    <a:pt x="1855" y="1026"/>
                    <a:pt x="1963" y="1351"/>
                  </a:cubicBezTo>
                  <a:cubicBezTo>
                    <a:pt x="2079" y="1679"/>
                    <a:pt x="1878" y="1873"/>
                    <a:pt x="1577" y="2041"/>
                  </a:cubicBezTo>
                  <a:cubicBezTo>
                    <a:pt x="1370" y="2155"/>
                    <a:pt x="1274" y="2207"/>
                    <a:pt x="1215" y="2207"/>
                  </a:cubicBezTo>
                  <a:cubicBezTo>
                    <a:pt x="1151" y="2207"/>
                    <a:pt x="1132" y="2144"/>
                    <a:pt x="1068" y="2034"/>
                  </a:cubicBezTo>
                  <a:cubicBezTo>
                    <a:pt x="971" y="1867"/>
                    <a:pt x="285" y="654"/>
                    <a:pt x="292" y="622"/>
                  </a:cubicBezTo>
                  <a:cubicBezTo>
                    <a:pt x="297" y="596"/>
                    <a:pt x="643" y="264"/>
                    <a:pt x="996" y="264"/>
                  </a:cubicBezTo>
                  <a:close/>
                  <a:moveTo>
                    <a:pt x="996" y="0"/>
                  </a:moveTo>
                  <a:cubicBezTo>
                    <a:pt x="576" y="0"/>
                    <a:pt x="74" y="367"/>
                    <a:pt x="32" y="572"/>
                  </a:cubicBezTo>
                  <a:cubicBezTo>
                    <a:pt x="13" y="669"/>
                    <a:pt x="0" y="728"/>
                    <a:pt x="840" y="2168"/>
                  </a:cubicBezTo>
                  <a:cubicBezTo>
                    <a:pt x="852" y="2189"/>
                    <a:pt x="861" y="2206"/>
                    <a:pt x="869" y="2222"/>
                  </a:cubicBezTo>
                  <a:cubicBezTo>
                    <a:pt x="917" y="2309"/>
                    <a:pt x="1007" y="2472"/>
                    <a:pt x="1214" y="2472"/>
                  </a:cubicBezTo>
                  <a:cubicBezTo>
                    <a:pt x="1344" y="2472"/>
                    <a:pt x="1465" y="2405"/>
                    <a:pt x="1703" y="2272"/>
                  </a:cubicBezTo>
                  <a:cubicBezTo>
                    <a:pt x="1881" y="2173"/>
                    <a:pt x="2425" y="1870"/>
                    <a:pt x="2211" y="1264"/>
                  </a:cubicBezTo>
                  <a:cubicBezTo>
                    <a:pt x="2119" y="990"/>
                    <a:pt x="1920" y="875"/>
                    <a:pt x="1786" y="816"/>
                  </a:cubicBezTo>
                  <a:cubicBezTo>
                    <a:pt x="1752" y="433"/>
                    <a:pt x="1542" y="133"/>
                    <a:pt x="1227" y="35"/>
                  </a:cubicBezTo>
                  <a:cubicBezTo>
                    <a:pt x="1153" y="13"/>
                    <a:pt x="1076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8"/>
            <p:cNvSpPr/>
            <p:nvPr/>
          </p:nvSpPr>
          <p:spPr>
            <a:xfrm>
              <a:off x="2097416" y="1602876"/>
              <a:ext cx="62473" cy="82913"/>
            </a:xfrm>
            <a:custGeom>
              <a:avLst/>
              <a:gdLst/>
              <a:ahLst/>
              <a:cxnLst/>
              <a:rect l="l" t="t" r="r" b="b"/>
              <a:pathLst>
                <a:path w="1898" h="2519" extrusionOk="0">
                  <a:moveTo>
                    <a:pt x="804" y="265"/>
                  </a:moveTo>
                  <a:cubicBezTo>
                    <a:pt x="1105" y="265"/>
                    <a:pt x="1434" y="505"/>
                    <a:pt x="1468" y="990"/>
                  </a:cubicBezTo>
                  <a:lnTo>
                    <a:pt x="1087" y="1054"/>
                  </a:lnTo>
                  <a:cubicBezTo>
                    <a:pt x="1043" y="933"/>
                    <a:pt x="1038" y="739"/>
                    <a:pt x="889" y="739"/>
                  </a:cubicBezTo>
                  <a:cubicBezTo>
                    <a:pt x="873" y="739"/>
                    <a:pt x="856" y="742"/>
                    <a:pt x="837" y="746"/>
                  </a:cubicBezTo>
                  <a:cubicBezTo>
                    <a:pt x="651" y="789"/>
                    <a:pt x="706" y="910"/>
                    <a:pt x="729" y="1042"/>
                  </a:cubicBezTo>
                  <a:cubicBezTo>
                    <a:pt x="746" y="1146"/>
                    <a:pt x="803" y="1454"/>
                    <a:pt x="842" y="1592"/>
                  </a:cubicBezTo>
                  <a:cubicBezTo>
                    <a:pt x="889" y="1745"/>
                    <a:pt x="970" y="1800"/>
                    <a:pt x="1044" y="1800"/>
                  </a:cubicBezTo>
                  <a:cubicBezTo>
                    <a:pt x="1119" y="1800"/>
                    <a:pt x="1187" y="1743"/>
                    <a:pt x="1204" y="1674"/>
                  </a:cubicBezTo>
                  <a:cubicBezTo>
                    <a:pt x="1226" y="1586"/>
                    <a:pt x="1187" y="1411"/>
                    <a:pt x="1187" y="1411"/>
                  </a:cubicBezTo>
                  <a:lnTo>
                    <a:pt x="1538" y="1358"/>
                  </a:lnTo>
                  <a:lnTo>
                    <a:pt x="1538" y="1358"/>
                  </a:lnTo>
                  <a:cubicBezTo>
                    <a:pt x="1554" y="1358"/>
                    <a:pt x="1631" y="1714"/>
                    <a:pt x="1530" y="1942"/>
                  </a:cubicBezTo>
                  <a:cubicBezTo>
                    <a:pt x="1445" y="2131"/>
                    <a:pt x="1185" y="2257"/>
                    <a:pt x="949" y="2257"/>
                  </a:cubicBezTo>
                  <a:cubicBezTo>
                    <a:pt x="758" y="2257"/>
                    <a:pt x="583" y="2176"/>
                    <a:pt x="524" y="1984"/>
                  </a:cubicBezTo>
                  <a:cubicBezTo>
                    <a:pt x="489" y="1841"/>
                    <a:pt x="269" y="883"/>
                    <a:pt x="298" y="729"/>
                  </a:cubicBezTo>
                  <a:cubicBezTo>
                    <a:pt x="340" y="419"/>
                    <a:pt x="564" y="265"/>
                    <a:pt x="804" y="265"/>
                  </a:cubicBezTo>
                  <a:close/>
                  <a:moveTo>
                    <a:pt x="804" y="0"/>
                  </a:moveTo>
                  <a:cubicBezTo>
                    <a:pt x="400" y="0"/>
                    <a:pt x="91" y="278"/>
                    <a:pt x="35" y="692"/>
                  </a:cubicBezTo>
                  <a:cubicBezTo>
                    <a:pt x="1" y="962"/>
                    <a:pt x="265" y="2036"/>
                    <a:pt x="268" y="2046"/>
                  </a:cubicBezTo>
                  <a:cubicBezTo>
                    <a:pt x="269" y="2050"/>
                    <a:pt x="270" y="2055"/>
                    <a:pt x="270" y="2059"/>
                  </a:cubicBezTo>
                  <a:cubicBezTo>
                    <a:pt x="355" y="2342"/>
                    <a:pt x="615" y="2518"/>
                    <a:pt x="948" y="2518"/>
                  </a:cubicBezTo>
                  <a:cubicBezTo>
                    <a:pt x="1307" y="2518"/>
                    <a:pt x="1647" y="2325"/>
                    <a:pt x="1770" y="2046"/>
                  </a:cubicBezTo>
                  <a:cubicBezTo>
                    <a:pt x="1898" y="1761"/>
                    <a:pt x="1841" y="1335"/>
                    <a:pt x="1762" y="1213"/>
                  </a:cubicBezTo>
                  <a:cubicBezTo>
                    <a:pt x="1741" y="1182"/>
                    <a:pt x="1716" y="1157"/>
                    <a:pt x="1686" y="1135"/>
                  </a:cubicBezTo>
                  <a:cubicBezTo>
                    <a:pt x="1718" y="1087"/>
                    <a:pt x="1735" y="1031"/>
                    <a:pt x="1731" y="969"/>
                  </a:cubicBezTo>
                  <a:cubicBezTo>
                    <a:pt x="1688" y="334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8"/>
            <p:cNvSpPr/>
            <p:nvPr/>
          </p:nvSpPr>
          <p:spPr>
            <a:xfrm>
              <a:off x="1878236" y="1645534"/>
              <a:ext cx="47595" cy="42724"/>
            </a:xfrm>
            <a:custGeom>
              <a:avLst/>
              <a:gdLst/>
              <a:ahLst/>
              <a:cxnLst/>
              <a:rect l="l" t="t" r="r" b="b"/>
              <a:pathLst>
                <a:path w="1446" h="1298" extrusionOk="0">
                  <a:moveTo>
                    <a:pt x="723" y="265"/>
                  </a:moveTo>
                  <a:cubicBezTo>
                    <a:pt x="889" y="265"/>
                    <a:pt x="1043" y="374"/>
                    <a:pt x="1092" y="544"/>
                  </a:cubicBezTo>
                  <a:cubicBezTo>
                    <a:pt x="1153" y="747"/>
                    <a:pt x="1034" y="961"/>
                    <a:pt x="831" y="1020"/>
                  </a:cubicBezTo>
                  <a:cubicBezTo>
                    <a:pt x="794" y="1031"/>
                    <a:pt x="759" y="1036"/>
                    <a:pt x="723" y="1036"/>
                  </a:cubicBezTo>
                  <a:cubicBezTo>
                    <a:pt x="557" y="1036"/>
                    <a:pt x="403" y="928"/>
                    <a:pt x="353" y="759"/>
                  </a:cubicBezTo>
                  <a:cubicBezTo>
                    <a:pt x="293" y="555"/>
                    <a:pt x="411" y="341"/>
                    <a:pt x="616" y="281"/>
                  </a:cubicBezTo>
                  <a:cubicBezTo>
                    <a:pt x="651" y="269"/>
                    <a:pt x="688" y="265"/>
                    <a:pt x="723" y="265"/>
                  </a:cubicBezTo>
                  <a:close/>
                  <a:moveTo>
                    <a:pt x="723" y="1"/>
                  </a:moveTo>
                  <a:cubicBezTo>
                    <a:pt x="661" y="1"/>
                    <a:pt x="601" y="10"/>
                    <a:pt x="542" y="25"/>
                  </a:cubicBezTo>
                  <a:cubicBezTo>
                    <a:pt x="199" y="125"/>
                    <a:pt x="1" y="486"/>
                    <a:pt x="101" y="830"/>
                  </a:cubicBezTo>
                  <a:cubicBezTo>
                    <a:pt x="180" y="1105"/>
                    <a:pt x="437" y="1298"/>
                    <a:pt x="723" y="1298"/>
                  </a:cubicBezTo>
                  <a:cubicBezTo>
                    <a:pt x="784" y="1298"/>
                    <a:pt x="845" y="1289"/>
                    <a:pt x="904" y="1273"/>
                  </a:cubicBezTo>
                  <a:cubicBezTo>
                    <a:pt x="1247" y="1173"/>
                    <a:pt x="1445" y="813"/>
                    <a:pt x="1345" y="469"/>
                  </a:cubicBezTo>
                  <a:cubicBezTo>
                    <a:pt x="1266" y="194"/>
                    <a:pt x="101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8"/>
            <p:cNvSpPr/>
            <p:nvPr/>
          </p:nvSpPr>
          <p:spPr>
            <a:xfrm>
              <a:off x="2047879" y="1678054"/>
              <a:ext cx="44139" cy="42724"/>
            </a:xfrm>
            <a:custGeom>
              <a:avLst/>
              <a:gdLst/>
              <a:ahLst/>
              <a:cxnLst/>
              <a:rect l="l" t="t" r="r" b="b"/>
              <a:pathLst>
                <a:path w="1341" h="1298" extrusionOk="0">
                  <a:moveTo>
                    <a:pt x="671" y="265"/>
                  </a:moveTo>
                  <a:cubicBezTo>
                    <a:pt x="837" y="265"/>
                    <a:pt x="991" y="375"/>
                    <a:pt x="1040" y="543"/>
                  </a:cubicBezTo>
                  <a:cubicBezTo>
                    <a:pt x="1100" y="747"/>
                    <a:pt x="981" y="961"/>
                    <a:pt x="778" y="1021"/>
                  </a:cubicBezTo>
                  <a:cubicBezTo>
                    <a:pt x="742" y="1031"/>
                    <a:pt x="707" y="1037"/>
                    <a:pt x="671" y="1037"/>
                  </a:cubicBezTo>
                  <a:cubicBezTo>
                    <a:pt x="505" y="1037"/>
                    <a:pt x="350" y="928"/>
                    <a:pt x="300" y="759"/>
                  </a:cubicBezTo>
                  <a:cubicBezTo>
                    <a:pt x="241" y="556"/>
                    <a:pt x="359" y="341"/>
                    <a:pt x="563" y="281"/>
                  </a:cubicBezTo>
                  <a:cubicBezTo>
                    <a:pt x="598" y="271"/>
                    <a:pt x="634" y="265"/>
                    <a:pt x="671" y="265"/>
                  </a:cubicBezTo>
                  <a:close/>
                  <a:moveTo>
                    <a:pt x="671" y="0"/>
                  </a:moveTo>
                  <a:cubicBezTo>
                    <a:pt x="609" y="0"/>
                    <a:pt x="548" y="10"/>
                    <a:pt x="490" y="26"/>
                  </a:cubicBezTo>
                  <a:cubicBezTo>
                    <a:pt x="324" y="74"/>
                    <a:pt x="185" y="184"/>
                    <a:pt x="102" y="335"/>
                  </a:cubicBezTo>
                  <a:cubicBezTo>
                    <a:pt x="18" y="488"/>
                    <a:pt x="0" y="663"/>
                    <a:pt x="48" y="829"/>
                  </a:cubicBezTo>
                  <a:cubicBezTo>
                    <a:pt x="128" y="1105"/>
                    <a:pt x="384" y="1297"/>
                    <a:pt x="671" y="1297"/>
                  </a:cubicBezTo>
                  <a:cubicBezTo>
                    <a:pt x="731" y="1297"/>
                    <a:pt x="793" y="1288"/>
                    <a:pt x="851" y="1272"/>
                  </a:cubicBezTo>
                  <a:cubicBezTo>
                    <a:pt x="1017" y="1224"/>
                    <a:pt x="1156" y="1114"/>
                    <a:pt x="1239" y="962"/>
                  </a:cubicBezTo>
                  <a:cubicBezTo>
                    <a:pt x="1322" y="811"/>
                    <a:pt x="1341" y="635"/>
                    <a:pt x="1293" y="468"/>
                  </a:cubicBezTo>
                  <a:cubicBezTo>
                    <a:pt x="1213" y="194"/>
                    <a:pt x="95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8"/>
            <p:cNvSpPr/>
            <p:nvPr/>
          </p:nvSpPr>
          <p:spPr>
            <a:xfrm>
              <a:off x="1909077" y="1721798"/>
              <a:ext cx="45884" cy="42724"/>
            </a:xfrm>
            <a:custGeom>
              <a:avLst/>
              <a:gdLst/>
              <a:ahLst/>
              <a:cxnLst/>
              <a:rect l="l" t="t" r="r" b="b"/>
              <a:pathLst>
                <a:path w="1394" h="1298" extrusionOk="0">
                  <a:moveTo>
                    <a:pt x="671" y="264"/>
                  </a:moveTo>
                  <a:cubicBezTo>
                    <a:pt x="838" y="264"/>
                    <a:pt x="993" y="373"/>
                    <a:pt x="1041" y="542"/>
                  </a:cubicBezTo>
                  <a:cubicBezTo>
                    <a:pt x="1101" y="745"/>
                    <a:pt x="983" y="959"/>
                    <a:pt x="780" y="1018"/>
                  </a:cubicBezTo>
                  <a:cubicBezTo>
                    <a:pt x="744" y="1029"/>
                    <a:pt x="707" y="1034"/>
                    <a:pt x="671" y="1034"/>
                  </a:cubicBezTo>
                  <a:cubicBezTo>
                    <a:pt x="505" y="1034"/>
                    <a:pt x="351" y="926"/>
                    <a:pt x="302" y="757"/>
                  </a:cubicBezTo>
                  <a:cubicBezTo>
                    <a:pt x="242" y="553"/>
                    <a:pt x="361" y="340"/>
                    <a:pt x="564" y="280"/>
                  </a:cubicBezTo>
                  <a:cubicBezTo>
                    <a:pt x="601" y="269"/>
                    <a:pt x="637" y="264"/>
                    <a:pt x="671" y="264"/>
                  </a:cubicBezTo>
                  <a:close/>
                  <a:moveTo>
                    <a:pt x="671" y="0"/>
                  </a:moveTo>
                  <a:cubicBezTo>
                    <a:pt x="611" y="0"/>
                    <a:pt x="549" y="10"/>
                    <a:pt x="490" y="26"/>
                  </a:cubicBezTo>
                  <a:cubicBezTo>
                    <a:pt x="324" y="74"/>
                    <a:pt x="186" y="184"/>
                    <a:pt x="104" y="335"/>
                  </a:cubicBezTo>
                  <a:cubicBezTo>
                    <a:pt x="20" y="487"/>
                    <a:pt x="1" y="663"/>
                    <a:pt x="49" y="829"/>
                  </a:cubicBezTo>
                  <a:cubicBezTo>
                    <a:pt x="129" y="1105"/>
                    <a:pt x="386" y="1297"/>
                    <a:pt x="671" y="1297"/>
                  </a:cubicBezTo>
                  <a:cubicBezTo>
                    <a:pt x="733" y="1297"/>
                    <a:pt x="794" y="1288"/>
                    <a:pt x="852" y="1272"/>
                  </a:cubicBezTo>
                  <a:cubicBezTo>
                    <a:pt x="1196" y="1172"/>
                    <a:pt x="1394" y="812"/>
                    <a:pt x="1294" y="467"/>
                  </a:cubicBezTo>
                  <a:cubicBezTo>
                    <a:pt x="1216" y="192"/>
                    <a:pt x="959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" y="3178617"/>
            <a:ext cx="54768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p46"/>
          <p:cNvSpPr txBox="1">
            <a:spLocks noGrp="1"/>
          </p:cNvSpPr>
          <p:nvPr>
            <p:ph type="title"/>
          </p:nvPr>
        </p:nvSpPr>
        <p:spPr>
          <a:xfrm>
            <a:off x="175427" y="38073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Perbandingan Berbalik Nilai</a:t>
            </a:r>
            <a:endParaRPr dirty="0"/>
          </a:p>
        </p:txBody>
      </p:sp>
      <p:sp>
        <p:nvSpPr>
          <p:cNvPr id="4098" name="Google Shape;4098;p46"/>
          <p:cNvSpPr txBox="1">
            <a:spLocks noGrp="1"/>
          </p:cNvSpPr>
          <p:nvPr>
            <p:ph type="subTitle" idx="1"/>
          </p:nvPr>
        </p:nvSpPr>
        <p:spPr>
          <a:xfrm rot="-267">
            <a:off x="-59160" y="1091388"/>
            <a:ext cx="6048174" cy="3844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200" dirty="0" err="1"/>
              <a:t>Misalnya</a:t>
            </a:r>
            <a:r>
              <a:rPr lang="en-US" sz="1200" dirty="0"/>
              <a:t>,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seorang</a:t>
            </a:r>
            <a:r>
              <a:rPr lang="en-US" sz="1200" dirty="0"/>
              <a:t> </a:t>
            </a:r>
            <a:r>
              <a:rPr lang="en-US" sz="1200" dirty="0" err="1"/>
              <a:t>peternak</a:t>
            </a:r>
            <a:r>
              <a:rPr lang="en-US" sz="1200" dirty="0"/>
              <a:t> </a:t>
            </a:r>
            <a:r>
              <a:rPr lang="en-US" sz="1200" dirty="0" err="1"/>
              <a:t>mempunyai</a:t>
            </a:r>
            <a:r>
              <a:rPr lang="en-US" sz="1200" dirty="0"/>
              <a:t> 150 </a:t>
            </a:r>
            <a:r>
              <a:rPr lang="en-US" sz="1200" dirty="0" err="1"/>
              <a:t>ekor</a:t>
            </a:r>
            <a:r>
              <a:rPr lang="en-US" sz="1200" dirty="0"/>
              <a:t> </a:t>
            </a:r>
            <a:r>
              <a:rPr lang="en-US" sz="1200" dirty="0" err="1"/>
              <a:t>sapi</a:t>
            </a:r>
            <a:r>
              <a:rPr lang="en-US" sz="1200" dirty="0"/>
              <a:t>.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ikat</a:t>
            </a:r>
            <a:r>
              <a:rPr lang="en-US" sz="1200" dirty="0"/>
              <a:t> </a:t>
            </a:r>
            <a:r>
              <a:rPr lang="en-US" sz="1200" dirty="0" err="1"/>
              <a:t>rumput</a:t>
            </a:r>
            <a:r>
              <a:rPr lang="en-US" sz="1200" dirty="0"/>
              <a:t> </a:t>
            </a:r>
            <a:r>
              <a:rPr lang="en-US" sz="1200" dirty="0" err="1"/>
              <a:t>dihabiskan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hari</a:t>
            </a:r>
            <a:r>
              <a:rPr lang="en-US" sz="1200" dirty="0"/>
              <a:t>.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artinya</a:t>
            </a:r>
            <a:r>
              <a:rPr lang="en-US" sz="1200" dirty="0"/>
              <a:t>, </a:t>
            </a:r>
            <a:r>
              <a:rPr lang="en-US" sz="1200" dirty="0" err="1"/>
              <a:t>apabila</a:t>
            </a:r>
            <a:r>
              <a:rPr lang="en-US" sz="1200" dirty="0"/>
              <a:t> </a:t>
            </a:r>
            <a:r>
              <a:rPr lang="en-US" sz="1200" dirty="0" err="1"/>
              <a:t>peternak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 smtClean="0"/>
              <a:t>mempunyai</a:t>
            </a:r>
            <a:endParaRPr lang="en-US" sz="1200" dirty="0"/>
          </a:p>
          <a:p>
            <a:pPr marL="139700" indent="0">
              <a:buNone/>
            </a:pPr>
            <a:r>
              <a:rPr lang="en-US" sz="1200" dirty="0" smtClean="0"/>
              <a:t>A</a:t>
            </a:r>
            <a:r>
              <a:rPr lang="en-US" sz="1200" dirty="0"/>
              <a:t>) 75 </a:t>
            </a:r>
            <a:r>
              <a:rPr lang="en-US" sz="1200" dirty="0" err="1"/>
              <a:t>ekor</a:t>
            </a:r>
            <a:r>
              <a:rPr lang="en-US" sz="1200" dirty="0"/>
              <a:t> </a:t>
            </a:r>
            <a:r>
              <a:rPr lang="en-US" sz="1200" dirty="0" err="1"/>
              <a:t>sapi</a:t>
            </a:r>
            <a:r>
              <a:rPr lang="en-US" sz="1200" dirty="0"/>
              <a:t>, </a:t>
            </a:r>
            <a:r>
              <a:rPr lang="en-US" sz="1200" dirty="0" err="1"/>
              <a:t>pakan</a:t>
            </a:r>
            <a:r>
              <a:rPr lang="en-US" sz="1200" dirty="0"/>
              <a:t> </a:t>
            </a:r>
            <a:r>
              <a:rPr lang="en-US" sz="1200" dirty="0" err="1"/>
              <a:t>ternak</a:t>
            </a:r>
            <a:r>
              <a:rPr lang="en-US" sz="1200" dirty="0"/>
              <a:t> </a:t>
            </a:r>
            <a:r>
              <a:rPr lang="en-US" sz="1200" dirty="0" err="1"/>
              <a:t>habis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2 </a:t>
            </a:r>
            <a:r>
              <a:rPr lang="en-US" sz="1200" dirty="0" err="1"/>
              <a:t>hari</a:t>
            </a:r>
            <a:endParaRPr lang="en-US" sz="1200" dirty="0"/>
          </a:p>
          <a:p>
            <a:pPr marL="139700" indent="0">
              <a:buNone/>
            </a:pPr>
            <a:r>
              <a:rPr lang="en-US" sz="1200" dirty="0"/>
              <a:t>B )50 </a:t>
            </a:r>
            <a:r>
              <a:rPr lang="en-US" sz="1200" dirty="0" err="1"/>
              <a:t>ekor</a:t>
            </a:r>
            <a:r>
              <a:rPr lang="en-US" sz="1200" dirty="0"/>
              <a:t> </a:t>
            </a:r>
            <a:r>
              <a:rPr lang="en-US" sz="1200" dirty="0" err="1"/>
              <a:t>sapi</a:t>
            </a:r>
            <a:r>
              <a:rPr lang="en-US" sz="1200" dirty="0"/>
              <a:t>, </a:t>
            </a:r>
            <a:r>
              <a:rPr lang="en-US" sz="1200" dirty="0" err="1"/>
              <a:t>pakan</a:t>
            </a:r>
            <a:r>
              <a:rPr lang="en-US" sz="1200" dirty="0"/>
              <a:t> </a:t>
            </a:r>
            <a:r>
              <a:rPr lang="en-US" sz="1200" dirty="0" err="1"/>
              <a:t>ternak</a:t>
            </a:r>
            <a:r>
              <a:rPr lang="en-US" sz="1200" dirty="0"/>
              <a:t> </a:t>
            </a:r>
            <a:r>
              <a:rPr lang="en-US" sz="1200" dirty="0" err="1"/>
              <a:t>habis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3 </a:t>
            </a:r>
            <a:r>
              <a:rPr lang="en-US" sz="1200" dirty="0" err="1"/>
              <a:t>hari</a:t>
            </a:r>
            <a:endParaRPr lang="en-US" sz="1200" dirty="0"/>
          </a:p>
          <a:p>
            <a:pPr marL="139700" indent="0">
              <a:buNone/>
            </a:pPr>
            <a:r>
              <a:rPr lang="en-US" sz="1200" dirty="0"/>
              <a:t>C) 30 </a:t>
            </a:r>
            <a:r>
              <a:rPr lang="en-US" sz="1200" dirty="0" err="1"/>
              <a:t>ekor</a:t>
            </a:r>
            <a:r>
              <a:rPr lang="en-US" sz="1200" dirty="0"/>
              <a:t> </a:t>
            </a:r>
            <a:r>
              <a:rPr lang="en-US" sz="1200" dirty="0" err="1"/>
              <a:t>sapi</a:t>
            </a:r>
            <a:r>
              <a:rPr lang="en-US" sz="1200" dirty="0"/>
              <a:t>, </a:t>
            </a:r>
            <a:r>
              <a:rPr lang="en-US" sz="1200" dirty="0" err="1"/>
              <a:t>pakan</a:t>
            </a:r>
            <a:r>
              <a:rPr lang="en-US" sz="1200" dirty="0"/>
              <a:t> </a:t>
            </a:r>
            <a:r>
              <a:rPr lang="en-US" sz="1200" dirty="0" err="1"/>
              <a:t>ternak</a:t>
            </a:r>
            <a:r>
              <a:rPr lang="en-US" sz="1200" dirty="0"/>
              <a:t> </a:t>
            </a:r>
            <a:r>
              <a:rPr lang="en-US" sz="1200" dirty="0" err="1"/>
              <a:t>dihabiskan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5 </a:t>
            </a:r>
            <a:r>
              <a:rPr lang="en-US" sz="1200" dirty="0" err="1"/>
              <a:t>hari</a:t>
            </a:r>
            <a:endParaRPr lang="en-US" sz="1200" dirty="0"/>
          </a:p>
          <a:p>
            <a:pPr marL="139700" indent="0">
              <a:buNone/>
            </a:pPr>
            <a:r>
              <a:rPr lang="en-US" sz="1200" dirty="0"/>
              <a:t>D) 25 </a:t>
            </a:r>
            <a:r>
              <a:rPr lang="en-US" sz="1200" dirty="0" err="1"/>
              <a:t>ekor</a:t>
            </a:r>
            <a:r>
              <a:rPr lang="en-US" sz="1200" dirty="0"/>
              <a:t> </a:t>
            </a:r>
            <a:r>
              <a:rPr lang="en-US" sz="1200" dirty="0" err="1"/>
              <a:t>sapi</a:t>
            </a:r>
            <a:r>
              <a:rPr lang="en-US" sz="1200" dirty="0"/>
              <a:t>, </a:t>
            </a:r>
            <a:r>
              <a:rPr lang="en-US" sz="1200" dirty="0" err="1"/>
              <a:t>pakan</a:t>
            </a:r>
            <a:r>
              <a:rPr lang="en-US" sz="1200" dirty="0"/>
              <a:t> </a:t>
            </a:r>
            <a:r>
              <a:rPr lang="en-US" sz="1200" dirty="0" err="1"/>
              <a:t>ternak</a:t>
            </a:r>
            <a:r>
              <a:rPr lang="en-US" sz="1200" dirty="0"/>
              <a:t> </a:t>
            </a:r>
            <a:r>
              <a:rPr lang="en-US" sz="1200" dirty="0" err="1"/>
              <a:t>dihabiskan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6 </a:t>
            </a:r>
            <a:r>
              <a:rPr lang="en-US" sz="1200" dirty="0" err="1" smtClean="0"/>
              <a:t>hari</a:t>
            </a:r>
            <a:endParaRPr lang="en-US" sz="1200" dirty="0" smtClean="0"/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sz="1200" dirty="0"/>
              <a:t>Dari data </a:t>
            </a:r>
            <a:r>
              <a:rPr lang="en-US" sz="1200" dirty="0" err="1"/>
              <a:t>itu</a:t>
            </a:r>
            <a:r>
              <a:rPr lang="en-US" sz="1200" dirty="0"/>
              <a:t>,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disimpulkan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 </a:t>
            </a:r>
            <a:r>
              <a:rPr lang="en-US" sz="1200" b="1" dirty="0" err="1"/>
              <a:t>semakin</a:t>
            </a:r>
            <a:r>
              <a:rPr lang="en-US" sz="1200" b="1" dirty="0"/>
              <a:t> </a:t>
            </a:r>
            <a:r>
              <a:rPr lang="en-US" sz="1200" b="1" dirty="0" err="1"/>
              <a:t>sedikit</a:t>
            </a:r>
            <a:r>
              <a:rPr lang="en-US" sz="1200" b="1" dirty="0"/>
              <a:t> </a:t>
            </a:r>
            <a:r>
              <a:rPr lang="en-US" sz="1200" b="1" dirty="0" err="1"/>
              <a:t>jumlah</a:t>
            </a:r>
            <a:r>
              <a:rPr lang="en-US" sz="1200" b="1" dirty="0"/>
              <a:t> </a:t>
            </a:r>
            <a:r>
              <a:rPr lang="en-US" sz="1200" b="1" dirty="0" err="1"/>
              <a:t>sapi</a:t>
            </a:r>
            <a:r>
              <a:rPr lang="en-US" sz="1200" b="1" dirty="0"/>
              <a:t>, </a:t>
            </a:r>
            <a:r>
              <a:rPr lang="en-US" sz="1200" b="1" dirty="0" err="1"/>
              <a:t>maka</a:t>
            </a:r>
            <a:r>
              <a:rPr lang="en-US" sz="1200" b="1" dirty="0"/>
              <a:t> </a:t>
            </a:r>
            <a:r>
              <a:rPr lang="en-US" sz="1200" b="1" dirty="0" err="1"/>
              <a:t>jumlah</a:t>
            </a:r>
            <a:r>
              <a:rPr lang="en-US" sz="1200" b="1" dirty="0"/>
              <a:t> yang </a:t>
            </a:r>
            <a:r>
              <a:rPr lang="en-US" sz="1200" b="1" dirty="0" err="1"/>
              <a:t>dibutuhkan</a:t>
            </a:r>
            <a:r>
              <a:rPr lang="en-US" sz="1200" b="1" dirty="0"/>
              <a:t> </a:t>
            </a:r>
            <a:r>
              <a:rPr lang="en-US" sz="1200" b="1" dirty="0" err="1"/>
              <a:t>semakin</a:t>
            </a:r>
            <a:r>
              <a:rPr lang="en-US" sz="1200" b="1" dirty="0"/>
              <a:t> </a:t>
            </a:r>
            <a:r>
              <a:rPr lang="en-US" sz="1200" b="1" dirty="0" err="1"/>
              <a:t>banyak</a:t>
            </a:r>
            <a:r>
              <a:rPr lang="en-US" sz="1200" b="1" dirty="0"/>
              <a:t>.</a:t>
            </a:r>
            <a:r>
              <a:rPr lang="en-US" sz="1200" dirty="0"/>
              <a:t> </a:t>
            </a:r>
            <a:r>
              <a:rPr lang="en-US" sz="1200" i="1" dirty="0"/>
              <a:t>Nah, </a:t>
            </a:r>
            <a:r>
              <a:rPr lang="en-US" sz="1200" dirty="0" err="1"/>
              <a:t>perbandingan</a:t>
            </a:r>
            <a:r>
              <a:rPr lang="en-US" sz="1200" dirty="0"/>
              <a:t> </a:t>
            </a:r>
            <a:r>
              <a:rPr lang="en-US" sz="1200" dirty="0" err="1"/>
              <a:t>sepert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dinamakan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perbandingan</a:t>
            </a:r>
            <a:r>
              <a:rPr lang="en-US" sz="1200" dirty="0"/>
              <a:t> </a:t>
            </a:r>
            <a:r>
              <a:rPr lang="en-US" sz="1200" dirty="0" err="1"/>
              <a:t>berbalik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.</a:t>
            </a:r>
          </a:p>
          <a:p>
            <a:pPr marL="139700" indent="0">
              <a:buNone/>
            </a:pPr>
            <a:r>
              <a:rPr lang="en-US" sz="1200" dirty="0" err="1"/>
              <a:t>Apabila</a:t>
            </a:r>
            <a:r>
              <a:rPr lang="en-US" sz="1200" dirty="0"/>
              <a:t> data </a:t>
            </a:r>
            <a:r>
              <a:rPr lang="en-US" sz="1200" dirty="0" err="1"/>
              <a:t>tadi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olah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grafik</a:t>
            </a:r>
            <a:r>
              <a:rPr lang="en-US" sz="1200" dirty="0"/>
              <a:t> </a:t>
            </a:r>
            <a:r>
              <a:rPr lang="en-US" sz="1200" dirty="0" err="1"/>
              <a:t>koordinat</a:t>
            </a:r>
            <a:r>
              <a:rPr lang="en-US" sz="1200" dirty="0"/>
              <a:t> </a:t>
            </a:r>
            <a:r>
              <a:rPr lang="en-US" sz="1200" dirty="0" err="1"/>
              <a:t>akrtesius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hasilnya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:</a:t>
            </a:r>
          </a:p>
          <a:p>
            <a:pPr marL="139700" indent="0">
              <a:buNone/>
            </a:pPr>
            <a:endParaRPr lang="en-US" sz="1200" dirty="0"/>
          </a:p>
          <a:p>
            <a:pPr marL="0" indent="0">
              <a:buNone/>
            </a:pPr>
            <a:endParaRPr sz="1200" dirty="0"/>
          </a:p>
        </p:txBody>
      </p:sp>
      <p:grpSp>
        <p:nvGrpSpPr>
          <p:cNvPr id="4099" name="Google Shape;4099;p46"/>
          <p:cNvGrpSpPr/>
          <p:nvPr/>
        </p:nvGrpSpPr>
        <p:grpSpPr>
          <a:xfrm>
            <a:off x="5729392" y="2053638"/>
            <a:ext cx="1451007" cy="1634159"/>
            <a:chOff x="1498727" y="197147"/>
            <a:chExt cx="769520" cy="866652"/>
          </a:xfrm>
        </p:grpSpPr>
        <p:sp>
          <p:nvSpPr>
            <p:cNvPr id="4100" name="Google Shape;4100;p46"/>
            <p:cNvSpPr/>
            <p:nvPr/>
          </p:nvSpPr>
          <p:spPr>
            <a:xfrm>
              <a:off x="1503499" y="201459"/>
              <a:ext cx="760337" cy="858094"/>
            </a:xfrm>
            <a:custGeom>
              <a:avLst/>
              <a:gdLst/>
              <a:ahLst/>
              <a:cxnLst/>
              <a:rect l="l" t="t" r="r" b="b"/>
              <a:pathLst>
                <a:path w="23100" h="26070" extrusionOk="0">
                  <a:moveTo>
                    <a:pt x="14151" y="1"/>
                  </a:moveTo>
                  <a:cubicBezTo>
                    <a:pt x="14058" y="1"/>
                    <a:pt x="13964" y="20"/>
                    <a:pt x="13873" y="59"/>
                  </a:cubicBezTo>
                  <a:lnTo>
                    <a:pt x="497" y="5905"/>
                  </a:lnTo>
                  <a:cubicBezTo>
                    <a:pt x="480" y="5914"/>
                    <a:pt x="463" y="5920"/>
                    <a:pt x="447" y="5931"/>
                  </a:cubicBezTo>
                  <a:cubicBezTo>
                    <a:pt x="430" y="5941"/>
                    <a:pt x="414" y="5950"/>
                    <a:pt x="400" y="5961"/>
                  </a:cubicBezTo>
                  <a:cubicBezTo>
                    <a:pt x="116" y="6142"/>
                    <a:pt x="1" y="6507"/>
                    <a:pt x="139" y="6825"/>
                  </a:cubicBezTo>
                  <a:lnTo>
                    <a:pt x="8369" y="25651"/>
                  </a:lnTo>
                  <a:cubicBezTo>
                    <a:pt x="8483" y="25913"/>
                    <a:pt x="8739" y="26069"/>
                    <a:pt x="9008" y="26069"/>
                  </a:cubicBezTo>
                  <a:cubicBezTo>
                    <a:pt x="9101" y="26069"/>
                    <a:pt x="9196" y="26050"/>
                    <a:pt x="9287" y="26011"/>
                  </a:cubicBezTo>
                  <a:lnTo>
                    <a:pt x="22678" y="20156"/>
                  </a:lnTo>
                  <a:cubicBezTo>
                    <a:pt x="22694" y="20149"/>
                    <a:pt x="22710" y="20141"/>
                    <a:pt x="22724" y="20132"/>
                  </a:cubicBezTo>
                  <a:cubicBezTo>
                    <a:pt x="22845" y="20064"/>
                    <a:pt x="22941" y="19964"/>
                    <a:pt x="23002" y="19847"/>
                  </a:cubicBezTo>
                  <a:cubicBezTo>
                    <a:pt x="23010" y="19829"/>
                    <a:pt x="23020" y="19809"/>
                    <a:pt x="23028" y="19788"/>
                  </a:cubicBezTo>
                  <a:cubicBezTo>
                    <a:pt x="23096" y="19620"/>
                    <a:pt x="23100" y="19426"/>
                    <a:pt x="23021" y="19246"/>
                  </a:cubicBezTo>
                  <a:lnTo>
                    <a:pt x="14791" y="420"/>
                  </a:lnTo>
                  <a:cubicBezTo>
                    <a:pt x="14677" y="158"/>
                    <a:pt x="14420" y="1"/>
                    <a:pt x="14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46"/>
            <p:cNvSpPr/>
            <p:nvPr/>
          </p:nvSpPr>
          <p:spPr>
            <a:xfrm>
              <a:off x="2136091" y="624416"/>
              <a:ext cx="43843" cy="44962"/>
            </a:xfrm>
            <a:custGeom>
              <a:avLst/>
              <a:gdLst/>
              <a:ahLst/>
              <a:cxnLst/>
              <a:rect l="l" t="t" r="r" b="b"/>
              <a:pathLst>
                <a:path w="1332" h="1366" extrusionOk="0">
                  <a:moveTo>
                    <a:pt x="773" y="0"/>
                  </a:moveTo>
                  <a:cubicBezTo>
                    <a:pt x="558" y="0"/>
                    <a:pt x="347" y="101"/>
                    <a:pt x="215" y="290"/>
                  </a:cubicBezTo>
                  <a:cubicBezTo>
                    <a:pt x="0" y="601"/>
                    <a:pt x="76" y="1027"/>
                    <a:pt x="386" y="1242"/>
                  </a:cubicBezTo>
                  <a:cubicBezTo>
                    <a:pt x="505" y="1326"/>
                    <a:pt x="641" y="1365"/>
                    <a:pt x="775" y="1365"/>
                  </a:cubicBezTo>
                  <a:cubicBezTo>
                    <a:pt x="988" y="1365"/>
                    <a:pt x="1198" y="1265"/>
                    <a:pt x="1331" y="1080"/>
                  </a:cubicBezTo>
                  <a:lnTo>
                    <a:pt x="862" y="6"/>
                  </a:lnTo>
                  <a:cubicBezTo>
                    <a:pt x="832" y="2"/>
                    <a:pt x="803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46"/>
            <p:cNvSpPr/>
            <p:nvPr/>
          </p:nvSpPr>
          <p:spPr>
            <a:xfrm>
              <a:off x="2201987" y="789220"/>
              <a:ext cx="47068" cy="44995"/>
            </a:xfrm>
            <a:custGeom>
              <a:avLst/>
              <a:gdLst/>
              <a:ahLst/>
              <a:cxnLst/>
              <a:rect l="l" t="t" r="r" b="b"/>
              <a:pathLst>
                <a:path w="1430" h="1367" extrusionOk="0">
                  <a:moveTo>
                    <a:pt x="775" y="1"/>
                  </a:moveTo>
                  <a:cubicBezTo>
                    <a:pt x="560" y="1"/>
                    <a:pt x="349" y="102"/>
                    <a:pt x="217" y="292"/>
                  </a:cubicBezTo>
                  <a:cubicBezTo>
                    <a:pt x="1" y="602"/>
                    <a:pt x="76" y="1028"/>
                    <a:pt x="387" y="1244"/>
                  </a:cubicBezTo>
                  <a:cubicBezTo>
                    <a:pt x="506" y="1327"/>
                    <a:pt x="642" y="1367"/>
                    <a:pt x="777" y="1367"/>
                  </a:cubicBezTo>
                  <a:cubicBezTo>
                    <a:pt x="993" y="1367"/>
                    <a:pt x="1206" y="1265"/>
                    <a:pt x="1339" y="1074"/>
                  </a:cubicBezTo>
                  <a:cubicBezTo>
                    <a:pt x="1382" y="1012"/>
                    <a:pt x="1409" y="946"/>
                    <a:pt x="1430" y="878"/>
                  </a:cubicBezTo>
                  <a:lnTo>
                    <a:pt x="1076" y="71"/>
                  </a:lnTo>
                  <a:cubicBezTo>
                    <a:pt x="980" y="24"/>
                    <a:pt x="877" y="1"/>
                    <a:pt x="7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46"/>
            <p:cNvSpPr/>
            <p:nvPr/>
          </p:nvSpPr>
          <p:spPr>
            <a:xfrm>
              <a:off x="2136091" y="756174"/>
              <a:ext cx="51117" cy="45061"/>
            </a:xfrm>
            <a:custGeom>
              <a:avLst/>
              <a:gdLst/>
              <a:ahLst/>
              <a:cxnLst/>
              <a:rect l="l" t="t" r="r" b="b"/>
              <a:pathLst>
                <a:path w="1553" h="1369" extrusionOk="0">
                  <a:moveTo>
                    <a:pt x="777" y="0"/>
                  </a:moveTo>
                  <a:cubicBezTo>
                    <a:pt x="561" y="0"/>
                    <a:pt x="348" y="102"/>
                    <a:pt x="215" y="293"/>
                  </a:cubicBezTo>
                  <a:cubicBezTo>
                    <a:pt x="0" y="604"/>
                    <a:pt x="76" y="1030"/>
                    <a:pt x="386" y="1245"/>
                  </a:cubicBezTo>
                  <a:cubicBezTo>
                    <a:pt x="505" y="1329"/>
                    <a:pt x="641" y="1369"/>
                    <a:pt x="776" y="1369"/>
                  </a:cubicBezTo>
                  <a:cubicBezTo>
                    <a:pt x="993" y="1369"/>
                    <a:pt x="1205" y="1266"/>
                    <a:pt x="1338" y="1075"/>
                  </a:cubicBezTo>
                  <a:cubicBezTo>
                    <a:pt x="1553" y="765"/>
                    <a:pt x="1477" y="339"/>
                    <a:pt x="1167" y="123"/>
                  </a:cubicBezTo>
                  <a:cubicBezTo>
                    <a:pt x="1049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46"/>
            <p:cNvSpPr/>
            <p:nvPr/>
          </p:nvSpPr>
          <p:spPr>
            <a:xfrm>
              <a:off x="2201987" y="730731"/>
              <a:ext cx="25279" cy="37523"/>
            </a:xfrm>
            <a:custGeom>
              <a:avLst/>
              <a:gdLst/>
              <a:ahLst/>
              <a:cxnLst/>
              <a:rect l="l" t="t" r="r" b="b"/>
              <a:pathLst>
                <a:path w="768" h="1140" extrusionOk="0">
                  <a:moveTo>
                    <a:pt x="271" y="1"/>
                  </a:moveTo>
                  <a:cubicBezTo>
                    <a:pt x="252" y="22"/>
                    <a:pt x="233" y="40"/>
                    <a:pt x="217" y="65"/>
                  </a:cubicBezTo>
                  <a:cubicBezTo>
                    <a:pt x="1" y="376"/>
                    <a:pt x="76" y="802"/>
                    <a:pt x="388" y="1017"/>
                  </a:cubicBezTo>
                  <a:cubicBezTo>
                    <a:pt x="504" y="1098"/>
                    <a:pt x="637" y="1138"/>
                    <a:pt x="768" y="1139"/>
                  </a:cubicBezTo>
                  <a:lnTo>
                    <a:pt x="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46"/>
            <p:cNvSpPr/>
            <p:nvPr/>
          </p:nvSpPr>
          <p:spPr>
            <a:xfrm>
              <a:off x="2136026" y="69024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0" y="603"/>
                    <a:pt x="77" y="1030"/>
                    <a:pt x="386" y="1246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6" y="766"/>
                    <a:pt x="1479" y="338"/>
                    <a:pt x="1168" y="123"/>
                  </a:cubicBezTo>
                  <a:cubicBezTo>
                    <a:pt x="1050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46"/>
            <p:cNvSpPr/>
            <p:nvPr/>
          </p:nvSpPr>
          <p:spPr>
            <a:xfrm>
              <a:off x="2139350" y="888097"/>
              <a:ext cx="35877" cy="20341"/>
            </a:xfrm>
            <a:custGeom>
              <a:avLst/>
              <a:gdLst/>
              <a:ahLst/>
              <a:cxnLst/>
              <a:rect l="l" t="t" r="r" b="b"/>
              <a:pathLst>
                <a:path w="1090" h="618" extrusionOk="0">
                  <a:moveTo>
                    <a:pt x="679" y="0"/>
                  </a:moveTo>
                  <a:cubicBezTo>
                    <a:pt x="462" y="0"/>
                    <a:pt x="249" y="103"/>
                    <a:pt x="116" y="294"/>
                  </a:cubicBezTo>
                  <a:cubicBezTo>
                    <a:pt x="47" y="394"/>
                    <a:pt x="11" y="505"/>
                    <a:pt x="0" y="617"/>
                  </a:cubicBezTo>
                  <a:lnTo>
                    <a:pt x="1090" y="141"/>
                  </a:lnTo>
                  <a:cubicBezTo>
                    <a:pt x="1082" y="135"/>
                    <a:pt x="1077" y="129"/>
                    <a:pt x="1068" y="122"/>
                  </a:cubicBezTo>
                  <a:cubicBezTo>
                    <a:pt x="949" y="40"/>
                    <a:pt x="81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46"/>
            <p:cNvSpPr/>
            <p:nvPr/>
          </p:nvSpPr>
          <p:spPr>
            <a:xfrm>
              <a:off x="2204785" y="855083"/>
              <a:ext cx="39432" cy="24489"/>
            </a:xfrm>
            <a:custGeom>
              <a:avLst/>
              <a:gdLst/>
              <a:ahLst/>
              <a:cxnLst/>
              <a:rect l="l" t="t" r="r" b="b"/>
              <a:pathLst>
                <a:path w="1198" h="744" extrusionOk="0">
                  <a:moveTo>
                    <a:pt x="693" y="1"/>
                  </a:moveTo>
                  <a:cubicBezTo>
                    <a:pt x="477" y="1"/>
                    <a:pt x="264" y="103"/>
                    <a:pt x="132" y="293"/>
                  </a:cubicBezTo>
                  <a:cubicBezTo>
                    <a:pt x="36" y="431"/>
                    <a:pt x="1" y="589"/>
                    <a:pt x="15" y="744"/>
                  </a:cubicBezTo>
                  <a:lnTo>
                    <a:pt x="1198" y="226"/>
                  </a:lnTo>
                  <a:cubicBezTo>
                    <a:pt x="1165" y="189"/>
                    <a:pt x="1127" y="154"/>
                    <a:pt x="1084" y="123"/>
                  </a:cubicBezTo>
                  <a:cubicBezTo>
                    <a:pt x="964" y="41"/>
                    <a:pt x="828" y="1"/>
                    <a:pt x="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46"/>
            <p:cNvSpPr/>
            <p:nvPr/>
          </p:nvSpPr>
          <p:spPr>
            <a:xfrm>
              <a:off x="2136026" y="82213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0" y="603"/>
                    <a:pt x="77" y="1031"/>
                    <a:pt x="386" y="1246"/>
                  </a:cubicBezTo>
                  <a:cubicBezTo>
                    <a:pt x="505" y="1329"/>
                    <a:pt x="642" y="1368"/>
                    <a:pt x="776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6" y="766"/>
                    <a:pt x="1479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46"/>
            <p:cNvSpPr/>
            <p:nvPr/>
          </p:nvSpPr>
          <p:spPr>
            <a:xfrm>
              <a:off x="2070097" y="525408"/>
              <a:ext cx="51183" cy="45028"/>
            </a:xfrm>
            <a:custGeom>
              <a:avLst/>
              <a:gdLst/>
              <a:ahLst/>
              <a:cxnLst/>
              <a:rect l="l" t="t" r="r" b="b"/>
              <a:pathLst>
                <a:path w="1555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3"/>
                    <a:pt x="76" y="1030"/>
                    <a:pt x="386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4" y="1368"/>
                    <a:pt x="1206" y="1266"/>
                    <a:pt x="1338" y="1075"/>
                  </a:cubicBezTo>
                  <a:cubicBezTo>
                    <a:pt x="1554" y="765"/>
                    <a:pt x="1479" y="338"/>
                    <a:pt x="1168" y="122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46"/>
            <p:cNvSpPr/>
            <p:nvPr/>
          </p:nvSpPr>
          <p:spPr>
            <a:xfrm>
              <a:off x="2070097" y="459742"/>
              <a:ext cx="39663" cy="44699"/>
            </a:xfrm>
            <a:custGeom>
              <a:avLst/>
              <a:gdLst/>
              <a:ahLst/>
              <a:cxnLst/>
              <a:rect l="l" t="t" r="r" b="b"/>
              <a:pathLst>
                <a:path w="1205" h="1358" extrusionOk="0">
                  <a:moveTo>
                    <a:pt x="678" y="0"/>
                  </a:moveTo>
                  <a:cubicBezTo>
                    <a:pt x="498" y="27"/>
                    <a:pt x="328" y="122"/>
                    <a:pt x="216" y="284"/>
                  </a:cubicBezTo>
                  <a:cubicBezTo>
                    <a:pt x="1" y="594"/>
                    <a:pt x="76" y="1020"/>
                    <a:pt x="386" y="1236"/>
                  </a:cubicBezTo>
                  <a:cubicBezTo>
                    <a:pt x="504" y="1318"/>
                    <a:pt x="639" y="1357"/>
                    <a:pt x="773" y="1357"/>
                  </a:cubicBezTo>
                  <a:cubicBezTo>
                    <a:pt x="928" y="1357"/>
                    <a:pt x="1081" y="1305"/>
                    <a:pt x="1204" y="1206"/>
                  </a:cubicBezTo>
                  <a:lnTo>
                    <a:pt x="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46"/>
            <p:cNvSpPr/>
            <p:nvPr/>
          </p:nvSpPr>
          <p:spPr>
            <a:xfrm>
              <a:off x="2004135" y="42646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1" y="0"/>
                    <a:pt x="349" y="102"/>
                    <a:pt x="216" y="293"/>
                  </a:cubicBezTo>
                  <a:cubicBezTo>
                    <a:pt x="0" y="604"/>
                    <a:pt x="76" y="1030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5" y="764"/>
                    <a:pt x="1478" y="339"/>
                    <a:pt x="1169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46"/>
            <p:cNvSpPr/>
            <p:nvPr/>
          </p:nvSpPr>
          <p:spPr>
            <a:xfrm>
              <a:off x="2073125" y="415735"/>
              <a:ext cx="7373" cy="16787"/>
            </a:xfrm>
            <a:custGeom>
              <a:avLst/>
              <a:gdLst/>
              <a:ahLst/>
              <a:cxnLst/>
              <a:rect l="l" t="t" r="r" b="b"/>
              <a:pathLst>
                <a:path w="224" h="510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90"/>
                    <a:pt x="79" y="374"/>
                    <a:pt x="224" y="50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46"/>
            <p:cNvSpPr/>
            <p:nvPr/>
          </p:nvSpPr>
          <p:spPr>
            <a:xfrm>
              <a:off x="2070097" y="657297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7" y="0"/>
                  </a:moveTo>
                  <a:cubicBezTo>
                    <a:pt x="561" y="0"/>
                    <a:pt x="349" y="102"/>
                    <a:pt x="216" y="293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4"/>
                    <a:pt x="1479" y="338"/>
                    <a:pt x="1168" y="123"/>
                  </a:cubicBezTo>
                  <a:cubicBezTo>
                    <a:pt x="1049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46"/>
            <p:cNvSpPr/>
            <p:nvPr/>
          </p:nvSpPr>
          <p:spPr>
            <a:xfrm>
              <a:off x="2004168" y="62428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3"/>
                    <a:pt x="77" y="1029"/>
                    <a:pt x="387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46"/>
            <p:cNvSpPr/>
            <p:nvPr/>
          </p:nvSpPr>
          <p:spPr>
            <a:xfrm>
              <a:off x="2136717" y="571390"/>
              <a:ext cx="17972" cy="30776"/>
            </a:xfrm>
            <a:custGeom>
              <a:avLst/>
              <a:gdLst/>
              <a:ahLst/>
              <a:cxnLst/>
              <a:rect l="l" t="t" r="r" b="b"/>
              <a:pathLst>
                <a:path w="546" h="935" extrusionOk="0">
                  <a:moveTo>
                    <a:pt x="137" y="1"/>
                  </a:moveTo>
                  <a:lnTo>
                    <a:pt x="137" y="1"/>
                  </a:lnTo>
                  <a:cubicBezTo>
                    <a:pt x="1" y="298"/>
                    <a:pt x="90" y="656"/>
                    <a:pt x="367" y="849"/>
                  </a:cubicBezTo>
                  <a:cubicBezTo>
                    <a:pt x="422" y="888"/>
                    <a:pt x="484" y="915"/>
                    <a:pt x="545" y="934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46"/>
            <p:cNvSpPr/>
            <p:nvPr/>
          </p:nvSpPr>
          <p:spPr>
            <a:xfrm>
              <a:off x="2070097" y="591303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4"/>
                    <a:pt x="76" y="1030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7"/>
                    <a:pt x="1338" y="1076"/>
                  </a:cubicBezTo>
                  <a:cubicBezTo>
                    <a:pt x="1555" y="766"/>
                    <a:pt x="1479" y="339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46"/>
            <p:cNvSpPr/>
            <p:nvPr/>
          </p:nvSpPr>
          <p:spPr>
            <a:xfrm>
              <a:off x="2004135" y="55835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7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3"/>
                    <a:pt x="76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5" y="764"/>
                    <a:pt x="1478" y="338"/>
                    <a:pt x="1169" y="124"/>
                  </a:cubicBezTo>
                  <a:cubicBezTo>
                    <a:pt x="1049" y="40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46"/>
            <p:cNvSpPr/>
            <p:nvPr/>
          </p:nvSpPr>
          <p:spPr>
            <a:xfrm>
              <a:off x="2070097" y="789187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3"/>
                    <a:pt x="76" y="1029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3"/>
                    <a:pt x="1479" y="338"/>
                    <a:pt x="1168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46"/>
            <p:cNvSpPr/>
            <p:nvPr/>
          </p:nvSpPr>
          <p:spPr>
            <a:xfrm>
              <a:off x="2070097" y="723226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2"/>
                    <a:pt x="76" y="1030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5"/>
                    <a:pt x="1338" y="1075"/>
                  </a:cubicBezTo>
                  <a:cubicBezTo>
                    <a:pt x="1555" y="765"/>
                    <a:pt x="1479" y="338"/>
                    <a:pt x="1168" y="122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46"/>
            <p:cNvSpPr/>
            <p:nvPr/>
          </p:nvSpPr>
          <p:spPr>
            <a:xfrm>
              <a:off x="2004135" y="69024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3"/>
                    <a:pt x="76" y="1030"/>
                    <a:pt x="387" y="1246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5" y="766"/>
                    <a:pt x="1478" y="338"/>
                    <a:pt x="1169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46"/>
            <p:cNvSpPr/>
            <p:nvPr/>
          </p:nvSpPr>
          <p:spPr>
            <a:xfrm>
              <a:off x="2074310" y="921110"/>
              <a:ext cx="30973" cy="15733"/>
            </a:xfrm>
            <a:custGeom>
              <a:avLst/>
              <a:gdLst/>
              <a:ahLst/>
              <a:cxnLst/>
              <a:rect l="l" t="t" r="r" b="b"/>
              <a:pathLst>
                <a:path w="941" h="478" extrusionOk="0">
                  <a:moveTo>
                    <a:pt x="649" y="0"/>
                  </a:moveTo>
                  <a:cubicBezTo>
                    <a:pt x="433" y="0"/>
                    <a:pt x="221" y="102"/>
                    <a:pt x="88" y="292"/>
                  </a:cubicBezTo>
                  <a:cubicBezTo>
                    <a:pt x="48" y="350"/>
                    <a:pt x="21" y="413"/>
                    <a:pt x="1" y="477"/>
                  </a:cubicBezTo>
                  <a:lnTo>
                    <a:pt x="940" y="65"/>
                  </a:lnTo>
                  <a:cubicBezTo>
                    <a:pt x="847" y="22"/>
                    <a:pt x="748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46"/>
            <p:cNvSpPr/>
            <p:nvPr/>
          </p:nvSpPr>
          <p:spPr>
            <a:xfrm>
              <a:off x="2004135" y="88806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7" y="0"/>
                  </a:moveTo>
                  <a:cubicBezTo>
                    <a:pt x="561" y="0"/>
                    <a:pt x="349" y="103"/>
                    <a:pt x="216" y="294"/>
                  </a:cubicBezTo>
                  <a:cubicBezTo>
                    <a:pt x="0" y="603"/>
                    <a:pt x="76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5" y="765"/>
                    <a:pt x="1478" y="339"/>
                    <a:pt x="1169" y="123"/>
                  </a:cubicBezTo>
                  <a:cubicBezTo>
                    <a:pt x="1049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46"/>
            <p:cNvSpPr/>
            <p:nvPr/>
          </p:nvSpPr>
          <p:spPr>
            <a:xfrm>
              <a:off x="2070097" y="855083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1" y="604"/>
                    <a:pt x="76" y="1031"/>
                    <a:pt x="386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4" y="1369"/>
                    <a:pt x="1206" y="1267"/>
                    <a:pt x="1338" y="1075"/>
                  </a:cubicBezTo>
                  <a:cubicBezTo>
                    <a:pt x="1555" y="766"/>
                    <a:pt x="1479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46"/>
            <p:cNvSpPr/>
            <p:nvPr/>
          </p:nvSpPr>
          <p:spPr>
            <a:xfrm>
              <a:off x="2004135" y="82213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3"/>
                  </a:cubicBezTo>
                  <a:cubicBezTo>
                    <a:pt x="0" y="603"/>
                    <a:pt x="76" y="1031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5" y="766"/>
                    <a:pt x="1478" y="339"/>
                    <a:pt x="1169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46"/>
            <p:cNvSpPr/>
            <p:nvPr/>
          </p:nvSpPr>
          <p:spPr>
            <a:xfrm>
              <a:off x="2010751" y="954091"/>
              <a:ext cx="23172" cy="10533"/>
            </a:xfrm>
            <a:custGeom>
              <a:avLst/>
              <a:gdLst/>
              <a:ahLst/>
              <a:cxnLst/>
              <a:rect l="l" t="t" r="r" b="b"/>
              <a:pathLst>
                <a:path w="704" h="320" extrusionOk="0">
                  <a:moveTo>
                    <a:pt x="576" y="0"/>
                  </a:moveTo>
                  <a:cubicBezTo>
                    <a:pt x="360" y="0"/>
                    <a:pt x="149" y="102"/>
                    <a:pt x="15" y="291"/>
                  </a:cubicBezTo>
                  <a:cubicBezTo>
                    <a:pt x="8" y="301"/>
                    <a:pt x="6" y="310"/>
                    <a:pt x="1" y="320"/>
                  </a:cubicBezTo>
                  <a:lnTo>
                    <a:pt x="704" y="12"/>
                  </a:lnTo>
                  <a:cubicBezTo>
                    <a:pt x="661" y="4"/>
                    <a:pt x="619" y="0"/>
                    <a:pt x="5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46"/>
            <p:cNvSpPr/>
            <p:nvPr/>
          </p:nvSpPr>
          <p:spPr>
            <a:xfrm>
              <a:off x="1940840" y="205903"/>
              <a:ext cx="45653" cy="34791"/>
            </a:xfrm>
            <a:custGeom>
              <a:avLst/>
              <a:gdLst/>
              <a:ahLst/>
              <a:cxnLst/>
              <a:rect l="l" t="t" r="r" b="b"/>
              <a:pathLst>
                <a:path w="1387" h="1057" extrusionOk="0">
                  <a:moveTo>
                    <a:pt x="864" y="1"/>
                  </a:moveTo>
                  <a:cubicBezTo>
                    <a:pt x="789" y="1"/>
                    <a:pt x="712" y="15"/>
                    <a:pt x="640" y="46"/>
                  </a:cubicBezTo>
                  <a:lnTo>
                    <a:pt x="18" y="318"/>
                  </a:lnTo>
                  <a:cubicBezTo>
                    <a:pt x="1" y="552"/>
                    <a:pt x="100" y="790"/>
                    <a:pt x="306" y="934"/>
                  </a:cubicBezTo>
                  <a:cubicBezTo>
                    <a:pt x="425" y="1017"/>
                    <a:pt x="562" y="1057"/>
                    <a:pt x="697" y="1057"/>
                  </a:cubicBezTo>
                  <a:cubicBezTo>
                    <a:pt x="913" y="1057"/>
                    <a:pt x="1126" y="954"/>
                    <a:pt x="1259" y="764"/>
                  </a:cubicBezTo>
                  <a:cubicBezTo>
                    <a:pt x="1350" y="632"/>
                    <a:pt x="1386" y="479"/>
                    <a:pt x="1377" y="331"/>
                  </a:cubicBezTo>
                  <a:cubicBezTo>
                    <a:pt x="1283" y="124"/>
                    <a:pt x="1078" y="1"/>
                    <a:pt x="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46"/>
            <p:cNvSpPr/>
            <p:nvPr/>
          </p:nvSpPr>
          <p:spPr>
            <a:xfrm>
              <a:off x="2004135" y="36050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9" y="0"/>
                  </a:moveTo>
                  <a:cubicBezTo>
                    <a:pt x="563" y="0"/>
                    <a:pt x="350" y="102"/>
                    <a:pt x="218" y="294"/>
                  </a:cubicBezTo>
                  <a:cubicBezTo>
                    <a:pt x="0" y="604"/>
                    <a:pt x="78" y="1030"/>
                    <a:pt x="388" y="1246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6"/>
                  </a:cubicBezTo>
                  <a:cubicBezTo>
                    <a:pt x="1555" y="765"/>
                    <a:pt x="1479" y="338"/>
                    <a:pt x="1170" y="123"/>
                  </a:cubicBezTo>
                  <a:cubicBezTo>
                    <a:pt x="1051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46"/>
            <p:cNvSpPr/>
            <p:nvPr/>
          </p:nvSpPr>
          <p:spPr>
            <a:xfrm>
              <a:off x="1938240" y="393452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4"/>
                  </a:cubicBezTo>
                  <a:cubicBezTo>
                    <a:pt x="0" y="603"/>
                    <a:pt x="76" y="1030"/>
                    <a:pt x="385" y="1246"/>
                  </a:cubicBezTo>
                  <a:cubicBezTo>
                    <a:pt x="504" y="1329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6"/>
                  </a:cubicBezTo>
                  <a:cubicBezTo>
                    <a:pt x="1553" y="766"/>
                    <a:pt x="1477" y="341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46"/>
            <p:cNvSpPr/>
            <p:nvPr/>
          </p:nvSpPr>
          <p:spPr>
            <a:xfrm>
              <a:off x="2004135" y="296353"/>
              <a:ext cx="34857" cy="43217"/>
            </a:xfrm>
            <a:custGeom>
              <a:avLst/>
              <a:gdLst/>
              <a:ahLst/>
              <a:cxnLst/>
              <a:rect l="l" t="t" r="r" b="b"/>
              <a:pathLst>
                <a:path w="1059" h="1313" extrusionOk="0">
                  <a:moveTo>
                    <a:pt x="511" y="1"/>
                  </a:moveTo>
                  <a:cubicBezTo>
                    <a:pt x="397" y="51"/>
                    <a:pt x="293" y="129"/>
                    <a:pt x="216" y="239"/>
                  </a:cubicBezTo>
                  <a:cubicBezTo>
                    <a:pt x="0" y="549"/>
                    <a:pt x="76" y="976"/>
                    <a:pt x="387" y="1191"/>
                  </a:cubicBezTo>
                  <a:cubicBezTo>
                    <a:pt x="504" y="1274"/>
                    <a:pt x="639" y="1313"/>
                    <a:pt x="772" y="1313"/>
                  </a:cubicBezTo>
                  <a:cubicBezTo>
                    <a:pt x="870" y="1313"/>
                    <a:pt x="968" y="1292"/>
                    <a:pt x="1058" y="1251"/>
                  </a:cubicBezTo>
                  <a:lnTo>
                    <a:pt x="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46"/>
            <p:cNvSpPr/>
            <p:nvPr/>
          </p:nvSpPr>
          <p:spPr>
            <a:xfrm>
              <a:off x="1938240" y="32752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3"/>
                  </a:cubicBezTo>
                  <a:cubicBezTo>
                    <a:pt x="0" y="604"/>
                    <a:pt x="76" y="1031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3" y="1369"/>
                    <a:pt x="1205" y="1266"/>
                    <a:pt x="1338" y="1075"/>
                  </a:cubicBezTo>
                  <a:cubicBezTo>
                    <a:pt x="1553" y="765"/>
                    <a:pt x="1477" y="339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6"/>
            <p:cNvSpPr/>
            <p:nvPr/>
          </p:nvSpPr>
          <p:spPr>
            <a:xfrm>
              <a:off x="1938240" y="261628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1" y="0"/>
                    <a:pt x="347" y="102"/>
                    <a:pt x="215" y="293"/>
                  </a:cubicBezTo>
                  <a:cubicBezTo>
                    <a:pt x="0" y="603"/>
                    <a:pt x="76" y="1028"/>
                    <a:pt x="385" y="1245"/>
                  </a:cubicBezTo>
                  <a:cubicBezTo>
                    <a:pt x="504" y="1328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5"/>
                  </a:cubicBezTo>
                  <a:cubicBezTo>
                    <a:pt x="1553" y="764"/>
                    <a:pt x="1477" y="338"/>
                    <a:pt x="1167" y="123"/>
                  </a:cubicBezTo>
                  <a:cubicBezTo>
                    <a:pt x="1048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6"/>
            <p:cNvSpPr/>
            <p:nvPr/>
          </p:nvSpPr>
          <p:spPr>
            <a:xfrm>
              <a:off x="2004168" y="49239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9" y="103"/>
                    <a:pt x="217" y="293"/>
                  </a:cubicBezTo>
                  <a:cubicBezTo>
                    <a:pt x="1" y="603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6"/>
                    <a:pt x="1478" y="338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6"/>
            <p:cNvSpPr/>
            <p:nvPr/>
          </p:nvSpPr>
          <p:spPr>
            <a:xfrm>
              <a:off x="1938240" y="525342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3"/>
                  </a:cubicBezTo>
                  <a:cubicBezTo>
                    <a:pt x="0" y="603"/>
                    <a:pt x="76" y="1031"/>
                    <a:pt x="385" y="1246"/>
                  </a:cubicBezTo>
                  <a:cubicBezTo>
                    <a:pt x="504" y="1329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5"/>
                  </a:cubicBezTo>
                  <a:cubicBezTo>
                    <a:pt x="1553" y="766"/>
                    <a:pt x="1477" y="340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6"/>
            <p:cNvSpPr/>
            <p:nvPr/>
          </p:nvSpPr>
          <p:spPr>
            <a:xfrm>
              <a:off x="1938240" y="45941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4"/>
                  </a:cubicBezTo>
                  <a:cubicBezTo>
                    <a:pt x="0" y="604"/>
                    <a:pt x="76" y="1030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2" y="1369"/>
                    <a:pt x="1205" y="1267"/>
                    <a:pt x="1338" y="1076"/>
                  </a:cubicBezTo>
                  <a:cubicBezTo>
                    <a:pt x="1553" y="765"/>
                    <a:pt x="1477" y="339"/>
                    <a:pt x="1167" y="124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6"/>
            <p:cNvSpPr/>
            <p:nvPr/>
          </p:nvSpPr>
          <p:spPr>
            <a:xfrm>
              <a:off x="1872278" y="62428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3"/>
                    <a:pt x="76" y="1029"/>
                    <a:pt x="387" y="1245"/>
                  </a:cubicBezTo>
                  <a:cubicBezTo>
                    <a:pt x="506" y="1329"/>
                    <a:pt x="642" y="1369"/>
                    <a:pt x="776" y="1369"/>
                  </a:cubicBezTo>
                  <a:cubicBezTo>
                    <a:pt x="993" y="1369"/>
                    <a:pt x="1205" y="1266"/>
                    <a:pt x="1339" y="1075"/>
                  </a:cubicBezTo>
                  <a:cubicBezTo>
                    <a:pt x="1554" y="765"/>
                    <a:pt x="1479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6"/>
            <p:cNvSpPr/>
            <p:nvPr/>
          </p:nvSpPr>
          <p:spPr>
            <a:xfrm>
              <a:off x="1938240" y="59130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4"/>
                  </a:cubicBezTo>
                  <a:cubicBezTo>
                    <a:pt x="0" y="604"/>
                    <a:pt x="76" y="1030"/>
                    <a:pt x="385" y="1246"/>
                  </a:cubicBezTo>
                  <a:cubicBezTo>
                    <a:pt x="504" y="1329"/>
                    <a:pt x="641" y="1368"/>
                    <a:pt x="776" y="1368"/>
                  </a:cubicBezTo>
                  <a:cubicBezTo>
                    <a:pt x="992" y="1368"/>
                    <a:pt x="1205" y="1267"/>
                    <a:pt x="1338" y="1076"/>
                  </a:cubicBezTo>
                  <a:cubicBezTo>
                    <a:pt x="1553" y="766"/>
                    <a:pt x="1477" y="339"/>
                    <a:pt x="1167" y="124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6"/>
            <p:cNvSpPr/>
            <p:nvPr/>
          </p:nvSpPr>
          <p:spPr>
            <a:xfrm>
              <a:off x="1872245" y="55835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7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5" y="764"/>
                    <a:pt x="1479" y="338"/>
                    <a:pt x="1168" y="124"/>
                  </a:cubicBezTo>
                  <a:cubicBezTo>
                    <a:pt x="1049" y="40"/>
                    <a:pt x="912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6"/>
            <p:cNvSpPr/>
            <p:nvPr/>
          </p:nvSpPr>
          <p:spPr>
            <a:xfrm>
              <a:off x="2004168" y="75617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4"/>
                    <a:pt x="77" y="1030"/>
                    <a:pt x="387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6"/>
            <p:cNvSpPr/>
            <p:nvPr/>
          </p:nvSpPr>
          <p:spPr>
            <a:xfrm>
              <a:off x="1872278" y="75617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2" y="0"/>
                    <a:pt x="349" y="102"/>
                    <a:pt x="217" y="293"/>
                  </a:cubicBezTo>
                  <a:cubicBezTo>
                    <a:pt x="1" y="604"/>
                    <a:pt x="76" y="1030"/>
                    <a:pt x="387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5"/>
                    <a:pt x="1479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46"/>
            <p:cNvSpPr/>
            <p:nvPr/>
          </p:nvSpPr>
          <p:spPr>
            <a:xfrm>
              <a:off x="1938240" y="72319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7" y="103"/>
                    <a:pt x="215" y="294"/>
                  </a:cubicBezTo>
                  <a:cubicBezTo>
                    <a:pt x="0" y="605"/>
                    <a:pt x="76" y="1031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2" y="1369"/>
                    <a:pt x="1205" y="1266"/>
                    <a:pt x="1338" y="1076"/>
                  </a:cubicBezTo>
                  <a:cubicBezTo>
                    <a:pt x="1553" y="766"/>
                    <a:pt x="1477" y="339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46"/>
            <p:cNvSpPr/>
            <p:nvPr/>
          </p:nvSpPr>
          <p:spPr>
            <a:xfrm>
              <a:off x="1872245" y="69024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5" y="766"/>
                    <a:pt x="1479" y="338"/>
                    <a:pt x="1168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6"/>
            <p:cNvSpPr/>
            <p:nvPr/>
          </p:nvSpPr>
          <p:spPr>
            <a:xfrm>
              <a:off x="1938240" y="65726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0" y="1"/>
                    <a:pt x="347" y="103"/>
                    <a:pt x="215" y="293"/>
                  </a:cubicBezTo>
                  <a:cubicBezTo>
                    <a:pt x="0" y="604"/>
                    <a:pt x="76" y="1031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3" y="1369"/>
                    <a:pt x="1205" y="1266"/>
                    <a:pt x="1338" y="1075"/>
                  </a:cubicBezTo>
                  <a:cubicBezTo>
                    <a:pt x="1553" y="766"/>
                    <a:pt x="1477" y="339"/>
                    <a:pt x="1167" y="123"/>
                  </a:cubicBezTo>
                  <a:cubicBezTo>
                    <a:pt x="1048" y="41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6"/>
            <p:cNvSpPr/>
            <p:nvPr/>
          </p:nvSpPr>
          <p:spPr>
            <a:xfrm>
              <a:off x="1938240" y="855149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0" y="0"/>
                    <a:pt x="347" y="102"/>
                    <a:pt x="215" y="293"/>
                  </a:cubicBezTo>
                  <a:cubicBezTo>
                    <a:pt x="0" y="603"/>
                    <a:pt x="76" y="1029"/>
                    <a:pt x="385" y="1245"/>
                  </a:cubicBezTo>
                  <a:cubicBezTo>
                    <a:pt x="504" y="1328"/>
                    <a:pt x="641" y="1368"/>
                    <a:pt x="776" y="1368"/>
                  </a:cubicBezTo>
                  <a:cubicBezTo>
                    <a:pt x="993" y="1368"/>
                    <a:pt x="1205" y="1266"/>
                    <a:pt x="1338" y="1075"/>
                  </a:cubicBezTo>
                  <a:cubicBezTo>
                    <a:pt x="1553" y="765"/>
                    <a:pt x="1477" y="338"/>
                    <a:pt x="1167" y="122"/>
                  </a:cubicBezTo>
                  <a:cubicBezTo>
                    <a:pt x="1048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6"/>
            <p:cNvSpPr/>
            <p:nvPr/>
          </p:nvSpPr>
          <p:spPr>
            <a:xfrm>
              <a:off x="1872245" y="82213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3"/>
                  </a:cubicBezTo>
                  <a:cubicBezTo>
                    <a:pt x="1" y="603"/>
                    <a:pt x="76" y="1031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6"/>
                    <a:pt x="1479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6"/>
            <p:cNvSpPr/>
            <p:nvPr/>
          </p:nvSpPr>
          <p:spPr>
            <a:xfrm>
              <a:off x="1938240" y="78915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6" y="1"/>
                  </a:moveTo>
                  <a:cubicBezTo>
                    <a:pt x="560" y="1"/>
                    <a:pt x="347" y="103"/>
                    <a:pt x="215" y="294"/>
                  </a:cubicBezTo>
                  <a:cubicBezTo>
                    <a:pt x="0" y="604"/>
                    <a:pt x="76" y="1030"/>
                    <a:pt x="385" y="1246"/>
                  </a:cubicBezTo>
                  <a:cubicBezTo>
                    <a:pt x="504" y="1329"/>
                    <a:pt x="641" y="1369"/>
                    <a:pt x="776" y="1369"/>
                  </a:cubicBezTo>
                  <a:cubicBezTo>
                    <a:pt x="992" y="1369"/>
                    <a:pt x="1205" y="1267"/>
                    <a:pt x="1338" y="1076"/>
                  </a:cubicBezTo>
                  <a:cubicBezTo>
                    <a:pt x="1553" y="765"/>
                    <a:pt x="1477" y="339"/>
                    <a:pt x="1167" y="124"/>
                  </a:cubicBezTo>
                  <a:cubicBezTo>
                    <a:pt x="1048" y="41"/>
                    <a:pt x="912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6"/>
            <p:cNvSpPr/>
            <p:nvPr/>
          </p:nvSpPr>
          <p:spPr>
            <a:xfrm>
              <a:off x="1953381" y="988290"/>
              <a:ext cx="3259" cy="1415"/>
            </a:xfrm>
            <a:custGeom>
              <a:avLst/>
              <a:gdLst/>
              <a:ahLst/>
              <a:cxnLst/>
              <a:rect l="l" t="t" r="r" b="b"/>
              <a:pathLst>
                <a:path w="99" h="43" extrusionOk="0">
                  <a:moveTo>
                    <a:pt x="99" y="0"/>
                  </a:moveTo>
                  <a:lnTo>
                    <a:pt x="99" y="0"/>
                  </a:lnTo>
                  <a:cubicBezTo>
                    <a:pt x="65" y="11"/>
                    <a:pt x="33" y="27"/>
                    <a:pt x="1" y="43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6"/>
            <p:cNvSpPr/>
            <p:nvPr/>
          </p:nvSpPr>
          <p:spPr>
            <a:xfrm>
              <a:off x="1872245" y="95402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1" y="1"/>
                    <a:pt x="349" y="102"/>
                    <a:pt x="216" y="293"/>
                  </a:cubicBezTo>
                  <a:cubicBezTo>
                    <a:pt x="1" y="604"/>
                    <a:pt x="76" y="1030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5"/>
                    <a:pt x="1479" y="339"/>
                    <a:pt x="1168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6"/>
            <p:cNvSpPr/>
            <p:nvPr/>
          </p:nvSpPr>
          <p:spPr>
            <a:xfrm>
              <a:off x="1938240" y="921077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1" y="0"/>
                    <a:pt x="348" y="102"/>
                    <a:pt x="215" y="293"/>
                  </a:cubicBezTo>
                  <a:cubicBezTo>
                    <a:pt x="0" y="603"/>
                    <a:pt x="76" y="1030"/>
                    <a:pt x="385" y="1245"/>
                  </a:cubicBezTo>
                  <a:cubicBezTo>
                    <a:pt x="504" y="1328"/>
                    <a:pt x="641" y="1368"/>
                    <a:pt x="776" y="1368"/>
                  </a:cubicBezTo>
                  <a:cubicBezTo>
                    <a:pt x="992" y="1368"/>
                    <a:pt x="1205" y="1266"/>
                    <a:pt x="1338" y="1075"/>
                  </a:cubicBezTo>
                  <a:cubicBezTo>
                    <a:pt x="1553" y="764"/>
                    <a:pt x="1477" y="339"/>
                    <a:pt x="1167" y="123"/>
                  </a:cubicBezTo>
                  <a:cubicBezTo>
                    <a:pt x="1048" y="40"/>
                    <a:pt x="91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6"/>
            <p:cNvSpPr/>
            <p:nvPr/>
          </p:nvSpPr>
          <p:spPr>
            <a:xfrm>
              <a:off x="1873694" y="231050"/>
              <a:ext cx="49767" cy="42592"/>
            </a:xfrm>
            <a:custGeom>
              <a:avLst/>
              <a:gdLst/>
              <a:ahLst/>
              <a:cxnLst/>
              <a:rect l="l" t="t" r="r" b="b"/>
              <a:pathLst>
                <a:path w="1512" h="1294" extrusionOk="0">
                  <a:moveTo>
                    <a:pt x="1039" y="1"/>
                  </a:moveTo>
                  <a:lnTo>
                    <a:pt x="81" y="420"/>
                  </a:lnTo>
                  <a:cubicBezTo>
                    <a:pt x="0" y="694"/>
                    <a:pt x="96" y="1000"/>
                    <a:pt x="344" y="1171"/>
                  </a:cubicBezTo>
                  <a:cubicBezTo>
                    <a:pt x="463" y="1254"/>
                    <a:pt x="600" y="1294"/>
                    <a:pt x="735" y="1294"/>
                  </a:cubicBezTo>
                  <a:cubicBezTo>
                    <a:pt x="951" y="1294"/>
                    <a:pt x="1163" y="1192"/>
                    <a:pt x="1296" y="1001"/>
                  </a:cubicBezTo>
                  <a:cubicBezTo>
                    <a:pt x="1511" y="691"/>
                    <a:pt x="1436" y="264"/>
                    <a:pt x="1126" y="49"/>
                  </a:cubicBezTo>
                  <a:cubicBezTo>
                    <a:pt x="1097" y="30"/>
                    <a:pt x="1069" y="16"/>
                    <a:pt x="1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6"/>
            <p:cNvSpPr/>
            <p:nvPr/>
          </p:nvSpPr>
          <p:spPr>
            <a:xfrm>
              <a:off x="1806646" y="262154"/>
              <a:ext cx="50821" cy="44501"/>
            </a:xfrm>
            <a:custGeom>
              <a:avLst/>
              <a:gdLst/>
              <a:ahLst/>
              <a:cxnLst/>
              <a:rect l="l" t="t" r="r" b="b"/>
              <a:pathLst>
                <a:path w="1544" h="1352" extrusionOk="0">
                  <a:moveTo>
                    <a:pt x="916" y="0"/>
                  </a:moveTo>
                  <a:lnTo>
                    <a:pt x="182" y="321"/>
                  </a:lnTo>
                  <a:cubicBezTo>
                    <a:pt x="1" y="627"/>
                    <a:pt x="81" y="1023"/>
                    <a:pt x="377" y="1229"/>
                  </a:cubicBezTo>
                  <a:cubicBezTo>
                    <a:pt x="496" y="1312"/>
                    <a:pt x="632" y="1352"/>
                    <a:pt x="767" y="1352"/>
                  </a:cubicBezTo>
                  <a:cubicBezTo>
                    <a:pt x="983" y="1352"/>
                    <a:pt x="1196" y="1250"/>
                    <a:pt x="1329" y="1059"/>
                  </a:cubicBezTo>
                  <a:cubicBezTo>
                    <a:pt x="1544" y="748"/>
                    <a:pt x="1468" y="322"/>
                    <a:pt x="1159" y="107"/>
                  </a:cubicBezTo>
                  <a:cubicBezTo>
                    <a:pt x="1083" y="54"/>
                    <a:pt x="1000" y="18"/>
                    <a:pt x="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6"/>
            <p:cNvSpPr/>
            <p:nvPr/>
          </p:nvSpPr>
          <p:spPr>
            <a:xfrm>
              <a:off x="1872245" y="36050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0"/>
                  </a:moveTo>
                  <a:cubicBezTo>
                    <a:pt x="562" y="0"/>
                    <a:pt x="350" y="102"/>
                    <a:pt x="218" y="294"/>
                  </a:cubicBezTo>
                  <a:cubicBezTo>
                    <a:pt x="1" y="604"/>
                    <a:pt x="77" y="1030"/>
                    <a:pt x="388" y="1246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6"/>
                  </a:cubicBezTo>
                  <a:cubicBezTo>
                    <a:pt x="1555" y="765"/>
                    <a:pt x="1480" y="338"/>
                    <a:pt x="1170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6"/>
            <p:cNvSpPr/>
            <p:nvPr/>
          </p:nvSpPr>
          <p:spPr>
            <a:xfrm>
              <a:off x="1872245" y="294542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4"/>
                    <a:pt x="76" y="1031"/>
                    <a:pt x="386" y="1246"/>
                  </a:cubicBezTo>
                  <a:cubicBezTo>
                    <a:pt x="505" y="1329"/>
                    <a:pt x="641" y="1369"/>
                    <a:pt x="776" y="1369"/>
                  </a:cubicBezTo>
                  <a:cubicBezTo>
                    <a:pt x="993" y="1369"/>
                    <a:pt x="1206" y="1267"/>
                    <a:pt x="1338" y="1076"/>
                  </a:cubicBezTo>
                  <a:cubicBezTo>
                    <a:pt x="1554" y="767"/>
                    <a:pt x="1477" y="339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6"/>
            <p:cNvSpPr/>
            <p:nvPr/>
          </p:nvSpPr>
          <p:spPr>
            <a:xfrm>
              <a:off x="1806317" y="32752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0" y="604"/>
                    <a:pt x="77" y="1031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6"/>
                    <a:pt x="1478" y="339"/>
                    <a:pt x="1169" y="123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6"/>
            <p:cNvSpPr/>
            <p:nvPr/>
          </p:nvSpPr>
          <p:spPr>
            <a:xfrm>
              <a:off x="1872245" y="49242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1"/>
                  </a:moveTo>
                  <a:cubicBezTo>
                    <a:pt x="563" y="1"/>
                    <a:pt x="350" y="103"/>
                    <a:pt x="218" y="293"/>
                  </a:cubicBezTo>
                  <a:cubicBezTo>
                    <a:pt x="1" y="603"/>
                    <a:pt x="77" y="1029"/>
                    <a:pt x="388" y="1246"/>
                  </a:cubicBezTo>
                  <a:cubicBezTo>
                    <a:pt x="507" y="1329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5"/>
                  </a:cubicBezTo>
                  <a:cubicBezTo>
                    <a:pt x="1555" y="766"/>
                    <a:pt x="1480" y="339"/>
                    <a:pt x="1170" y="123"/>
                  </a:cubicBezTo>
                  <a:cubicBezTo>
                    <a:pt x="1051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6"/>
            <p:cNvSpPr/>
            <p:nvPr/>
          </p:nvSpPr>
          <p:spPr>
            <a:xfrm>
              <a:off x="1872245" y="42646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1" y="604"/>
                    <a:pt x="76" y="1030"/>
                    <a:pt x="386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4" y="765"/>
                    <a:pt x="1477" y="339"/>
                    <a:pt x="1168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6"/>
            <p:cNvSpPr/>
            <p:nvPr/>
          </p:nvSpPr>
          <p:spPr>
            <a:xfrm>
              <a:off x="1806317" y="45941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4" y="765"/>
                    <a:pt x="1478" y="339"/>
                    <a:pt x="1169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6"/>
            <p:cNvSpPr/>
            <p:nvPr/>
          </p:nvSpPr>
          <p:spPr>
            <a:xfrm>
              <a:off x="1740355" y="426432"/>
              <a:ext cx="51183" cy="45094"/>
            </a:xfrm>
            <a:custGeom>
              <a:avLst/>
              <a:gdLst/>
              <a:ahLst/>
              <a:cxnLst/>
              <a:rect l="l" t="t" r="r" b="b"/>
              <a:pathLst>
                <a:path w="1555" h="1370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5"/>
                    <a:pt x="76" y="1031"/>
                    <a:pt x="386" y="1246"/>
                  </a:cubicBezTo>
                  <a:cubicBezTo>
                    <a:pt x="505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8" y="1076"/>
                  </a:cubicBezTo>
                  <a:cubicBezTo>
                    <a:pt x="1554" y="766"/>
                    <a:pt x="1478" y="340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6"/>
            <p:cNvSpPr/>
            <p:nvPr/>
          </p:nvSpPr>
          <p:spPr>
            <a:xfrm>
              <a:off x="1806317" y="393518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2"/>
                    <a:pt x="77" y="1028"/>
                    <a:pt x="387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5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46"/>
            <p:cNvSpPr/>
            <p:nvPr/>
          </p:nvSpPr>
          <p:spPr>
            <a:xfrm>
              <a:off x="1806317" y="59130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7"/>
                    <a:pt x="1339" y="1076"/>
                  </a:cubicBezTo>
                  <a:cubicBezTo>
                    <a:pt x="1554" y="766"/>
                    <a:pt x="1478" y="339"/>
                    <a:pt x="1169" y="124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46"/>
            <p:cNvSpPr/>
            <p:nvPr/>
          </p:nvSpPr>
          <p:spPr>
            <a:xfrm>
              <a:off x="1806317" y="525408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3"/>
                    <a:pt x="77" y="1030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5"/>
                    <a:pt x="1478" y="338"/>
                    <a:pt x="1169" y="122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6"/>
            <p:cNvSpPr/>
            <p:nvPr/>
          </p:nvSpPr>
          <p:spPr>
            <a:xfrm>
              <a:off x="1806317" y="72319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0" y="605"/>
                    <a:pt x="77" y="1031"/>
                    <a:pt x="387" y="1246"/>
                  </a:cubicBezTo>
                  <a:cubicBezTo>
                    <a:pt x="505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6"/>
                  </a:cubicBezTo>
                  <a:cubicBezTo>
                    <a:pt x="1554" y="766"/>
                    <a:pt x="1478" y="339"/>
                    <a:pt x="1169" y="123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6"/>
            <p:cNvSpPr/>
            <p:nvPr/>
          </p:nvSpPr>
          <p:spPr>
            <a:xfrm>
              <a:off x="1740355" y="69024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8"/>
                    <a:pt x="641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4" y="766"/>
                    <a:pt x="1478" y="338"/>
                    <a:pt x="1168" y="123"/>
                  </a:cubicBezTo>
                  <a:cubicBezTo>
                    <a:pt x="1049" y="40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46"/>
            <p:cNvSpPr/>
            <p:nvPr/>
          </p:nvSpPr>
          <p:spPr>
            <a:xfrm>
              <a:off x="1806317" y="65726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0" y="604"/>
                    <a:pt x="77" y="1031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6"/>
                    <a:pt x="1339" y="1075"/>
                  </a:cubicBezTo>
                  <a:cubicBezTo>
                    <a:pt x="1554" y="766"/>
                    <a:pt x="1478" y="339"/>
                    <a:pt x="1169" y="123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6"/>
            <p:cNvSpPr/>
            <p:nvPr/>
          </p:nvSpPr>
          <p:spPr>
            <a:xfrm>
              <a:off x="1872278" y="888064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1" y="0"/>
                    <a:pt x="349" y="103"/>
                    <a:pt x="217" y="294"/>
                  </a:cubicBezTo>
                  <a:cubicBezTo>
                    <a:pt x="1" y="603"/>
                    <a:pt x="76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4" y="765"/>
                    <a:pt x="1479" y="338"/>
                    <a:pt x="1169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6"/>
            <p:cNvSpPr/>
            <p:nvPr/>
          </p:nvSpPr>
          <p:spPr>
            <a:xfrm>
              <a:off x="1806317" y="921077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3"/>
                    <a:pt x="77" y="1030"/>
                    <a:pt x="387" y="1245"/>
                  </a:cubicBezTo>
                  <a:cubicBezTo>
                    <a:pt x="505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4"/>
                    <a:pt x="1478" y="339"/>
                    <a:pt x="1169" y="123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6"/>
            <p:cNvSpPr/>
            <p:nvPr/>
          </p:nvSpPr>
          <p:spPr>
            <a:xfrm>
              <a:off x="1740355" y="88806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7" y="0"/>
                  </a:moveTo>
                  <a:cubicBezTo>
                    <a:pt x="561" y="0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9"/>
                    <a:pt x="641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5" y="765"/>
                    <a:pt x="1478" y="339"/>
                    <a:pt x="1168" y="123"/>
                  </a:cubicBezTo>
                  <a:cubicBezTo>
                    <a:pt x="1049" y="40"/>
                    <a:pt x="913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6"/>
            <p:cNvSpPr/>
            <p:nvPr/>
          </p:nvSpPr>
          <p:spPr>
            <a:xfrm>
              <a:off x="1806317" y="855149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2" y="0"/>
                    <a:pt x="349" y="102"/>
                    <a:pt x="216" y="293"/>
                  </a:cubicBezTo>
                  <a:cubicBezTo>
                    <a:pt x="0" y="603"/>
                    <a:pt x="77" y="1029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5"/>
                    <a:pt x="1478" y="338"/>
                    <a:pt x="1169" y="122"/>
                  </a:cubicBezTo>
                  <a:cubicBezTo>
                    <a:pt x="1050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6"/>
            <p:cNvSpPr/>
            <p:nvPr/>
          </p:nvSpPr>
          <p:spPr>
            <a:xfrm>
              <a:off x="1740355" y="822135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1"/>
                  </a:moveTo>
                  <a:cubicBezTo>
                    <a:pt x="562" y="1"/>
                    <a:pt x="349" y="103"/>
                    <a:pt x="216" y="293"/>
                  </a:cubicBezTo>
                  <a:cubicBezTo>
                    <a:pt x="1" y="603"/>
                    <a:pt x="76" y="1031"/>
                    <a:pt x="386" y="1246"/>
                  </a:cubicBezTo>
                  <a:cubicBezTo>
                    <a:pt x="505" y="1329"/>
                    <a:pt x="641" y="1368"/>
                    <a:pt x="776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5" y="766"/>
                    <a:pt x="1478" y="339"/>
                    <a:pt x="1168" y="123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6"/>
            <p:cNvSpPr/>
            <p:nvPr/>
          </p:nvSpPr>
          <p:spPr>
            <a:xfrm>
              <a:off x="1806317" y="78915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1" y="1"/>
                    <a:pt x="349" y="103"/>
                    <a:pt x="216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4" y="765"/>
                    <a:pt x="1478" y="339"/>
                    <a:pt x="1169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6"/>
            <p:cNvSpPr/>
            <p:nvPr/>
          </p:nvSpPr>
          <p:spPr>
            <a:xfrm>
              <a:off x="1773007" y="1021237"/>
              <a:ext cx="17379" cy="28669"/>
            </a:xfrm>
            <a:custGeom>
              <a:avLst/>
              <a:gdLst/>
              <a:ahLst/>
              <a:cxnLst/>
              <a:rect l="l" t="t" r="r" b="b"/>
              <a:pathLst>
                <a:path w="528" h="871" extrusionOk="0">
                  <a:moveTo>
                    <a:pt x="1" y="0"/>
                  </a:moveTo>
                  <a:lnTo>
                    <a:pt x="303" y="691"/>
                  </a:lnTo>
                  <a:cubicBezTo>
                    <a:pt x="334" y="761"/>
                    <a:pt x="377" y="820"/>
                    <a:pt x="429" y="870"/>
                  </a:cubicBezTo>
                  <a:cubicBezTo>
                    <a:pt x="527" y="587"/>
                    <a:pt x="435" y="264"/>
                    <a:pt x="176" y="85"/>
                  </a:cubicBezTo>
                  <a:cubicBezTo>
                    <a:pt x="121" y="47"/>
                    <a:pt x="62" y="2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6"/>
            <p:cNvSpPr/>
            <p:nvPr/>
          </p:nvSpPr>
          <p:spPr>
            <a:xfrm>
              <a:off x="1806317" y="987006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1" y="0"/>
                    <a:pt x="349" y="102"/>
                    <a:pt x="216" y="293"/>
                  </a:cubicBezTo>
                  <a:cubicBezTo>
                    <a:pt x="0" y="603"/>
                    <a:pt x="77" y="1030"/>
                    <a:pt x="387" y="1246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5"/>
                  </a:cubicBezTo>
                  <a:cubicBezTo>
                    <a:pt x="1554" y="765"/>
                    <a:pt x="1478" y="339"/>
                    <a:pt x="1169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6"/>
            <p:cNvSpPr/>
            <p:nvPr/>
          </p:nvSpPr>
          <p:spPr>
            <a:xfrm>
              <a:off x="1740355" y="36050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8" y="0"/>
                  </a:moveTo>
                  <a:cubicBezTo>
                    <a:pt x="562" y="0"/>
                    <a:pt x="350" y="102"/>
                    <a:pt x="217" y="294"/>
                  </a:cubicBezTo>
                  <a:cubicBezTo>
                    <a:pt x="1" y="604"/>
                    <a:pt x="76" y="1030"/>
                    <a:pt x="387" y="1246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39" y="1076"/>
                  </a:cubicBezTo>
                  <a:cubicBezTo>
                    <a:pt x="1555" y="765"/>
                    <a:pt x="1480" y="338"/>
                    <a:pt x="1169" y="123"/>
                  </a:cubicBezTo>
                  <a:cubicBezTo>
                    <a:pt x="1050" y="40"/>
                    <a:pt x="914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6"/>
            <p:cNvSpPr/>
            <p:nvPr/>
          </p:nvSpPr>
          <p:spPr>
            <a:xfrm>
              <a:off x="1740355" y="294608"/>
              <a:ext cx="51150" cy="44995"/>
            </a:xfrm>
            <a:custGeom>
              <a:avLst/>
              <a:gdLst/>
              <a:ahLst/>
              <a:cxnLst/>
              <a:rect l="l" t="t" r="r" b="b"/>
              <a:pathLst>
                <a:path w="1554" h="1367" extrusionOk="0">
                  <a:moveTo>
                    <a:pt x="780" y="0"/>
                  </a:moveTo>
                  <a:cubicBezTo>
                    <a:pt x="733" y="0"/>
                    <a:pt x="686" y="5"/>
                    <a:pt x="640" y="14"/>
                  </a:cubicBezTo>
                  <a:lnTo>
                    <a:pt x="384" y="126"/>
                  </a:lnTo>
                  <a:cubicBezTo>
                    <a:pt x="321" y="171"/>
                    <a:pt x="263" y="224"/>
                    <a:pt x="216" y="292"/>
                  </a:cubicBezTo>
                  <a:cubicBezTo>
                    <a:pt x="1" y="602"/>
                    <a:pt x="76" y="1029"/>
                    <a:pt x="386" y="1244"/>
                  </a:cubicBezTo>
                  <a:cubicBezTo>
                    <a:pt x="505" y="1327"/>
                    <a:pt x="641" y="1367"/>
                    <a:pt x="777" y="1367"/>
                  </a:cubicBezTo>
                  <a:cubicBezTo>
                    <a:pt x="993" y="1367"/>
                    <a:pt x="1206" y="1265"/>
                    <a:pt x="1338" y="1074"/>
                  </a:cubicBezTo>
                  <a:cubicBezTo>
                    <a:pt x="1553" y="765"/>
                    <a:pt x="1478" y="337"/>
                    <a:pt x="1168" y="122"/>
                  </a:cubicBezTo>
                  <a:cubicBezTo>
                    <a:pt x="1050" y="39"/>
                    <a:pt x="914" y="0"/>
                    <a:pt x="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6"/>
            <p:cNvSpPr/>
            <p:nvPr/>
          </p:nvSpPr>
          <p:spPr>
            <a:xfrm>
              <a:off x="1674394" y="327523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9" y="1"/>
                  </a:moveTo>
                  <a:cubicBezTo>
                    <a:pt x="562" y="1"/>
                    <a:pt x="350" y="103"/>
                    <a:pt x="218" y="293"/>
                  </a:cubicBezTo>
                  <a:cubicBezTo>
                    <a:pt x="1" y="604"/>
                    <a:pt x="77" y="1031"/>
                    <a:pt x="388" y="1246"/>
                  </a:cubicBezTo>
                  <a:cubicBezTo>
                    <a:pt x="507" y="1329"/>
                    <a:pt x="643" y="1369"/>
                    <a:pt x="778" y="1369"/>
                  </a:cubicBezTo>
                  <a:cubicBezTo>
                    <a:pt x="994" y="1369"/>
                    <a:pt x="1207" y="1266"/>
                    <a:pt x="1339" y="1075"/>
                  </a:cubicBezTo>
                  <a:cubicBezTo>
                    <a:pt x="1555" y="766"/>
                    <a:pt x="1479" y="339"/>
                    <a:pt x="1170" y="123"/>
                  </a:cubicBezTo>
                  <a:cubicBezTo>
                    <a:pt x="1050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6"/>
            <p:cNvSpPr/>
            <p:nvPr/>
          </p:nvSpPr>
          <p:spPr>
            <a:xfrm>
              <a:off x="1740355" y="49242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1"/>
                  </a:moveTo>
                  <a:cubicBezTo>
                    <a:pt x="563" y="1"/>
                    <a:pt x="350" y="103"/>
                    <a:pt x="217" y="293"/>
                  </a:cubicBezTo>
                  <a:cubicBezTo>
                    <a:pt x="1" y="603"/>
                    <a:pt x="76" y="1029"/>
                    <a:pt x="387" y="1246"/>
                  </a:cubicBezTo>
                  <a:cubicBezTo>
                    <a:pt x="506" y="1329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39" y="1075"/>
                  </a:cubicBezTo>
                  <a:cubicBezTo>
                    <a:pt x="1555" y="766"/>
                    <a:pt x="1480" y="339"/>
                    <a:pt x="1169" y="123"/>
                  </a:cubicBezTo>
                  <a:cubicBezTo>
                    <a:pt x="1050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6"/>
            <p:cNvSpPr/>
            <p:nvPr/>
          </p:nvSpPr>
          <p:spPr>
            <a:xfrm>
              <a:off x="1674394" y="459413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1"/>
                  </a:moveTo>
                  <a:cubicBezTo>
                    <a:pt x="562" y="1"/>
                    <a:pt x="350" y="103"/>
                    <a:pt x="218" y="294"/>
                  </a:cubicBezTo>
                  <a:cubicBezTo>
                    <a:pt x="1" y="604"/>
                    <a:pt x="77" y="1030"/>
                    <a:pt x="388" y="1246"/>
                  </a:cubicBezTo>
                  <a:cubicBezTo>
                    <a:pt x="507" y="1329"/>
                    <a:pt x="643" y="1369"/>
                    <a:pt x="778" y="1369"/>
                  </a:cubicBezTo>
                  <a:cubicBezTo>
                    <a:pt x="994" y="1369"/>
                    <a:pt x="1207" y="1267"/>
                    <a:pt x="1339" y="1076"/>
                  </a:cubicBezTo>
                  <a:cubicBezTo>
                    <a:pt x="1555" y="765"/>
                    <a:pt x="1479" y="339"/>
                    <a:pt x="1170" y="124"/>
                  </a:cubicBezTo>
                  <a:cubicBezTo>
                    <a:pt x="1050" y="41"/>
                    <a:pt x="914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6"/>
            <p:cNvSpPr/>
            <p:nvPr/>
          </p:nvSpPr>
          <p:spPr>
            <a:xfrm>
              <a:off x="1608465" y="426432"/>
              <a:ext cx="51150" cy="45094"/>
            </a:xfrm>
            <a:custGeom>
              <a:avLst/>
              <a:gdLst/>
              <a:ahLst/>
              <a:cxnLst/>
              <a:rect l="l" t="t" r="r" b="b"/>
              <a:pathLst>
                <a:path w="1554" h="1370" extrusionOk="0">
                  <a:moveTo>
                    <a:pt x="778" y="1"/>
                  </a:moveTo>
                  <a:cubicBezTo>
                    <a:pt x="562" y="1"/>
                    <a:pt x="348" y="103"/>
                    <a:pt x="216" y="294"/>
                  </a:cubicBezTo>
                  <a:cubicBezTo>
                    <a:pt x="0" y="605"/>
                    <a:pt x="77" y="1031"/>
                    <a:pt x="386" y="1246"/>
                  </a:cubicBezTo>
                  <a:cubicBezTo>
                    <a:pt x="505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3" y="766"/>
                    <a:pt x="1478" y="340"/>
                    <a:pt x="1168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6"/>
            <p:cNvSpPr/>
            <p:nvPr/>
          </p:nvSpPr>
          <p:spPr>
            <a:xfrm>
              <a:off x="1674394" y="393518"/>
              <a:ext cx="51183" cy="45028"/>
            </a:xfrm>
            <a:custGeom>
              <a:avLst/>
              <a:gdLst/>
              <a:ahLst/>
              <a:cxnLst/>
              <a:rect l="l" t="t" r="r" b="b"/>
              <a:pathLst>
                <a:path w="1555" h="1368" extrusionOk="0">
                  <a:moveTo>
                    <a:pt x="779" y="0"/>
                  </a:moveTo>
                  <a:cubicBezTo>
                    <a:pt x="562" y="0"/>
                    <a:pt x="350" y="102"/>
                    <a:pt x="218" y="293"/>
                  </a:cubicBezTo>
                  <a:cubicBezTo>
                    <a:pt x="1" y="602"/>
                    <a:pt x="77" y="1028"/>
                    <a:pt x="388" y="1245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5"/>
                    <a:pt x="1339" y="1075"/>
                  </a:cubicBezTo>
                  <a:cubicBezTo>
                    <a:pt x="1555" y="765"/>
                    <a:pt x="1479" y="339"/>
                    <a:pt x="1170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6"/>
            <p:cNvSpPr/>
            <p:nvPr/>
          </p:nvSpPr>
          <p:spPr>
            <a:xfrm>
              <a:off x="1740421" y="624317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7" y="1"/>
                  </a:moveTo>
                  <a:cubicBezTo>
                    <a:pt x="561" y="1"/>
                    <a:pt x="348" y="103"/>
                    <a:pt x="215" y="293"/>
                  </a:cubicBezTo>
                  <a:cubicBezTo>
                    <a:pt x="0" y="604"/>
                    <a:pt x="74" y="1029"/>
                    <a:pt x="385" y="1245"/>
                  </a:cubicBezTo>
                  <a:cubicBezTo>
                    <a:pt x="505" y="1328"/>
                    <a:pt x="641" y="1368"/>
                    <a:pt x="777" y="1368"/>
                  </a:cubicBezTo>
                  <a:cubicBezTo>
                    <a:pt x="993" y="1368"/>
                    <a:pt x="1205" y="1266"/>
                    <a:pt x="1337" y="1075"/>
                  </a:cubicBezTo>
                  <a:cubicBezTo>
                    <a:pt x="1553" y="766"/>
                    <a:pt x="1478" y="339"/>
                    <a:pt x="1167" y="123"/>
                  </a:cubicBezTo>
                  <a:cubicBezTo>
                    <a:pt x="1048" y="40"/>
                    <a:pt x="91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6"/>
            <p:cNvSpPr/>
            <p:nvPr/>
          </p:nvSpPr>
          <p:spPr>
            <a:xfrm>
              <a:off x="1674427" y="657297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7" y="0"/>
                  </a:moveTo>
                  <a:cubicBezTo>
                    <a:pt x="561" y="0"/>
                    <a:pt x="349" y="102"/>
                    <a:pt x="217" y="293"/>
                  </a:cubicBezTo>
                  <a:cubicBezTo>
                    <a:pt x="1" y="603"/>
                    <a:pt x="76" y="1030"/>
                    <a:pt x="387" y="1246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8" y="1075"/>
                  </a:cubicBezTo>
                  <a:cubicBezTo>
                    <a:pt x="1554" y="764"/>
                    <a:pt x="1478" y="338"/>
                    <a:pt x="1169" y="123"/>
                  </a:cubicBezTo>
                  <a:cubicBezTo>
                    <a:pt x="1049" y="40"/>
                    <a:pt x="913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6"/>
            <p:cNvSpPr/>
            <p:nvPr/>
          </p:nvSpPr>
          <p:spPr>
            <a:xfrm>
              <a:off x="1740355" y="558355"/>
              <a:ext cx="51183" cy="45061"/>
            </a:xfrm>
            <a:custGeom>
              <a:avLst/>
              <a:gdLst/>
              <a:ahLst/>
              <a:cxnLst/>
              <a:rect l="l" t="t" r="r" b="b"/>
              <a:pathLst>
                <a:path w="1555" h="1369" extrusionOk="0">
                  <a:moveTo>
                    <a:pt x="778" y="0"/>
                  </a:moveTo>
                  <a:cubicBezTo>
                    <a:pt x="561" y="0"/>
                    <a:pt x="349" y="103"/>
                    <a:pt x="216" y="294"/>
                  </a:cubicBezTo>
                  <a:cubicBezTo>
                    <a:pt x="1" y="603"/>
                    <a:pt x="76" y="1030"/>
                    <a:pt x="386" y="1246"/>
                  </a:cubicBezTo>
                  <a:cubicBezTo>
                    <a:pt x="505" y="1329"/>
                    <a:pt x="641" y="1368"/>
                    <a:pt x="777" y="1368"/>
                  </a:cubicBezTo>
                  <a:cubicBezTo>
                    <a:pt x="993" y="1368"/>
                    <a:pt x="1206" y="1266"/>
                    <a:pt x="1338" y="1076"/>
                  </a:cubicBezTo>
                  <a:cubicBezTo>
                    <a:pt x="1554" y="765"/>
                    <a:pt x="1478" y="338"/>
                    <a:pt x="1168" y="124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6"/>
            <p:cNvSpPr/>
            <p:nvPr/>
          </p:nvSpPr>
          <p:spPr>
            <a:xfrm>
              <a:off x="1674427" y="591303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1"/>
                  </a:moveTo>
                  <a:cubicBezTo>
                    <a:pt x="562" y="1"/>
                    <a:pt x="349" y="103"/>
                    <a:pt x="217" y="294"/>
                  </a:cubicBezTo>
                  <a:cubicBezTo>
                    <a:pt x="1" y="604"/>
                    <a:pt x="76" y="1030"/>
                    <a:pt x="387" y="1246"/>
                  </a:cubicBezTo>
                  <a:cubicBezTo>
                    <a:pt x="506" y="1329"/>
                    <a:pt x="642" y="1368"/>
                    <a:pt x="777" y="1368"/>
                  </a:cubicBezTo>
                  <a:cubicBezTo>
                    <a:pt x="993" y="1368"/>
                    <a:pt x="1206" y="1267"/>
                    <a:pt x="1338" y="1076"/>
                  </a:cubicBezTo>
                  <a:cubicBezTo>
                    <a:pt x="1554" y="766"/>
                    <a:pt x="1478" y="339"/>
                    <a:pt x="1169" y="124"/>
                  </a:cubicBezTo>
                  <a:cubicBezTo>
                    <a:pt x="1049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6"/>
            <p:cNvSpPr/>
            <p:nvPr/>
          </p:nvSpPr>
          <p:spPr>
            <a:xfrm>
              <a:off x="1674394" y="525408"/>
              <a:ext cx="51183" cy="45028"/>
            </a:xfrm>
            <a:custGeom>
              <a:avLst/>
              <a:gdLst/>
              <a:ahLst/>
              <a:cxnLst/>
              <a:rect l="l" t="t" r="r" b="b"/>
              <a:pathLst>
                <a:path w="1555" h="1368" extrusionOk="0">
                  <a:moveTo>
                    <a:pt x="779" y="0"/>
                  </a:moveTo>
                  <a:cubicBezTo>
                    <a:pt x="562" y="0"/>
                    <a:pt x="350" y="102"/>
                    <a:pt x="218" y="293"/>
                  </a:cubicBezTo>
                  <a:cubicBezTo>
                    <a:pt x="1" y="603"/>
                    <a:pt x="77" y="1030"/>
                    <a:pt x="388" y="1245"/>
                  </a:cubicBezTo>
                  <a:cubicBezTo>
                    <a:pt x="507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39" y="1075"/>
                  </a:cubicBezTo>
                  <a:cubicBezTo>
                    <a:pt x="1555" y="765"/>
                    <a:pt x="1479" y="338"/>
                    <a:pt x="1170" y="122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6"/>
            <p:cNvSpPr/>
            <p:nvPr/>
          </p:nvSpPr>
          <p:spPr>
            <a:xfrm>
              <a:off x="1740355" y="75620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0"/>
                  </a:moveTo>
                  <a:cubicBezTo>
                    <a:pt x="563" y="0"/>
                    <a:pt x="350" y="102"/>
                    <a:pt x="217" y="293"/>
                  </a:cubicBezTo>
                  <a:cubicBezTo>
                    <a:pt x="1" y="604"/>
                    <a:pt x="76" y="1029"/>
                    <a:pt x="387" y="1245"/>
                  </a:cubicBezTo>
                  <a:cubicBezTo>
                    <a:pt x="507" y="1328"/>
                    <a:pt x="643" y="1368"/>
                    <a:pt x="779" y="1368"/>
                  </a:cubicBezTo>
                  <a:cubicBezTo>
                    <a:pt x="995" y="1368"/>
                    <a:pt x="1207" y="1266"/>
                    <a:pt x="1339" y="1075"/>
                  </a:cubicBezTo>
                  <a:cubicBezTo>
                    <a:pt x="1555" y="765"/>
                    <a:pt x="1480" y="339"/>
                    <a:pt x="1169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6"/>
            <p:cNvSpPr/>
            <p:nvPr/>
          </p:nvSpPr>
          <p:spPr>
            <a:xfrm>
              <a:off x="1674427" y="723226"/>
              <a:ext cx="51150" cy="45028"/>
            </a:xfrm>
            <a:custGeom>
              <a:avLst/>
              <a:gdLst/>
              <a:ahLst/>
              <a:cxnLst/>
              <a:rect l="l" t="t" r="r" b="b"/>
              <a:pathLst>
                <a:path w="1554" h="1368" extrusionOk="0">
                  <a:moveTo>
                    <a:pt x="778" y="0"/>
                  </a:moveTo>
                  <a:cubicBezTo>
                    <a:pt x="561" y="0"/>
                    <a:pt x="349" y="102"/>
                    <a:pt x="217" y="293"/>
                  </a:cubicBezTo>
                  <a:cubicBezTo>
                    <a:pt x="1" y="602"/>
                    <a:pt x="76" y="1030"/>
                    <a:pt x="387" y="1245"/>
                  </a:cubicBezTo>
                  <a:cubicBezTo>
                    <a:pt x="506" y="1328"/>
                    <a:pt x="642" y="1368"/>
                    <a:pt x="777" y="1368"/>
                  </a:cubicBezTo>
                  <a:cubicBezTo>
                    <a:pt x="993" y="1368"/>
                    <a:pt x="1206" y="1265"/>
                    <a:pt x="1338" y="1075"/>
                  </a:cubicBezTo>
                  <a:cubicBezTo>
                    <a:pt x="1554" y="765"/>
                    <a:pt x="1478" y="338"/>
                    <a:pt x="1169" y="122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6"/>
            <p:cNvSpPr/>
            <p:nvPr/>
          </p:nvSpPr>
          <p:spPr>
            <a:xfrm>
              <a:off x="1628675" y="690311"/>
              <a:ext cx="30940" cy="41242"/>
            </a:xfrm>
            <a:custGeom>
              <a:avLst/>
              <a:gdLst/>
              <a:ahLst/>
              <a:cxnLst/>
              <a:rect l="l" t="t" r="r" b="b"/>
              <a:pathLst>
                <a:path w="940" h="1253" extrusionOk="0">
                  <a:moveTo>
                    <a:pt x="168" y="1"/>
                  </a:moveTo>
                  <a:cubicBezTo>
                    <a:pt x="112" y="1"/>
                    <a:pt x="55" y="8"/>
                    <a:pt x="0" y="21"/>
                  </a:cubicBezTo>
                  <a:lnTo>
                    <a:pt x="538" y="1252"/>
                  </a:lnTo>
                  <a:cubicBezTo>
                    <a:pt x="610" y="1207"/>
                    <a:pt x="673" y="1146"/>
                    <a:pt x="725" y="1074"/>
                  </a:cubicBezTo>
                  <a:cubicBezTo>
                    <a:pt x="939" y="763"/>
                    <a:pt x="864" y="336"/>
                    <a:pt x="554" y="121"/>
                  </a:cubicBezTo>
                  <a:cubicBezTo>
                    <a:pt x="436" y="39"/>
                    <a:pt x="302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6"/>
            <p:cNvSpPr/>
            <p:nvPr/>
          </p:nvSpPr>
          <p:spPr>
            <a:xfrm>
              <a:off x="1700429" y="855083"/>
              <a:ext cx="25147" cy="37457"/>
            </a:xfrm>
            <a:custGeom>
              <a:avLst/>
              <a:gdLst/>
              <a:ahLst/>
              <a:cxnLst/>
              <a:rect l="l" t="t" r="r" b="b"/>
              <a:pathLst>
                <a:path w="764" h="1138" extrusionOk="0">
                  <a:moveTo>
                    <a:pt x="0" y="1"/>
                  </a:moveTo>
                  <a:lnTo>
                    <a:pt x="497" y="1137"/>
                  </a:lnTo>
                  <a:cubicBezTo>
                    <a:pt x="514" y="1117"/>
                    <a:pt x="534" y="1099"/>
                    <a:pt x="548" y="1075"/>
                  </a:cubicBezTo>
                  <a:cubicBezTo>
                    <a:pt x="764" y="766"/>
                    <a:pt x="688" y="339"/>
                    <a:pt x="379" y="123"/>
                  </a:cubicBezTo>
                  <a:cubicBezTo>
                    <a:pt x="263" y="43"/>
                    <a:pt x="131" y="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6"/>
            <p:cNvSpPr/>
            <p:nvPr/>
          </p:nvSpPr>
          <p:spPr>
            <a:xfrm>
              <a:off x="1678607" y="789155"/>
              <a:ext cx="46970" cy="44995"/>
            </a:xfrm>
            <a:custGeom>
              <a:avLst/>
              <a:gdLst/>
              <a:ahLst/>
              <a:cxnLst/>
              <a:rect l="l" t="t" r="r" b="b"/>
              <a:pathLst>
                <a:path w="1427" h="1367" extrusionOk="0">
                  <a:moveTo>
                    <a:pt x="650" y="1"/>
                  </a:moveTo>
                  <a:cubicBezTo>
                    <a:pt x="434" y="1"/>
                    <a:pt x="222" y="103"/>
                    <a:pt x="90" y="294"/>
                  </a:cubicBezTo>
                  <a:cubicBezTo>
                    <a:pt x="48" y="354"/>
                    <a:pt x="20" y="419"/>
                    <a:pt x="0" y="486"/>
                  </a:cubicBezTo>
                  <a:lnTo>
                    <a:pt x="356" y="1297"/>
                  </a:lnTo>
                  <a:cubicBezTo>
                    <a:pt x="450" y="1344"/>
                    <a:pt x="553" y="1367"/>
                    <a:pt x="654" y="1367"/>
                  </a:cubicBezTo>
                  <a:cubicBezTo>
                    <a:pt x="868" y="1367"/>
                    <a:pt x="1079" y="1265"/>
                    <a:pt x="1211" y="1076"/>
                  </a:cubicBezTo>
                  <a:cubicBezTo>
                    <a:pt x="1427" y="765"/>
                    <a:pt x="1351" y="339"/>
                    <a:pt x="1042" y="124"/>
                  </a:cubicBezTo>
                  <a:cubicBezTo>
                    <a:pt x="922" y="41"/>
                    <a:pt x="786" y="1"/>
                    <a:pt x="6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6"/>
            <p:cNvSpPr/>
            <p:nvPr/>
          </p:nvSpPr>
          <p:spPr>
            <a:xfrm>
              <a:off x="1747761" y="954058"/>
              <a:ext cx="43810" cy="44929"/>
            </a:xfrm>
            <a:custGeom>
              <a:avLst/>
              <a:gdLst/>
              <a:ahLst/>
              <a:cxnLst/>
              <a:rect l="l" t="t" r="r" b="b"/>
              <a:pathLst>
                <a:path w="1331" h="1365" extrusionOk="0">
                  <a:moveTo>
                    <a:pt x="556" y="0"/>
                  </a:moveTo>
                  <a:cubicBezTo>
                    <a:pt x="344" y="0"/>
                    <a:pt x="134" y="99"/>
                    <a:pt x="0" y="284"/>
                  </a:cubicBezTo>
                  <a:lnTo>
                    <a:pt x="471" y="1359"/>
                  </a:lnTo>
                  <a:cubicBezTo>
                    <a:pt x="499" y="1363"/>
                    <a:pt x="528" y="1365"/>
                    <a:pt x="557" y="1365"/>
                  </a:cubicBezTo>
                  <a:cubicBezTo>
                    <a:pt x="771" y="1365"/>
                    <a:pt x="982" y="1264"/>
                    <a:pt x="1114" y="1074"/>
                  </a:cubicBezTo>
                  <a:cubicBezTo>
                    <a:pt x="1330" y="764"/>
                    <a:pt x="1255" y="338"/>
                    <a:pt x="944" y="122"/>
                  </a:cubicBezTo>
                  <a:cubicBezTo>
                    <a:pt x="826" y="40"/>
                    <a:pt x="691" y="0"/>
                    <a:pt x="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6"/>
            <p:cNvSpPr/>
            <p:nvPr/>
          </p:nvSpPr>
          <p:spPr>
            <a:xfrm>
              <a:off x="1608465" y="360504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0"/>
                  </a:moveTo>
                  <a:cubicBezTo>
                    <a:pt x="563" y="0"/>
                    <a:pt x="350" y="102"/>
                    <a:pt x="217" y="294"/>
                  </a:cubicBezTo>
                  <a:cubicBezTo>
                    <a:pt x="0" y="604"/>
                    <a:pt x="77" y="1030"/>
                    <a:pt x="387" y="1246"/>
                  </a:cubicBezTo>
                  <a:cubicBezTo>
                    <a:pt x="506" y="1328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6"/>
                  </a:cubicBezTo>
                  <a:cubicBezTo>
                    <a:pt x="1556" y="765"/>
                    <a:pt x="1479" y="338"/>
                    <a:pt x="1169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46"/>
            <p:cNvSpPr/>
            <p:nvPr/>
          </p:nvSpPr>
          <p:spPr>
            <a:xfrm>
              <a:off x="1608465" y="492427"/>
              <a:ext cx="51216" cy="45061"/>
            </a:xfrm>
            <a:custGeom>
              <a:avLst/>
              <a:gdLst/>
              <a:ahLst/>
              <a:cxnLst/>
              <a:rect l="l" t="t" r="r" b="b"/>
              <a:pathLst>
                <a:path w="1556" h="1369" extrusionOk="0">
                  <a:moveTo>
                    <a:pt x="779" y="1"/>
                  </a:moveTo>
                  <a:cubicBezTo>
                    <a:pt x="563" y="1"/>
                    <a:pt x="350" y="103"/>
                    <a:pt x="217" y="293"/>
                  </a:cubicBezTo>
                  <a:cubicBezTo>
                    <a:pt x="0" y="603"/>
                    <a:pt x="77" y="1029"/>
                    <a:pt x="387" y="1246"/>
                  </a:cubicBezTo>
                  <a:cubicBezTo>
                    <a:pt x="506" y="1329"/>
                    <a:pt x="643" y="1368"/>
                    <a:pt x="778" y="1368"/>
                  </a:cubicBezTo>
                  <a:cubicBezTo>
                    <a:pt x="994" y="1368"/>
                    <a:pt x="1207" y="1266"/>
                    <a:pt x="1340" y="1075"/>
                  </a:cubicBezTo>
                  <a:cubicBezTo>
                    <a:pt x="1556" y="766"/>
                    <a:pt x="1479" y="339"/>
                    <a:pt x="1169" y="123"/>
                  </a:cubicBezTo>
                  <a:cubicBezTo>
                    <a:pt x="1050" y="41"/>
                    <a:pt x="914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46"/>
            <p:cNvSpPr/>
            <p:nvPr/>
          </p:nvSpPr>
          <p:spPr>
            <a:xfrm>
              <a:off x="1542471" y="459413"/>
              <a:ext cx="51249" cy="45061"/>
            </a:xfrm>
            <a:custGeom>
              <a:avLst/>
              <a:gdLst/>
              <a:ahLst/>
              <a:cxnLst/>
              <a:rect l="l" t="t" r="r" b="b"/>
              <a:pathLst>
                <a:path w="1557" h="1369" extrusionOk="0">
                  <a:moveTo>
                    <a:pt x="778" y="1"/>
                  </a:moveTo>
                  <a:cubicBezTo>
                    <a:pt x="562" y="1"/>
                    <a:pt x="350" y="103"/>
                    <a:pt x="217" y="294"/>
                  </a:cubicBezTo>
                  <a:cubicBezTo>
                    <a:pt x="1" y="604"/>
                    <a:pt x="77" y="1030"/>
                    <a:pt x="387" y="1246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6" y="1267"/>
                    <a:pt x="1339" y="1076"/>
                  </a:cubicBezTo>
                  <a:cubicBezTo>
                    <a:pt x="1556" y="765"/>
                    <a:pt x="1481" y="339"/>
                    <a:pt x="1169" y="124"/>
                  </a:cubicBezTo>
                  <a:cubicBezTo>
                    <a:pt x="1050" y="41"/>
                    <a:pt x="913" y="1"/>
                    <a:pt x="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46"/>
            <p:cNvSpPr/>
            <p:nvPr/>
          </p:nvSpPr>
          <p:spPr>
            <a:xfrm>
              <a:off x="1514691" y="430316"/>
              <a:ext cx="10895" cy="22020"/>
            </a:xfrm>
            <a:custGeom>
              <a:avLst/>
              <a:gdLst/>
              <a:ahLst/>
              <a:cxnLst/>
              <a:rect l="l" t="t" r="r" b="b"/>
              <a:pathLst>
                <a:path w="331" h="669" extrusionOk="0">
                  <a:moveTo>
                    <a:pt x="1" y="0"/>
                  </a:moveTo>
                  <a:lnTo>
                    <a:pt x="294" y="669"/>
                  </a:lnTo>
                  <a:cubicBezTo>
                    <a:pt x="331" y="420"/>
                    <a:pt x="231" y="159"/>
                    <a:pt x="11" y="6"/>
                  </a:cubicBezTo>
                  <a:cubicBezTo>
                    <a:pt x="7" y="5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46"/>
            <p:cNvSpPr/>
            <p:nvPr/>
          </p:nvSpPr>
          <p:spPr>
            <a:xfrm>
              <a:off x="1542504" y="393518"/>
              <a:ext cx="51216" cy="45028"/>
            </a:xfrm>
            <a:custGeom>
              <a:avLst/>
              <a:gdLst/>
              <a:ahLst/>
              <a:cxnLst/>
              <a:rect l="l" t="t" r="r" b="b"/>
              <a:pathLst>
                <a:path w="1556" h="1368" extrusionOk="0">
                  <a:moveTo>
                    <a:pt x="779" y="0"/>
                  </a:moveTo>
                  <a:cubicBezTo>
                    <a:pt x="563" y="0"/>
                    <a:pt x="350" y="102"/>
                    <a:pt x="217" y="293"/>
                  </a:cubicBezTo>
                  <a:cubicBezTo>
                    <a:pt x="1" y="602"/>
                    <a:pt x="77" y="1028"/>
                    <a:pt x="387" y="1245"/>
                  </a:cubicBezTo>
                  <a:cubicBezTo>
                    <a:pt x="506" y="1328"/>
                    <a:pt x="643" y="1368"/>
                    <a:pt x="778" y="1368"/>
                  </a:cubicBezTo>
                  <a:cubicBezTo>
                    <a:pt x="994" y="1368"/>
                    <a:pt x="1207" y="1265"/>
                    <a:pt x="1339" y="1075"/>
                  </a:cubicBezTo>
                  <a:cubicBezTo>
                    <a:pt x="1555" y="765"/>
                    <a:pt x="1480" y="339"/>
                    <a:pt x="1169" y="123"/>
                  </a:cubicBezTo>
                  <a:cubicBezTo>
                    <a:pt x="1050" y="40"/>
                    <a:pt x="914" y="0"/>
                    <a:pt x="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46"/>
            <p:cNvSpPr/>
            <p:nvPr/>
          </p:nvSpPr>
          <p:spPr>
            <a:xfrm>
              <a:off x="1608465" y="624284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2" y="0"/>
                    <a:pt x="348" y="102"/>
                    <a:pt x="216" y="293"/>
                  </a:cubicBezTo>
                  <a:cubicBezTo>
                    <a:pt x="0" y="603"/>
                    <a:pt x="77" y="1029"/>
                    <a:pt x="386" y="1245"/>
                  </a:cubicBezTo>
                  <a:cubicBezTo>
                    <a:pt x="506" y="1329"/>
                    <a:pt x="642" y="1369"/>
                    <a:pt x="777" y="1369"/>
                  </a:cubicBezTo>
                  <a:cubicBezTo>
                    <a:pt x="993" y="1369"/>
                    <a:pt x="1205" y="1266"/>
                    <a:pt x="1339" y="1075"/>
                  </a:cubicBezTo>
                  <a:cubicBezTo>
                    <a:pt x="1553" y="765"/>
                    <a:pt x="1478" y="339"/>
                    <a:pt x="1168" y="123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46"/>
            <p:cNvSpPr/>
            <p:nvPr/>
          </p:nvSpPr>
          <p:spPr>
            <a:xfrm>
              <a:off x="1608465" y="558355"/>
              <a:ext cx="51150" cy="45061"/>
            </a:xfrm>
            <a:custGeom>
              <a:avLst/>
              <a:gdLst/>
              <a:ahLst/>
              <a:cxnLst/>
              <a:rect l="l" t="t" r="r" b="b"/>
              <a:pathLst>
                <a:path w="1554" h="1369" extrusionOk="0">
                  <a:moveTo>
                    <a:pt x="778" y="0"/>
                  </a:moveTo>
                  <a:cubicBezTo>
                    <a:pt x="561" y="0"/>
                    <a:pt x="348" y="103"/>
                    <a:pt x="216" y="294"/>
                  </a:cubicBezTo>
                  <a:cubicBezTo>
                    <a:pt x="0" y="603"/>
                    <a:pt x="77" y="1030"/>
                    <a:pt x="386" y="1246"/>
                  </a:cubicBezTo>
                  <a:cubicBezTo>
                    <a:pt x="505" y="1329"/>
                    <a:pt x="642" y="1368"/>
                    <a:pt x="777" y="1368"/>
                  </a:cubicBezTo>
                  <a:cubicBezTo>
                    <a:pt x="993" y="1368"/>
                    <a:pt x="1206" y="1266"/>
                    <a:pt x="1339" y="1076"/>
                  </a:cubicBezTo>
                  <a:cubicBezTo>
                    <a:pt x="1553" y="765"/>
                    <a:pt x="1478" y="338"/>
                    <a:pt x="1168" y="124"/>
                  </a:cubicBezTo>
                  <a:cubicBezTo>
                    <a:pt x="1049" y="40"/>
                    <a:pt x="913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46"/>
            <p:cNvSpPr/>
            <p:nvPr/>
          </p:nvSpPr>
          <p:spPr>
            <a:xfrm>
              <a:off x="1557513" y="525408"/>
              <a:ext cx="36207" cy="43711"/>
            </a:xfrm>
            <a:custGeom>
              <a:avLst/>
              <a:gdLst/>
              <a:ahLst/>
              <a:cxnLst/>
              <a:rect l="l" t="t" r="r" b="b"/>
              <a:pathLst>
                <a:path w="1100" h="1328" extrusionOk="0">
                  <a:moveTo>
                    <a:pt x="328" y="1"/>
                  </a:moveTo>
                  <a:cubicBezTo>
                    <a:pt x="214" y="1"/>
                    <a:pt x="101" y="29"/>
                    <a:pt x="0" y="83"/>
                  </a:cubicBezTo>
                  <a:lnTo>
                    <a:pt x="545" y="1328"/>
                  </a:lnTo>
                  <a:cubicBezTo>
                    <a:pt x="676" y="1282"/>
                    <a:pt x="797" y="1199"/>
                    <a:pt x="883" y="1073"/>
                  </a:cubicBezTo>
                  <a:cubicBezTo>
                    <a:pt x="1099" y="764"/>
                    <a:pt x="1024" y="337"/>
                    <a:pt x="713" y="121"/>
                  </a:cubicBezTo>
                  <a:cubicBezTo>
                    <a:pt x="595" y="40"/>
                    <a:pt x="461" y="1"/>
                    <a:pt x="3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46"/>
            <p:cNvSpPr/>
            <p:nvPr/>
          </p:nvSpPr>
          <p:spPr>
            <a:xfrm>
              <a:off x="1503499" y="378245"/>
              <a:ext cx="346365" cy="681242"/>
            </a:xfrm>
            <a:custGeom>
              <a:avLst/>
              <a:gdLst/>
              <a:ahLst/>
              <a:cxnLst/>
              <a:rect l="l" t="t" r="r" b="b"/>
              <a:pathLst>
                <a:path w="10523" h="20697" extrusionOk="0">
                  <a:moveTo>
                    <a:pt x="1739" y="0"/>
                  </a:moveTo>
                  <a:cubicBezTo>
                    <a:pt x="1728" y="1"/>
                    <a:pt x="1718" y="5"/>
                    <a:pt x="1709" y="6"/>
                  </a:cubicBezTo>
                  <a:lnTo>
                    <a:pt x="500" y="534"/>
                  </a:lnTo>
                  <a:cubicBezTo>
                    <a:pt x="463" y="549"/>
                    <a:pt x="430" y="568"/>
                    <a:pt x="400" y="590"/>
                  </a:cubicBezTo>
                  <a:cubicBezTo>
                    <a:pt x="116" y="771"/>
                    <a:pt x="1" y="1136"/>
                    <a:pt x="139" y="1454"/>
                  </a:cubicBezTo>
                  <a:lnTo>
                    <a:pt x="8368" y="20279"/>
                  </a:lnTo>
                  <a:cubicBezTo>
                    <a:pt x="8482" y="20540"/>
                    <a:pt x="8737" y="20696"/>
                    <a:pt x="9006" y="20696"/>
                  </a:cubicBezTo>
                  <a:cubicBezTo>
                    <a:pt x="9099" y="20696"/>
                    <a:pt x="9194" y="20677"/>
                    <a:pt x="9285" y="20637"/>
                  </a:cubicBezTo>
                  <a:lnTo>
                    <a:pt x="10523" y="20096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46"/>
            <p:cNvSpPr/>
            <p:nvPr/>
          </p:nvSpPr>
          <p:spPr>
            <a:xfrm>
              <a:off x="2000976" y="234242"/>
              <a:ext cx="97066" cy="139198"/>
            </a:xfrm>
            <a:custGeom>
              <a:avLst/>
              <a:gdLst/>
              <a:ahLst/>
              <a:cxnLst/>
              <a:rect l="l" t="t" r="r" b="b"/>
              <a:pathLst>
                <a:path w="2949" h="4229" extrusionOk="0">
                  <a:moveTo>
                    <a:pt x="1287" y="1"/>
                  </a:moveTo>
                  <a:cubicBezTo>
                    <a:pt x="1260" y="1"/>
                    <a:pt x="1234" y="3"/>
                    <a:pt x="1207" y="8"/>
                  </a:cubicBezTo>
                  <a:lnTo>
                    <a:pt x="1" y="227"/>
                  </a:lnTo>
                  <a:lnTo>
                    <a:pt x="1748" y="4229"/>
                  </a:lnTo>
                  <a:lnTo>
                    <a:pt x="2730" y="3494"/>
                  </a:lnTo>
                  <a:cubicBezTo>
                    <a:pt x="2892" y="3372"/>
                    <a:pt x="2949" y="3156"/>
                    <a:pt x="2868" y="2970"/>
                  </a:cubicBezTo>
                  <a:lnTo>
                    <a:pt x="1686" y="263"/>
                  </a:lnTo>
                  <a:cubicBezTo>
                    <a:pt x="1616" y="102"/>
                    <a:pt x="1457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46"/>
            <p:cNvSpPr/>
            <p:nvPr/>
          </p:nvSpPr>
          <p:spPr>
            <a:xfrm>
              <a:off x="2144583" y="562898"/>
              <a:ext cx="97165" cy="139198"/>
            </a:xfrm>
            <a:custGeom>
              <a:avLst/>
              <a:gdLst/>
              <a:ahLst/>
              <a:cxnLst/>
              <a:rect l="l" t="t" r="r" b="b"/>
              <a:pathLst>
                <a:path w="2952" h="4229" extrusionOk="0">
                  <a:moveTo>
                    <a:pt x="1288" y="1"/>
                  </a:moveTo>
                  <a:cubicBezTo>
                    <a:pt x="1261" y="1"/>
                    <a:pt x="1234" y="3"/>
                    <a:pt x="1207" y="8"/>
                  </a:cubicBezTo>
                  <a:lnTo>
                    <a:pt x="1" y="227"/>
                  </a:lnTo>
                  <a:lnTo>
                    <a:pt x="1750" y="4229"/>
                  </a:lnTo>
                  <a:lnTo>
                    <a:pt x="2732" y="3494"/>
                  </a:lnTo>
                  <a:cubicBezTo>
                    <a:pt x="2894" y="3372"/>
                    <a:pt x="2951" y="3155"/>
                    <a:pt x="2870" y="2969"/>
                  </a:cubicBezTo>
                  <a:lnTo>
                    <a:pt x="1687" y="263"/>
                  </a:lnTo>
                  <a:cubicBezTo>
                    <a:pt x="1617" y="102"/>
                    <a:pt x="1459" y="1"/>
                    <a:pt x="1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6"/>
            <p:cNvSpPr/>
            <p:nvPr/>
          </p:nvSpPr>
          <p:spPr>
            <a:xfrm>
              <a:off x="1732949" y="458952"/>
              <a:ext cx="332442" cy="253281"/>
            </a:xfrm>
            <a:custGeom>
              <a:avLst/>
              <a:gdLst/>
              <a:ahLst/>
              <a:cxnLst/>
              <a:rect l="l" t="t" r="r" b="b"/>
              <a:pathLst>
                <a:path w="10100" h="7695" extrusionOk="0">
                  <a:moveTo>
                    <a:pt x="8024" y="0"/>
                  </a:moveTo>
                  <a:cubicBezTo>
                    <a:pt x="7956" y="0"/>
                    <a:pt x="7886" y="14"/>
                    <a:pt x="7819" y="43"/>
                  </a:cubicBezTo>
                  <a:lnTo>
                    <a:pt x="376" y="3298"/>
                  </a:lnTo>
                  <a:cubicBezTo>
                    <a:pt x="117" y="3411"/>
                    <a:pt x="0" y="3710"/>
                    <a:pt x="113" y="3968"/>
                  </a:cubicBezTo>
                  <a:lnTo>
                    <a:pt x="1610" y="7391"/>
                  </a:lnTo>
                  <a:cubicBezTo>
                    <a:pt x="1694" y="7581"/>
                    <a:pt x="1880" y="7695"/>
                    <a:pt x="2077" y="7695"/>
                  </a:cubicBezTo>
                  <a:cubicBezTo>
                    <a:pt x="2145" y="7695"/>
                    <a:pt x="2214" y="7681"/>
                    <a:pt x="2280" y="7653"/>
                  </a:cubicBezTo>
                  <a:lnTo>
                    <a:pt x="9724" y="4399"/>
                  </a:lnTo>
                  <a:cubicBezTo>
                    <a:pt x="9981" y="4285"/>
                    <a:pt x="10099" y="3986"/>
                    <a:pt x="9985" y="3729"/>
                  </a:cubicBezTo>
                  <a:lnTo>
                    <a:pt x="8489" y="305"/>
                  </a:lnTo>
                  <a:cubicBezTo>
                    <a:pt x="8406" y="114"/>
                    <a:pt x="8220" y="0"/>
                    <a:pt x="8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6"/>
            <p:cNvSpPr/>
            <p:nvPr/>
          </p:nvSpPr>
          <p:spPr>
            <a:xfrm>
              <a:off x="1723437" y="450724"/>
              <a:ext cx="68858" cy="49669"/>
            </a:xfrm>
            <a:custGeom>
              <a:avLst/>
              <a:gdLst/>
              <a:ahLst/>
              <a:cxnLst/>
              <a:rect l="l" t="t" r="r" b="b"/>
              <a:pathLst>
                <a:path w="2092" h="1509" extrusionOk="0">
                  <a:moveTo>
                    <a:pt x="1449" y="0"/>
                  </a:moveTo>
                  <a:cubicBezTo>
                    <a:pt x="913" y="0"/>
                    <a:pt x="207" y="364"/>
                    <a:pt x="73" y="915"/>
                  </a:cubicBezTo>
                  <a:cubicBezTo>
                    <a:pt x="0" y="1219"/>
                    <a:pt x="222" y="1505"/>
                    <a:pt x="685" y="1508"/>
                  </a:cubicBezTo>
                  <a:cubicBezTo>
                    <a:pt x="688" y="1508"/>
                    <a:pt x="692" y="1508"/>
                    <a:pt x="695" y="1508"/>
                  </a:cubicBezTo>
                  <a:cubicBezTo>
                    <a:pt x="1428" y="1508"/>
                    <a:pt x="2092" y="904"/>
                    <a:pt x="2074" y="484"/>
                  </a:cubicBezTo>
                  <a:cubicBezTo>
                    <a:pt x="2060" y="146"/>
                    <a:pt x="1788" y="0"/>
                    <a:pt x="1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6"/>
            <p:cNvSpPr/>
            <p:nvPr/>
          </p:nvSpPr>
          <p:spPr>
            <a:xfrm>
              <a:off x="1868131" y="383511"/>
              <a:ext cx="82847" cy="48155"/>
            </a:xfrm>
            <a:custGeom>
              <a:avLst/>
              <a:gdLst/>
              <a:ahLst/>
              <a:cxnLst/>
              <a:rect l="l" t="t" r="r" b="b"/>
              <a:pathLst>
                <a:path w="2517" h="1463" extrusionOk="0">
                  <a:moveTo>
                    <a:pt x="1718" y="1"/>
                  </a:moveTo>
                  <a:cubicBezTo>
                    <a:pt x="925" y="1"/>
                    <a:pt x="0" y="778"/>
                    <a:pt x="508" y="1288"/>
                  </a:cubicBezTo>
                  <a:cubicBezTo>
                    <a:pt x="621" y="1403"/>
                    <a:pt x="821" y="1463"/>
                    <a:pt x="1053" y="1463"/>
                  </a:cubicBezTo>
                  <a:cubicBezTo>
                    <a:pt x="1432" y="1463"/>
                    <a:pt x="1895" y="1304"/>
                    <a:pt x="2205" y="965"/>
                  </a:cubicBezTo>
                  <a:cubicBezTo>
                    <a:pt x="2516" y="623"/>
                    <a:pt x="2457" y="266"/>
                    <a:pt x="2183" y="113"/>
                  </a:cubicBezTo>
                  <a:cubicBezTo>
                    <a:pt x="2044" y="35"/>
                    <a:pt x="1884" y="1"/>
                    <a:pt x="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46"/>
            <p:cNvSpPr/>
            <p:nvPr/>
          </p:nvSpPr>
          <p:spPr>
            <a:xfrm>
              <a:off x="2072763" y="398554"/>
              <a:ext cx="97165" cy="139230"/>
            </a:xfrm>
            <a:custGeom>
              <a:avLst/>
              <a:gdLst/>
              <a:ahLst/>
              <a:cxnLst/>
              <a:rect l="l" t="t" r="r" b="b"/>
              <a:pathLst>
                <a:path w="2952" h="4230" extrusionOk="0">
                  <a:moveTo>
                    <a:pt x="1287" y="0"/>
                  </a:moveTo>
                  <a:cubicBezTo>
                    <a:pt x="1261" y="0"/>
                    <a:pt x="1234" y="3"/>
                    <a:pt x="1207" y="8"/>
                  </a:cubicBezTo>
                  <a:lnTo>
                    <a:pt x="1" y="228"/>
                  </a:lnTo>
                  <a:lnTo>
                    <a:pt x="1750" y="4230"/>
                  </a:lnTo>
                  <a:lnTo>
                    <a:pt x="2731" y="3495"/>
                  </a:lnTo>
                  <a:cubicBezTo>
                    <a:pt x="2894" y="3373"/>
                    <a:pt x="2951" y="3156"/>
                    <a:pt x="2869" y="2970"/>
                  </a:cubicBezTo>
                  <a:lnTo>
                    <a:pt x="1687" y="263"/>
                  </a:lnTo>
                  <a:cubicBezTo>
                    <a:pt x="1617" y="102"/>
                    <a:pt x="1459" y="0"/>
                    <a:pt x="1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46"/>
            <p:cNvSpPr/>
            <p:nvPr/>
          </p:nvSpPr>
          <p:spPr>
            <a:xfrm>
              <a:off x="2075363" y="411785"/>
              <a:ext cx="94598" cy="125933"/>
            </a:xfrm>
            <a:custGeom>
              <a:avLst/>
              <a:gdLst/>
              <a:ahLst/>
              <a:cxnLst/>
              <a:rect l="l" t="t" r="r" b="b"/>
              <a:pathLst>
                <a:path w="2874" h="3826" extrusionOk="0">
                  <a:moveTo>
                    <a:pt x="1" y="1"/>
                  </a:moveTo>
                  <a:lnTo>
                    <a:pt x="1672" y="3825"/>
                  </a:lnTo>
                  <a:lnTo>
                    <a:pt x="2654" y="3091"/>
                  </a:lnTo>
                  <a:cubicBezTo>
                    <a:pt x="2816" y="2970"/>
                    <a:pt x="2873" y="2753"/>
                    <a:pt x="2792" y="2567"/>
                  </a:cubicBezTo>
                  <a:lnTo>
                    <a:pt x="2468" y="1826"/>
                  </a:lnTo>
                  <a:cubicBezTo>
                    <a:pt x="2383" y="1822"/>
                    <a:pt x="2298" y="1823"/>
                    <a:pt x="2215" y="1817"/>
                  </a:cubicBezTo>
                  <a:cubicBezTo>
                    <a:pt x="1510" y="1760"/>
                    <a:pt x="640" y="1026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6"/>
            <p:cNvSpPr/>
            <p:nvPr/>
          </p:nvSpPr>
          <p:spPr>
            <a:xfrm>
              <a:off x="2147184" y="576162"/>
              <a:ext cx="94598" cy="125900"/>
            </a:xfrm>
            <a:custGeom>
              <a:avLst/>
              <a:gdLst/>
              <a:ahLst/>
              <a:cxnLst/>
              <a:rect l="l" t="t" r="r" b="b"/>
              <a:pathLst>
                <a:path w="2874" h="3825" extrusionOk="0">
                  <a:moveTo>
                    <a:pt x="1" y="1"/>
                  </a:moveTo>
                  <a:lnTo>
                    <a:pt x="1672" y="3824"/>
                  </a:lnTo>
                  <a:lnTo>
                    <a:pt x="2654" y="3090"/>
                  </a:lnTo>
                  <a:cubicBezTo>
                    <a:pt x="2816" y="2968"/>
                    <a:pt x="2873" y="2751"/>
                    <a:pt x="2792" y="2565"/>
                  </a:cubicBezTo>
                  <a:lnTo>
                    <a:pt x="2468" y="1824"/>
                  </a:lnTo>
                  <a:cubicBezTo>
                    <a:pt x="2383" y="1820"/>
                    <a:pt x="2298" y="1821"/>
                    <a:pt x="2215" y="1817"/>
                  </a:cubicBezTo>
                  <a:cubicBezTo>
                    <a:pt x="1510" y="1760"/>
                    <a:pt x="640" y="1026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46"/>
            <p:cNvSpPr/>
            <p:nvPr/>
          </p:nvSpPr>
          <p:spPr>
            <a:xfrm>
              <a:off x="2003543" y="247474"/>
              <a:ext cx="94565" cy="125933"/>
            </a:xfrm>
            <a:custGeom>
              <a:avLst/>
              <a:gdLst/>
              <a:ahLst/>
              <a:cxnLst/>
              <a:rect l="l" t="t" r="r" b="b"/>
              <a:pathLst>
                <a:path w="2873" h="3826" extrusionOk="0">
                  <a:moveTo>
                    <a:pt x="0" y="1"/>
                  </a:moveTo>
                  <a:lnTo>
                    <a:pt x="1672" y="3825"/>
                  </a:lnTo>
                  <a:lnTo>
                    <a:pt x="2653" y="3091"/>
                  </a:lnTo>
                  <a:cubicBezTo>
                    <a:pt x="2816" y="2969"/>
                    <a:pt x="2873" y="2752"/>
                    <a:pt x="2791" y="2566"/>
                  </a:cubicBezTo>
                  <a:lnTo>
                    <a:pt x="2467" y="1825"/>
                  </a:lnTo>
                  <a:cubicBezTo>
                    <a:pt x="2381" y="1821"/>
                    <a:pt x="2298" y="1823"/>
                    <a:pt x="2214" y="1816"/>
                  </a:cubicBezTo>
                  <a:cubicBezTo>
                    <a:pt x="1509" y="1760"/>
                    <a:pt x="640" y="102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6"/>
            <p:cNvSpPr/>
            <p:nvPr/>
          </p:nvSpPr>
          <p:spPr>
            <a:xfrm>
              <a:off x="1560706" y="378015"/>
              <a:ext cx="700793" cy="661723"/>
            </a:xfrm>
            <a:custGeom>
              <a:avLst/>
              <a:gdLst/>
              <a:ahLst/>
              <a:cxnLst/>
              <a:rect l="l" t="t" r="r" b="b"/>
              <a:pathLst>
                <a:path w="21291" h="20104" extrusionOk="0">
                  <a:moveTo>
                    <a:pt x="88" y="1"/>
                  </a:moveTo>
                  <a:cubicBezTo>
                    <a:pt x="56" y="1"/>
                    <a:pt x="27" y="3"/>
                    <a:pt x="1" y="7"/>
                  </a:cubicBezTo>
                  <a:lnTo>
                    <a:pt x="8785" y="20104"/>
                  </a:lnTo>
                  <a:lnTo>
                    <a:pt x="20925" y="14797"/>
                  </a:lnTo>
                  <a:cubicBezTo>
                    <a:pt x="20942" y="14791"/>
                    <a:pt x="20958" y="14782"/>
                    <a:pt x="20974" y="14774"/>
                  </a:cubicBezTo>
                  <a:cubicBezTo>
                    <a:pt x="21102" y="14707"/>
                    <a:pt x="21201" y="14604"/>
                    <a:pt x="21262" y="14483"/>
                  </a:cubicBezTo>
                  <a:cubicBezTo>
                    <a:pt x="21271" y="14465"/>
                    <a:pt x="21281" y="14445"/>
                    <a:pt x="21290" y="14424"/>
                  </a:cubicBezTo>
                  <a:cubicBezTo>
                    <a:pt x="20882" y="13972"/>
                    <a:pt x="20315" y="13792"/>
                    <a:pt x="19654" y="13792"/>
                  </a:cubicBezTo>
                  <a:cubicBezTo>
                    <a:pt x="17228" y="13792"/>
                    <a:pt x="13531" y="16215"/>
                    <a:pt x="11705" y="16507"/>
                  </a:cubicBezTo>
                  <a:cubicBezTo>
                    <a:pt x="11484" y="16543"/>
                    <a:pt x="11255" y="16562"/>
                    <a:pt x="11027" y="16562"/>
                  </a:cubicBezTo>
                  <a:cubicBezTo>
                    <a:pt x="10331" y="16562"/>
                    <a:pt x="9626" y="16385"/>
                    <a:pt x="9062" y="15973"/>
                  </a:cubicBezTo>
                  <a:cubicBezTo>
                    <a:pt x="8296" y="15411"/>
                    <a:pt x="7929" y="14514"/>
                    <a:pt x="7556" y="13676"/>
                  </a:cubicBezTo>
                  <a:cubicBezTo>
                    <a:pt x="7335" y="13182"/>
                    <a:pt x="7121" y="12687"/>
                    <a:pt x="6909" y="12189"/>
                  </a:cubicBezTo>
                  <a:cubicBezTo>
                    <a:pt x="6007" y="10072"/>
                    <a:pt x="5183" y="7919"/>
                    <a:pt x="4281" y="5800"/>
                  </a:cubicBezTo>
                  <a:cubicBezTo>
                    <a:pt x="3862" y="4817"/>
                    <a:pt x="3435" y="3840"/>
                    <a:pt x="2950" y="2887"/>
                  </a:cubicBezTo>
                  <a:cubicBezTo>
                    <a:pt x="2413" y="1833"/>
                    <a:pt x="1847" y="932"/>
                    <a:pt x="827" y="274"/>
                  </a:cubicBezTo>
                  <a:cubicBezTo>
                    <a:pt x="506" y="69"/>
                    <a:pt x="257" y="1"/>
                    <a:pt x="88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6"/>
            <p:cNvSpPr/>
            <p:nvPr/>
          </p:nvSpPr>
          <p:spPr>
            <a:xfrm>
              <a:off x="1954533" y="239443"/>
              <a:ext cx="121094" cy="260522"/>
            </a:xfrm>
            <a:custGeom>
              <a:avLst/>
              <a:gdLst/>
              <a:ahLst/>
              <a:cxnLst/>
              <a:rect l="l" t="t" r="r" b="b"/>
              <a:pathLst>
                <a:path w="3679" h="7915" extrusionOk="0">
                  <a:moveTo>
                    <a:pt x="171" y="1"/>
                  </a:moveTo>
                  <a:cubicBezTo>
                    <a:pt x="86" y="1"/>
                    <a:pt x="0" y="79"/>
                    <a:pt x="35" y="184"/>
                  </a:cubicBezTo>
                  <a:cubicBezTo>
                    <a:pt x="735" y="2278"/>
                    <a:pt x="2289" y="5860"/>
                    <a:pt x="3373" y="7837"/>
                  </a:cubicBezTo>
                  <a:cubicBezTo>
                    <a:pt x="3402" y="7891"/>
                    <a:pt x="3449" y="7914"/>
                    <a:pt x="3497" y="7914"/>
                  </a:cubicBezTo>
                  <a:cubicBezTo>
                    <a:pt x="3588" y="7914"/>
                    <a:pt x="3678" y="7831"/>
                    <a:pt x="3641" y="7720"/>
                  </a:cubicBezTo>
                  <a:cubicBezTo>
                    <a:pt x="2924" y="5584"/>
                    <a:pt x="1352" y="2011"/>
                    <a:pt x="288" y="73"/>
                  </a:cubicBezTo>
                  <a:cubicBezTo>
                    <a:pt x="261" y="22"/>
                    <a:pt x="216" y="1"/>
                    <a:pt x="171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46"/>
            <p:cNvSpPr/>
            <p:nvPr/>
          </p:nvSpPr>
          <p:spPr>
            <a:xfrm>
              <a:off x="1498727" y="197147"/>
              <a:ext cx="769520" cy="866652"/>
            </a:xfrm>
            <a:custGeom>
              <a:avLst/>
              <a:gdLst/>
              <a:ahLst/>
              <a:cxnLst/>
              <a:rect l="l" t="t" r="r" b="b"/>
              <a:pathLst>
                <a:path w="23379" h="26330" extrusionOk="0">
                  <a:moveTo>
                    <a:pt x="16546" y="1258"/>
                  </a:moveTo>
                  <a:cubicBezTo>
                    <a:pt x="16666" y="1258"/>
                    <a:pt x="16776" y="1328"/>
                    <a:pt x="16827" y="1442"/>
                  </a:cubicBezTo>
                  <a:lnTo>
                    <a:pt x="18009" y="4148"/>
                  </a:lnTo>
                  <a:cubicBezTo>
                    <a:pt x="18066" y="4279"/>
                    <a:pt x="18026" y="4430"/>
                    <a:pt x="17911" y="4517"/>
                  </a:cubicBezTo>
                  <a:lnTo>
                    <a:pt x="17083" y="5136"/>
                  </a:lnTo>
                  <a:lnTo>
                    <a:pt x="15471" y="1449"/>
                  </a:lnTo>
                  <a:lnTo>
                    <a:pt x="16490" y="1263"/>
                  </a:lnTo>
                  <a:cubicBezTo>
                    <a:pt x="16508" y="1259"/>
                    <a:pt x="16527" y="1258"/>
                    <a:pt x="16546" y="1258"/>
                  </a:cubicBezTo>
                  <a:close/>
                  <a:moveTo>
                    <a:pt x="18727" y="6250"/>
                  </a:moveTo>
                  <a:cubicBezTo>
                    <a:pt x="18847" y="6250"/>
                    <a:pt x="18958" y="6320"/>
                    <a:pt x="19009" y="6434"/>
                  </a:cubicBezTo>
                  <a:lnTo>
                    <a:pt x="20191" y="9141"/>
                  </a:lnTo>
                  <a:cubicBezTo>
                    <a:pt x="20248" y="9271"/>
                    <a:pt x="20208" y="9423"/>
                    <a:pt x="20094" y="9509"/>
                  </a:cubicBezTo>
                  <a:lnTo>
                    <a:pt x="19265" y="10129"/>
                  </a:lnTo>
                  <a:lnTo>
                    <a:pt x="17654" y="6441"/>
                  </a:lnTo>
                  <a:lnTo>
                    <a:pt x="18673" y="6255"/>
                  </a:lnTo>
                  <a:cubicBezTo>
                    <a:pt x="18691" y="6251"/>
                    <a:pt x="18709" y="6250"/>
                    <a:pt x="18727" y="6250"/>
                  </a:cubicBezTo>
                  <a:close/>
                  <a:moveTo>
                    <a:pt x="20909" y="11243"/>
                  </a:moveTo>
                  <a:cubicBezTo>
                    <a:pt x="21029" y="11243"/>
                    <a:pt x="21139" y="11313"/>
                    <a:pt x="21190" y="11427"/>
                  </a:cubicBezTo>
                  <a:lnTo>
                    <a:pt x="22372" y="14133"/>
                  </a:lnTo>
                  <a:cubicBezTo>
                    <a:pt x="22430" y="14264"/>
                    <a:pt x="22389" y="14417"/>
                    <a:pt x="22275" y="14502"/>
                  </a:cubicBezTo>
                  <a:lnTo>
                    <a:pt x="21446" y="15121"/>
                  </a:lnTo>
                  <a:lnTo>
                    <a:pt x="19835" y="11434"/>
                  </a:lnTo>
                  <a:lnTo>
                    <a:pt x="20854" y="11248"/>
                  </a:lnTo>
                  <a:cubicBezTo>
                    <a:pt x="20872" y="11244"/>
                    <a:pt x="20891" y="11243"/>
                    <a:pt x="20909" y="11243"/>
                  </a:cubicBezTo>
                  <a:close/>
                  <a:moveTo>
                    <a:pt x="14297" y="262"/>
                  </a:moveTo>
                  <a:cubicBezTo>
                    <a:pt x="14367" y="262"/>
                    <a:pt x="14436" y="275"/>
                    <a:pt x="14504" y="302"/>
                  </a:cubicBezTo>
                  <a:cubicBezTo>
                    <a:pt x="14645" y="358"/>
                    <a:pt x="14755" y="465"/>
                    <a:pt x="14817" y="603"/>
                  </a:cubicBezTo>
                  <a:lnTo>
                    <a:pt x="15135" y="1331"/>
                  </a:lnTo>
                  <a:cubicBezTo>
                    <a:pt x="15129" y="1355"/>
                    <a:pt x="15129" y="1382"/>
                    <a:pt x="15141" y="1407"/>
                  </a:cubicBezTo>
                  <a:lnTo>
                    <a:pt x="16889" y="5409"/>
                  </a:lnTo>
                  <a:cubicBezTo>
                    <a:pt x="16899" y="5433"/>
                    <a:pt x="16919" y="5451"/>
                    <a:pt x="16942" y="5465"/>
                  </a:cubicBezTo>
                  <a:lnTo>
                    <a:pt x="17317" y="6323"/>
                  </a:lnTo>
                  <a:cubicBezTo>
                    <a:pt x="17312" y="6348"/>
                    <a:pt x="17312" y="6375"/>
                    <a:pt x="17323" y="6400"/>
                  </a:cubicBezTo>
                  <a:lnTo>
                    <a:pt x="19072" y="10402"/>
                  </a:lnTo>
                  <a:cubicBezTo>
                    <a:pt x="19082" y="10427"/>
                    <a:pt x="19102" y="10444"/>
                    <a:pt x="19125" y="10457"/>
                  </a:cubicBezTo>
                  <a:lnTo>
                    <a:pt x="19499" y="11315"/>
                  </a:lnTo>
                  <a:cubicBezTo>
                    <a:pt x="19494" y="11340"/>
                    <a:pt x="19494" y="11367"/>
                    <a:pt x="19505" y="11392"/>
                  </a:cubicBezTo>
                  <a:lnTo>
                    <a:pt x="21254" y="15394"/>
                  </a:lnTo>
                  <a:cubicBezTo>
                    <a:pt x="21265" y="15418"/>
                    <a:pt x="21285" y="15436"/>
                    <a:pt x="21306" y="15450"/>
                  </a:cubicBezTo>
                  <a:lnTo>
                    <a:pt x="23046" y="19429"/>
                  </a:lnTo>
                  <a:cubicBezTo>
                    <a:pt x="23107" y="19570"/>
                    <a:pt x="23110" y="19727"/>
                    <a:pt x="23051" y="19871"/>
                  </a:cubicBezTo>
                  <a:cubicBezTo>
                    <a:pt x="23043" y="19888"/>
                    <a:pt x="23037" y="19904"/>
                    <a:pt x="23030" y="19919"/>
                  </a:cubicBezTo>
                  <a:cubicBezTo>
                    <a:pt x="22980" y="20014"/>
                    <a:pt x="22903" y="20094"/>
                    <a:pt x="22798" y="20154"/>
                  </a:cubicBezTo>
                  <a:cubicBezTo>
                    <a:pt x="22790" y="20159"/>
                    <a:pt x="22781" y="20163"/>
                    <a:pt x="22770" y="20168"/>
                  </a:cubicBezTo>
                  <a:lnTo>
                    <a:pt x="9379" y="26021"/>
                  </a:lnTo>
                  <a:cubicBezTo>
                    <a:pt x="9306" y="26054"/>
                    <a:pt x="9228" y="26070"/>
                    <a:pt x="9151" y="26070"/>
                  </a:cubicBezTo>
                  <a:cubicBezTo>
                    <a:pt x="9081" y="26070"/>
                    <a:pt x="9011" y="26057"/>
                    <a:pt x="8945" y="26031"/>
                  </a:cubicBezTo>
                  <a:cubicBezTo>
                    <a:pt x="8805" y="25976"/>
                    <a:pt x="8694" y="25869"/>
                    <a:pt x="8632" y="25730"/>
                  </a:cubicBezTo>
                  <a:lnTo>
                    <a:pt x="403" y="6904"/>
                  </a:lnTo>
                  <a:cubicBezTo>
                    <a:pt x="291" y="6647"/>
                    <a:pt x="380" y="6352"/>
                    <a:pt x="624" y="6195"/>
                  </a:cubicBezTo>
                  <a:cubicBezTo>
                    <a:pt x="632" y="6189"/>
                    <a:pt x="642" y="6183"/>
                    <a:pt x="663" y="6173"/>
                  </a:cubicBezTo>
                  <a:cubicBezTo>
                    <a:pt x="673" y="6166"/>
                    <a:pt x="685" y="6162"/>
                    <a:pt x="696" y="6157"/>
                  </a:cubicBezTo>
                  <a:lnTo>
                    <a:pt x="14071" y="310"/>
                  </a:lnTo>
                  <a:cubicBezTo>
                    <a:pt x="14143" y="278"/>
                    <a:pt x="14220" y="262"/>
                    <a:pt x="14297" y="262"/>
                  </a:cubicBezTo>
                  <a:close/>
                  <a:moveTo>
                    <a:pt x="14296" y="1"/>
                  </a:moveTo>
                  <a:cubicBezTo>
                    <a:pt x="14184" y="1"/>
                    <a:pt x="14072" y="24"/>
                    <a:pt x="13966" y="71"/>
                  </a:cubicBezTo>
                  <a:lnTo>
                    <a:pt x="591" y="5917"/>
                  </a:lnTo>
                  <a:cubicBezTo>
                    <a:pt x="567" y="5928"/>
                    <a:pt x="545" y="5939"/>
                    <a:pt x="531" y="5946"/>
                  </a:cubicBezTo>
                  <a:cubicBezTo>
                    <a:pt x="507" y="5959"/>
                    <a:pt x="485" y="5972"/>
                    <a:pt x="474" y="5981"/>
                  </a:cubicBezTo>
                  <a:cubicBezTo>
                    <a:pt x="131" y="6200"/>
                    <a:pt x="1" y="6632"/>
                    <a:pt x="164" y="7008"/>
                  </a:cubicBezTo>
                  <a:lnTo>
                    <a:pt x="8393" y="25834"/>
                  </a:lnTo>
                  <a:cubicBezTo>
                    <a:pt x="8482" y="26036"/>
                    <a:pt x="8643" y="26192"/>
                    <a:pt x="8850" y="26272"/>
                  </a:cubicBezTo>
                  <a:cubicBezTo>
                    <a:pt x="8946" y="26311"/>
                    <a:pt x="9050" y="26330"/>
                    <a:pt x="9151" y="26330"/>
                  </a:cubicBezTo>
                  <a:cubicBezTo>
                    <a:pt x="9263" y="26330"/>
                    <a:pt x="9376" y="26306"/>
                    <a:pt x="9483" y="26260"/>
                  </a:cubicBezTo>
                  <a:lnTo>
                    <a:pt x="22876" y="20405"/>
                  </a:lnTo>
                  <a:cubicBezTo>
                    <a:pt x="22899" y="20396"/>
                    <a:pt x="22920" y="20385"/>
                    <a:pt x="22934" y="20376"/>
                  </a:cubicBezTo>
                  <a:cubicBezTo>
                    <a:pt x="23075" y="20294"/>
                    <a:pt x="23188" y="20178"/>
                    <a:pt x="23260" y="20037"/>
                  </a:cubicBezTo>
                  <a:cubicBezTo>
                    <a:pt x="23272" y="20014"/>
                    <a:pt x="23283" y="19990"/>
                    <a:pt x="23291" y="19968"/>
                  </a:cubicBezTo>
                  <a:cubicBezTo>
                    <a:pt x="23379" y="19760"/>
                    <a:pt x="23376" y="19531"/>
                    <a:pt x="23285" y="19324"/>
                  </a:cubicBezTo>
                  <a:lnTo>
                    <a:pt x="21554" y="15367"/>
                  </a:lnTo>
                  <a:lnTo>
                    <a:pt x="22432" y="14711"/>
                  </a:lnTo>
                  <a:cubicBezTo>
                    <a:pt x="22643" y="14551"/>
                    <a:pt x="22717" y="14270"/>
                    <a:pt x="22611" y="14029"/>
                  </a:cubicBezTo>
                  <a:lnTo>
                    <a:pt x="21429" y="11322"/>
                  </a:lnTo>
                  <a:cubicBezTo>
                    <a:pt x="21337" y="11111"/>
                    <a:pt x="21133" y="10982"/>
                    <a:pt x="20911" y="10982"/>
                  </a:cubicBezTo>
                  <a:cubicBezTo>
                    <a:pt x="20877" y="10982"/>
                    <a:pt x="20842" y="10985"/>
                    <a:pt x="20807" y="10991"/>
                  </a:cubicBezTo>
                  <a:lnTo>
                    <a:pt x="19728" y="11188"/>
                  </a:lnTo>
                  <a:lnTo>
                    <a:pt x="19373" y="10375"/>
                  </a:lnTo>
                  <a:lnTo>
                    <a:pt x="20251" y="9718"/>
                  </a:lnTo>
                  <a:cubicBezTo>
                    <a:pt x="20462" y="9558"/>
                    <a:pt x="20536" y="9278"/>
                    <a:pt x="20429" y="9036"/>
                  </a:cubicBezTo>
                  <a:lnTo>
                    <a:pt x="19247" y="6329"/>
                  </a:lnTo>
                  <a:cubicBezTo>
                    <a:pt x="19155" y="6119"/>
                    <a:pt x="18950" y="5989"/>
                    <a:pt x="18728" y="5989"/>
                  </a:cubicBezTo>
                  <a:cubicBezTo>
                    <a:pt x="18694" y="5989"/>
                    <a:pt x="18660" y="5992"/>
                    <a:pt x="18625" y="5998"/>
                  </a:cubicBezTo>
                  <a:lnTo>
                    <a:pt x="17546" y="6195"/>
                  </a:lnTo>
                  <a:lnTo>
                    <a:pt x="17191" y="5382"/>
                  </a:lnTo>
                  <a:lnTo>
                    <a:pt x="18068" y="4726"/>
                  </a:lnTo>
                  <a:cubicBezTo>
                    <a:pt x="18280" y="4566"/>
                    <a:pt x="18354" y="4285"/>
                    <a:pt x="18247" y="4044"/>
                  </a:cubicBezTo>
                  <a:lnTo>
                    <a:pt x="17064" y="1337"/>
                  </a:lnTo>
                  <a:cubicBezTo>
                    <a:pt x="16972" y="1126"/>
                    <a:pt x="16768" y="997"/>
                    <a:pt x="16546" y="997"/>
                  </a:cubicBezTo>
                  <a:cubicBezTo>
                    <a:pt x="16512" y="997"/>
                    <a:pt x="16477" y="1000"/>
                    <a:pt x="16442" y="1006"/>
                  </a:cubicBezTo>
                  <a:lnTo>
                    <a:pt x="15364" y="1203"/>
                  </a:lnTo>
                  <a:lnTo>
                    <a:pt x="15055" y="498"/>
                  </a:lnTo>
                  <a:cubicBezTo>
                    <a:pt x="14966" y="295"/>
                    <a:pt x="14805" y="139"/>
                    <a:pt x="14599" y="59"/>
                  </a:cubicBezTo>
                  <a:cubicBezTo>
                    <a:pt x="14501" y="20"/>
                    <a:pt x="14398" y="1"/>
                    <a:pt x="14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46"/>
            <p:cNvSpPr/>
            <p:nvPr/>
          </p:nvSpPr>
          <p:spPr>
            <a:xfrm>
              <a:off x="1728078" y="454641"/>
              <a:ext cx="339847" cy="261905"/>
            </a:xfrm>
            <a:custGeom>
              <a:avLst/>
              <a:gdLst/>
              <a:ahLst/>
              <a:cxnLst/>
              <a:rect l="l" t="t" r="r" b="b"/>
              <a:pathLst>
                <a:path w="10325" h="7957" extrusionOk="0">
                  <a:moveTo>
                    <a:pt x="8173" y="260"/>
                  </a:moveTo>
                  <a:cubicBezTo>
                    <a:pt x="8218" y="260"/>
                    <a:pt x="8265" y="269"/>
                    <a:pt x="8311" y="287"/>
                  </a:cubicBezTo>
                  <a:cubicBezTo>
                    <a:pt x="8404" y="324"/>
                    <a:pt x="8479" y="394"/>
                    <a:pt x="8519" y="488"/>
                  </a:cubicBezTo>
                  <a:lnTo>
                    <a:pt x="10015" y="3911"/>
                  </a:lnTo>
                  <a:cubicBezTo>
                    <a:pt x="10056" y="4004"/>
                    <a:pt x="10057" y="4107"/>
                    <a:pt x="10021" y="4201"/>
                  </a:cubicBezTo>
                  <a:cubicBezTo>
                    <a:pt x="9983" y="4296"/>
                    <a:pt x="9913" y="4369"/>
                    <a:pt x="9820" y="4410"/>
                  </a:cubicBezTo>
                  <a:lnTo>
                    <a:pt x="2376" y="7664"/>
                  </a:lnTo>
                  <a:cubicBezTo>
                    <a:pt x="2328" y="7686"/>
                    <a:pt x="2277" y="7697"/>
                    <a:pt x="2226" y="7697"/>
                  </a:cubicBezTo>
                  <a:cubicBezTo>
                    <a:pt x="2179" y="7697"/>
                    <a:pt x="2132" y="7688"/>
                    <a:pt x="2087" y="7670"/>
                  </a:cubicBezTo>
                  <a:cubicBezTo>
                    <a:pt x="1992" y="7632"/>
                    <a:pt x="1918" y="7561"/>
                    <a:pt x="1877" y="7469"/>
                  </a:cubicBezTo>
                  <a:lnTo>
                    <a:pt x="381" y="4046"/>
                  </a:lnTo>
                  <a:cubicBezTo>
                    <a:pt x="297" y="3854"/>
                    <a:pt x="386" y="3631"/>
                    <a:pt x="577" y="3547"/>
                  </a:cubicBezTo>
                  <a:lnTo>
                    <a:pt x="8020" y="292"/>
                  </a:lnTo>
                  <a:cubicBezTo>
                    <a:pt x="8069" y="271"/>
                    <a:pt x="8120" y="260"/>
                    <a:pt x="8173" y="260"/>
                  </a:cubicBezTo>
                  <a:close/>
                  <a:moveTo>
                    <a:pt x="8172" y="1"/>
                  </a:moveTo>
                  <a:cubicBezTo>
                    <a:pt x="8085" y="1"/>
                    <a:pt x="7998" y="19"/>
                    <a:pt x="7915" y="54"/>
                  </a:cubicBezTo>
                  <a:lnTo>
                    <a:pt x="472" y="3309"/>
                  </a:lnTo>
                  <a:cubicBezTo>
                    <a:pt x="148" y="3450"/>
                    <a:pt x="1" y="3828"/>
                    <a:pt x="142" y="4150"/>
                  </a:cubicBezTo>
                  <a:lnTo>
                    <a:pt x="1638" y="7574"/>
                  </a:lnTo>
                  <a:cubicBezTo>
                    <a:pt x="1706" y="7730"/>
                    <a:pt x="1833" y="7851"/>
                    <a:pt x="1991" y="7913"/>
                  </a:cubicBezTo>
                  <a:cubicBezTo>
                    <a:pt x="2067" y="7942"/>
                    <a:pt x="2145" y="7957"/>
                    <a:pt x="2225" y="7957"/>
                  </a:cubicBezTo>
                  <a:cubicBezTo>
                    <a:pt x="2311" y="7957"/>
                    <a:pt x="2399" y="7938"/>
                    <a:pt x="2481" y="7903"/>
                  </a:cubicBezTo>
                  <a:lnTo>
                    <a:pt x="9924" y="4649"/>
                  </a:lnTo>
                  <a:cubicBezTo>
                    <a:pt x="10080" y="4580"/>
                    <a:pt x="10200" y="4454"/>
                    <a:pt x="10262" y="4297"/>
                  </a:cubicBezTo>
                  <a:cubicBezTo>
                    <a:pt x="10325" y="4137"/>
                    <a:pt x="10322" y="3964"/>
                    <a:pt x="10254" y="3808"/>
                  </a:cubicBezTo>
                  <a:lnTo>
                    <a:pt x="8758" y="384"/>
                  </a:lnTo>
                  <a:cubicBezTo>
                    <a:pt x="8690" y="227"/>
                    <a:pt x="8563" y="107"/>
                    <a:pt x="8404" y="46"/>
                  </a:cubicBezTo>
                  <a:cubicBezTo>
                    <a:pt x="8330" y="16"/>
                    <a:pt x="8251" y="1"/>
                    <a:pt x="8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46"/>
            <p:cNvSpPr/>
            <p:nvPr/>
          </p:nvSpPr>
          <p:spPr>
            <a:xfrm>
              <a:off x="1782256" y="381174"/>
              <a:ext cx="77548" cy="61024"/>
            </a:xfrm>
            <a:custGeom>
              <a:avLst/>
              <a:gdLst/>
              <a:ahLst/>
              <a:cxnLst/>
              <a:rect l="l" t="t" r="r" b="b"/>
              <a:pathLst>
                <a:path w="2356" h="1854" extrusionOk="0">
                  <a:moveTo>
                    <a:pt x="1992" y="1"/>
                  </a:moveTo>
                  <a:cubicBezTo>
                    <a:pt x="1974" y="1"/>
                    <a:pt x="1956" y="5"/>
                    <a:pt x="1938" y="12"/>
                  </a:cubicBezTo>
                  <a:cubicBezTo>
                    <a:pt x="1873" y="41"/>
                    <a:pt x="1842" y="119"/>
                    <a:pt x="1872" y="185"/>
                  </a:cubicBezTo>
                  <a:cubicBezTo>
                    <a:pt x="2069" y="625"/>
                    <a:pt x="2024" y="1233"/>
                    <a:pt x="1558" y="1496"/>
                  </a:cubicBezTo>
                  <a:cubicBezTo>
                    <a:pt x="1431" y="1566"/>
                    <a:pt x="1308" y="1591"/>
                    <a:pt x="1198" y="1591"/>
                  </a:cubicBezTo>
                  <a:cubicBezTo>
                    <a:pt x="1097" y="1591"/>
                    <a:pt x="1007" y="1570"/>
                    <a:pt x="936" y="1544"/>
                  </a:cubicBezTo>
                  <a:cubicBezTo>
                    <a:pt x="652" y="1444"/>
                    <a:pt x="390" y="1188"/>
                    <a:pt x="271" y="889"/>
                  </a:cubicBezTo>
                  <a:cubicBezTo>
                    <a:pt x="250" y="838"/>
                    <a:pt x="201" y="807"/>
                    <a:pt x="149" y="807"/>
                  </a:cubicBezTo>
                  <a:cubicBezTo>
                    <a:pt x="133" y="807"/>
                    <a:pt x="116" y="810"/>
                    <a:pt x="100" y="817"/>
                  </a:cubicBezTo>
                  <a:cubicBezTo>
                    <a:pt x="33" y="843"/>
                    <a:pt x="0" y="921"/>
                    <a:pt x="28" y="987"/>
                  </a:cubicBezTo>
                  <a:cubicBezTo>
                    <a:pt x="178" y="1357"/>
                    <a:pt x="494" y="1664"/>
                    <a:pt x="850" y="1790"/>
                  </a:cubicBezTo>
                  <a:cubicBezTo>
                    <a:pt x="968" y="1832"/>
                    <a:pt x="1086" y="1853"/>
                    <a:pt x="1202" y="1853"/>
                  </a:cubicBezTo>
                  <a:cubicBezTo>
                    <a:pt x="1369" y="1853"/>
                    <a:pt x="1534" y="1808"/>
                    <a:pt x="1687" y="1724"/>
                  </a:cubicBezTo>
                  <a:cubicBezTo>
                    <a:pt x="2289" y="1386"/>
                    <a:pt x="2356" y="624"/>
                    <a:pt x="2111" y="78"/>
                  </a:cubicBezTo>
                  <a:cubicBezTo>
                    <a:pt x="2089" y="30"/>
                    <a:pt x="2042" y="1"/>
                    <a:pt x="1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46"/>
            <p:cNvSpPr/>
            <p:nvPr/>
          </p:nvSpPr>
          <p:spPr>
            <a:xfrm>
              <a:off x="1850785" y="327062"/>
              <a:ext cx="57437" cy="48023"/>
            </a:xfrm>
            <a:custGeom>
              <a:avLst/>
              <a:gdLst/>
              <a:ahLst/>
              <a:cxnLst/>
              <a:rect l="l" t="t" r="r" b="b"/>
              <a:pathLst>
                <a:path w="1745" h="1459" extrusionOk="0">
                  <a:moveTo>
                    <a:pt x="1429" y="0"/>
                  </a:moveTo>
                  <a:cubicBezTo>
                    <a:pt x="1412" y="0"/>
                    <a:pt x="1393" y="4"/>
                    <a:pt x="1376" y="12"/>
                  </a:cubicBezTo>
                  <a:cubicBezTo>
                    <a:pt x="1309" y="40"/>
                    <a:pt x="1280" y="118"/>
                    <a:pt x="1309" y="184"/>
                  </a:cubicBezTo>
                  <a:cubicBezTo>
                    <a:pt x="1458" y="518"/>
                    <a:pt x="1453" y="967"/>
                    <a:pt x="1150" y="1141"/>
                  </a:cubicBezTo>
                  <a:cubicBezTo>
                    <a:pt x="1086" y="1179"/>
                    <a:pt x="1018" y="1198"/>
                    <a:pt x="946" y="1198"/>
                  </a:cubicBezTo>
                  <a:cubicBezTo>
                    <a:pt x="895" y="1198"/>
                    <a:pt x="842" y="1188"/>
                    <a:pt x="788" y="1169"/>
                  </a:cubicBezTo>
                  <a:cubicBezTo>
                    <a:pt x="574" y="1097"/>
                    <a:pt x="372" y="889"/>
                    <a:pt x="270" y="640"/>
                  </a:cubicBezTo>
                  <a:cubicBezTo>
                    <a:pt x="250" y="589"/>
                    <a:pt x="200" y="558"/>
                    <a:pt x="148" y="558"/>
                  </a:cubicBezTo>
                  <a:cubicBezTo>
                    <a:pt x="132" y="558"/>
                    <a:pt x="115" y="561"/>
                    <a:pt x="99" y="568"/>
                  </a:cubicBezTo>
                  <a:cubicBezTo>
                    <a:pt x="32" y="595"/>
                    <a:pt x="1" y="672"/>
                    <a:pt x="27" y="738"/>
                  </a:cubicBezTo>
                  <a:cubicBezTo>
                    <a:pt x="158" y="1054"/>
                    <a:pt x="424" y="1320"/>
                    <a:pt x="705" y="1417"/>
                  </a:cubicBezTo>
                  <a:cubicBezTo>
                    <a:pt x="786" y="1445"/>
                    <a:pt x="867" y="1459"/>
                    <a:pt x="946" y="1459"/>
                  </a:cubicBezTo>
                  <a:cubicBezTo>
                    <a:pt x="1063" y="1459"/>
                    <a:pt x="1176" y="1428"/>
                    <a:pt x="1281" y="1368"/>
                  </a:cubicBezTo>
                  <a:cubicBezTo>
                    <a:pt x="1718" y="1116"/>
                    <a:pt x="1744" y="515"/>
                    <a:pt x="1549" y="78"/>
                  </a:cubicBezTo>
                  <a:cubicBezTo>
                    <a:pt x="1527" y="29"/>
                    <a:pt x="1479" y="0"/>
                    <a:pt x="1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46"/>
            <p:cNvSpPr/>
            <p:nvPr/>
          </p:nvSpPr>
          <p:spPr>
            <a:xfrm>
              <a:off x="1708527" y="389272"/>
              <a:ext cx="57437" cy="48023"/>
            </a:xfrm>
            <a:custGeom>
              <a:avLst/>
              <a:gdLst/>
              <a:ahLst/>
              <a:cxnLst/>
              <a:rect l="l" t="t" r="r" b="b"/>
              <a:pathLst>
                <a:path w="1745" h="1459" extrusionOk="0">
                  <a:moveTo>
                    <a:pt x="1428" y="1"/>
                  </a:moveTo>
                  <a:cubicBezTo>
                    <a:pt x="1411" y="1"/>
                    <a:pt x="1393" y="4"/>
                    <a:pt x="1375" y="11"/>
                  </a:cubicBezTo>
                  <a:cubicBezTo>
                    <a:pt x="1309" y="40"/>
                    <a:pt x="1280" y="118"/>
                    <a:pt x="1309" y="183"/>
                  </a:cubicBezTo>
                  <a:cubicBezTo>
                    <a:pt x="1458" y="518"/>
                    <a:pt x="1453" y="968"/>
                    <a:pt x="1150" y="1141"/>
                  </a:cubicBezTo>
                  <a:cubicBezTo>
                    <a:pt x="1085" y="1178"/>
                    <a:pt x="1017" y="1197"/>
                    <a:pt x="945" y="1197"/>
                  </a:cubicBezTo>
                  <a:cubicBezTo>
                    <a:pt x="894" y="1197"/>
                    <a:pt x="842" y="1188"/>
                    <a:pt x="788" y="1169"/>
                  </a:cubicBezTo>
                  <a:cubicBezTo>
                    <a:pt x="574" y="1096"/>
                    <a:pt x="372" y="889"/>
                    <a:pt x="269" y="640"/>
                  </a:cubicBezTo>
                  <a:cubicBezTo>
                    <a:pt x="249" y="589"/>
                    <a:pt x="200" y="558"/>
                    <a:pt x="148" y="558"/>
                  </a:cubicBezTo>
                  <a:cubicBezTo>
                    <a:pt x="132" y="558"/>
                    <a:pt x="115" y="561"/>
                    <a:pt x="99" y="568"/>
                  </a:cubicBezTo>
                  <a:cubicBezTo>
                    <a:pt x="33" y="594"/>
                    <a:pt x="1" y="672"/>
                    <a:pt x="27" y="738"/>
                  </a:cubicBezTo>
                  <a:cubicBezTo>
                    <a:pt x="156" y="1054"/>
                    <a:pt x="421" y="1320"/>
                    <a:pt x="703" y="1417"/>
                  </a:cubicBezTo>
                  <a:cubicBezTo>
                    <a:pt x="787" y="1443"/>
                    <a:pt x="868" y="1458"/>
                    <a:pt x="947" y="1458"/>
                  </a:cubicBezTo>
                  <a:cubicBezTo>
                    <a:pt x="1064" y="1458"/>
                    <a:pt x="1176" y="1427"/>
                    <a:pt x="1282" y="1368"/>
                  </a:cubicBezTo>
                  <a:cubicBezTo>
                    <a:pt x="1718" y="1115"/>
                    <a:pt x="1745" y="515"/>
                    <a:pt x="1549" y="77"/>
                  </a:cubicBezTo>
                  <a:cubicBezTo>
                    <a:pt x="1527" y="29"/>
                    <a:pt x="1479" y="1"/>
                    <a:pt x="14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5" name="Google Shape;4215;p46"/>
          <p:cNvGrpSpPr/>
          <p:nvPr/>
        </p:nvGrpSpPr>
        <p:grpSpPr>
          <a:xfrm>
            <a:off x="7338943" y="3016500"/>
            <a:ext cx="514066" cy="553927"/>
            <a:chOff x="2904293" y="162850"/>
            <a:chExt cx="514066" cy="553927"/>
          </a:xfrm>
        </p:grpSpPr>
        <p:sp>
          <p:nvSpPr>
            <p:cNvPr id="4216" name="Google Shape;4216;p46"/>
            <p:cNvSpPr/>
            <p:nvPr/>
          </p:nvSpPr>
          <p:spPr>
            <a:xfrm>
              <a:off x="3155862" y="189182"/>
              <a:ext cx="192915" cy="159144"/>
            </a:xfrm>
            <a:custGeom>
              <a:avLst/>
              <a:gdLst/>
              <a:ahLst/>
              <a:cxnLst/>
              <a:rect l="l" t="t" r="r" b="b"/>
              <a:pathLst>
                <a:path w="5861" h="4835" extrusionOk="0">
                  <a:moveTo>
                    <a:pt x="4342" y="0"/>
                  </a:moveTo>
                  <a:cubicBezTo>
                    <a:pt x="4151" y="0"/>
                    <a:pt x="3970" y="81"/>
                    <a:pt x="3841" y="221"/>
                  </a:cubicBezTo>
                  <a:lnTo>
                    <a:pt x="83" y="4324"/>
                  </a:lnTo>
                  <a:cubicBezTo>
                    <a:pt x="29" y="4384"/>
                    <a:pt x="0" y="4462"/>
                    <a:pt x="3" y="4543"/>
                  </a:cubicBezTo>
                  <a:cubicBezTo>
                    <a:pt x="6" y="4624"/>
                    <a:pt x="42" y="4701"/>
                    <a:pt x="102" y="4755"/>
                  </a:cubicBezTo>
                  <a:cubicBezTo>
                    <a:pt x="157" y="4807"/>
                    <a:pt x="231" y="4835"/>
                    <a:pt x="307" y="4835"/>
                  </a:cubicBezTo>
                  <a:cubicBezTo>
                    <a:pt x="395" y="4835"/>
                    <a:pt x="477" y="4799"/>
                    <a:pt x="533" y="4736"/>
                  </a:cubicBezTo>
                  <a:lnTo>
                    <a:pt x="4290" y="634"/>
                  </a:lnTo>
                  <a:cubicBezTo>
                    <a:pt x="4307" y="615"/>
                    <a:pt x="4328" y="612"/>
                    <a:pt x="4340" y="612"/>
                  </a:cubicBezTo>
                  <a:cubicBezTo>
                    <a:pt x="4353" y="612"/>
                    <a:pt x="4371" y="616"/>
                    <a:pt x="4387" y="631"/>
                  </a:cubicBezTo>
                  <a:lnTo>
                    <a:pt x="5313" y="1479"/>
                  </a:lnTo>
                  <a:cubicBezTo>
                    <a:pt x="5370" y="1530"/>
                    <a:pt x="5443" y="1559"/>
                    <a:pt x="5520" y="1559"/>
                  </a:cubicBezTo>
                  <a:cubicBezTo>
                    <a:pt x="5606" y="1559"/>
                    <a:pt x="5689" y="1522"/>
                    <a:pt x="5746" y="1459"/>
                  </a:cubicBezTo>
                  <a:cubicBezTo>
                    <a:pt x="5860" y="1334"/>
                    <a:pt x="5853" y="1142"/>
                    <a:pt x="5727" y="1027"/>
                  </a:cubicBezTo>
                  <a:lnTo>
                    <a:pt x="4800" y="179"/>
                  </a:lnTo>
                  <a:cubicBezTo>
                    <a:pt x="4676" y="64"/>
                    <a:pt x="4512" y="0"/>
                    <a:pt x="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46"/>
            <p:cNvSpPr/>
            <p:nvPr/>
          </p:nvSpPr>
          <p:spPr>
            <a:xfrm>
              <a:off x="3350224" y="167162"/>
              <a:ext cx="63296" cy="62341"/>
            </a:xfrm>
            <a:custGeom>
              <a:avLst/>
              <a:gdLst/>
              <a:ahLst/>
              <a:cxnLst/>
              <a:rect l="l" t="t" r="r" b="b"/>
              <a:pathLst>
                <a:path w="1923" h="1894" extrusionOk="0">
                  <a:moveTo>
                    <a:pt x="1383" y="1"/>
                  </a:moveTo>
                  <a:cubicBezTo>
                    <a:pt x="1251" y="1"/>
                    <a:pt x="1120" y="54"/>
                    <a:pt x="1023" y="158"/>
                  </a:cubicBezTo>
                  <a:lnTo>
                    <a:pt x="182" y="1078"/>
                  </a:lnTo>
                  <a:cubicBezTo>
                    <a:pt x="1" y="1276"/>
                    <a:pt x="14" y="1583"/>
                    <a:pt x="213" y="1765"/>
                  </a:cubicBezTo>
                  <a:cubicBezTo>
                    <a:pt x="306" y="1851"/>
                    <a:pt x="424" y="1893"/>
                    <a:pt x="541" y="1893"/>
                  </a:cubicBezTo>
                  <a:cubicBezTo>
                    <a:pt x="673" y="1893"/>
                    <a:pt x="804" y="1840"/>
                    <a:pt x="900" y="1734"/>
                  </a:cubicBezTo>
                  <a:lnTo>
                    <a:pt x="1741" y="816"/>
                  </a:lnTo>
                  <a:cubicBezTo>
                    <a:pt x="1922" y="617"/>
                    <a:pt x="1909" y="311"/>
                    <a:pt x="1711" y="128"/>
                  </a:cubicBezTo>
                  <a:cubicBezTo>
                    <a:pt x="1618" y="43"/>
                    <a:pt x="1500" y="1"/>
                    <a:pt x="1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46"/>
            <p:cNvSpPr/>
            <p:nvPr/>
          </p:nvSpPr>
          <p:spPr>
            <a:xfrm>
              <a:off x="2961005" y="190466"/>
              <a:ext cx="432997" cy="462061"/>
            </a:xfrm>
            <a:custGeom>
              <a:avLst/>
              <a:gdLst/>
              <a:ahLst/>
              <a:cxnLst/>
              <a:rect l="l" t="t" r="r" b="b"/>
              <a:pathLst>
                <a:path w="13155" h="14038" extrusionOk="0">
                  <a:moveTo>
                    <a:pt x="11959" y="0"/>
                  </a:moveTo>
                  <a:cubicBezTo>
                    <a:pt x="11825" y="0"/>
                    <a:pt x="11691" y="54"/>
                    <a:pt x="11593" y="161"/>
                  </a:cubicBezTo>
                  <a:lnTo>
                    <a:pt x="185" y="12616"/>
                  </a:lnTo>
                  <a:cubicBezTo>
                    <a:pt x="0" y="12818"/>
                    <a:pt x="13" y="13132"/>
                    <a:pt x="215" y="13315"/>
                  </a:cubicBezTo>
                  <a:lnTo>
                    <a:pt x="862" y="13907"/>
                  </a:lnTo>
                  <a:cubicBezTo>
                    <a:pt x="957" y="13994"/>
                    <a:pt x="1078" y="14037"/>
                    <a:pt x="1197" y="14037"/>
                  </a:cubicBezTo>
                  <a:cubicBezTo>
                    <a:pt x="1331" y="14037"/>
                    <a:pt x="1464" y="13983"/>
                    <a:pt x="1561" y="13876"/>
                  </a:cubicBezTo>
                  <a:lnTo>
                    <a:pt x="12970" y="1422"/>
                  </a:lnTo>
                  <a:cubicBezTo>
                    <a:pt x="13155" y="1220"/>
                    <a:pt x="13141" y="905"/>
                    <a:pt x="12939" y="722"/>
                  </a:cubicBezTo>
                  <a:lnTo>
                    <a:pt x="12293" y="130"/>
                  </a:lnTo>
                  <a:cubicBezTo>
                    <a:pt x="12198" y="43"/>
                    <a:pt x="12078" y="0"/>
                    <a:pt x="11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46"/>
            <p:cNvSpPr/>
            <p:nvPr/>
          </p:nvSpPr>
          <p:spPr>
            <a:xfrm>
              <a:off x="2909033" y="600783"/>
              <a:ext cx="110660" cy="111746"/>
            </a:xfrm>
            <a:custGeom>
              <a:avLst/>
              <a:gdLst/>
              <a:ahLst/>
              <a:cxnLst/>
              <a:rect l="l" t="t" r="r" b="b"/>
              <a:pathLst>
                <a:path w="3362" h="3395" extrusionOk="0">
                  <a:moveTo>
                    <a:pt x="2284" y="1"/>
                  </a:moveTo>
                  <a:cubicBezTo>
                    <a:pt x="2065" y="1"/>
                    <a:pt x="1795" y="173"/>
                    <a:pt x="1626" y="443"/>
                  </a:cubicBezTo>
                  <a:lnTo>
                    <a:pt x="430" y="2359"/>
                  </a:lnTo>
                  <a:lnTo>
                    <a:pt x="84" y="2915"/>
                  </a:lnTo>
                  <a:cubicBezTo>
                    <a:pt x="0" y="3049"/>
                    <a:pt x="21" y="3218"/>
                    <a:pt x="128" y="3317"/>
                  </a:cubicBezTo>
                  <a:cubicBezTo>
                    <a:pt x="184" y="3368"/>
                    <a:pt x="257" y="3394"/>
                    <a:pt x="331" y="3394"/>
                  </a:cubicBezTo>
                  <a:cubicBezTo>
                    <a:pt x="401" y="3394"/>
                    <a:pt x="472" y="3372"/>
                    <a:pt x="532" y="3326"/>
                  </a:cubicBezTo>
                  <a:lnTo>
                    <a:pt x="1055" y="2933"/>
                  </a:lnTo>
                  <a:lnTo>
                    <a:pt x="2860" y="1574"/>
                  </a:lnTo>
                  <a:cubicBezTo>
                    <a:pt x="3211" y="1308"/>
                    <a:pt x="3361" y="867"/>
                    <a:pt x="3142" y="666"/>
                  </a:cubicBezTo>
                  <a:lnTo>
                    <a:pt x="2505" y="81"/>
                  </a:lnTo>
                  <a:cubicBezTo>
                    <a:pt x="2444" y="26"/>
                    <a:pt x="2368" y="1"/>
                    <a:pt x="2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46"/>
            <p:cNvSpPr/>
            <p:nvPr/>
          </p:nvSpPr>
          <p:spPr>
            <a:xfrm>
              <a:off x="2961005" y="280060"/>
              <a:ext cx="349590" cy="372433"/>
            </a:xfrm>
            <a:custGeom>
              <a:avLst/>
              <a:gdLst/>
              <a:ahLst/>
              <a:cxnLst/>
              <a:rect l="l" t="t" r="r" b="b"/>
              <a:pathLst>
                <a:path w="10621" h="11315" extrusionOk="0">
                  <a:moveTo>
                    <a:pt x="9246" y="0"/>
                  </a:moveTo>
                  <a:lnTo>
                    <a:pt x="677" y="9353"/>
                  </a:lnTo>
                  <a:lnTo>
                    <a:pt x="184" y="9890"/>
                  </a:lnTo>
                  <a:cubicBezTo>
                    <a:pt x="0" y="10095"/>
                    <a:pt x="13" y="10406"/>
                    <a:pt x="215" y="10592"/>
                  </a:cubicBezTo>
                  <a:lnTo>
                    <a:pt x="862" y="11183"/>
                  </a:lnTo>
                  <a:cubicBezTo>
                    <a:pt x="958" y="11271"/>
                    <a:pt x="1078" y="11314"/>
                    <a:pt x="1198" y="11314"/>
                  </a:cubicBezTo>
                  <a:cubicBezTo>
                    <a:pt x="1332" y="11314"/>
                    <a:pt x="1465" y="11260"/>
                    <a:pt x="1562" y="11154"/>
                  </a:cubicBezTo>
                  <a:lnTo>
                    <a:pt x="10620" y="1264"/>
                  </a:lnTo>
                  <a:lnTo>
                    <a:pt x="10014" y="705"/>
                  </a:lnTo>
                  <a:lnTo>
                    <a:pt x="9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46"/>
            <p:cNvSpPr/>
            <p:nvPr/>
          </p:nvSpPr>
          <p:spPr>
            <a:xfrm>
              <a:off x="3290615" y="242241"/>
              <a:ext cx="92656" cy="79457"/>
            </a:xfrm>
            <a:custGeom>
              <a:avLst/>
              <a:gdLst/>
              <a:ahLst/>
              <a:cxnLst/>
              <a:rect l="l" t="t" r="r" b="b"/>
              <a:pathLst>
                <a:path w="2815" h="2414" extrusionOk="0">
                  <a:moveTo>
                    <a:pt x="2795" y="1"/>
                  </a:moveTo>
                  <a:cubicBezTo>
                    <a:pt x="2299" y="1"/>
                    <a:pt x="1788" y="206"/>
                    <a:pt x="1450" y="496"/>
                  </a:cubicBezTo>
                  <a:cubicBezTo>
                    <a:pt x="978" y="897"/>
                    <a:pt x="494" y="1357"/>
                    <a:pt x="0" y="1857"/>
                  </a:cubicBezTo>
                  <a:lnTo>
                    <a:pt x="606" y="2413"/>
                  </a:lnTo>
                  <a:lnTo>
                    <a:pt x="2814" y="1"/>
                  </a:lnTo>
                  <a:cubicBezTo>
                    <a:pt x="2808" y="1"/>
                    <a:pt x="2801" y="1"/>
                    <a:pt x="279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46"/>
            <p:cNvSpPr/>
            <p:nvPr/>
          </p:nvSpPr>
          <p:spPr>
            <a:xfrm>
              <a:off x="3086543" y="327326"/>
              <a:ext cx="164575" cy="177906"/>
            </a:xfrm>
            <a:custGeom>
              <a:avLst/>
              <a:gdLst/>
              <a:ahLst/>
              <a:cxnLst/>
              <a:rect l="l" t="t" r="r" b="b"/>
              <a:pathLst>
                <a:path w="5000" h="5405" extrusionOk="0">
                  <a:moveTo>
                    <a:pt x="4892" y="1"/>
                  </a:moveTo>
                  <a:cubicBezTo>
                    <a:pt x="4868" y="1"/>
                    <a:pt x="4845" y="9"/>
                    <a:pt x="4826" y="27"/>
                  </a:cubicBezTo>
                  <a:cubicBezTo>
                    <a:pt x="3966" y="840"/>
                    <a:pt x="3154" y="1695"/>
                    <a:pt x="2352" y="2560"/>
                  </a:cubicBezTo>
                  <a:cubicBezTo>
                    <a:pt x="1555" y="3430"/>
                    <a:pt x="771" y="4312"/>
                    <a:pt x="32" y="5236"/>
                  </a:cubicBezTo>
                  <a:cubicBezTo>
                    <a:pt x="0" y="5276"/>
                    <a:pt x="2" y="5334"/>
                    <a:pt x="38" y="5372"/>
                  </a:cubicBezTo>
                  <a:cubicBezTo>
                    <a:pt x="58" y="5394"/>
                    <a:pt x="85" y="5405"/>
                    <a:pt x="113" y="5405"/>
                  </a:cubicBezTo>
                  <a:cubicBezTo>
                    <a:pt x="138" y="5405"/>
                    <a:pt x="164" y="5395"/>
                    <a:pt x="183" y="5376"/>
                  </a:cubicBezTo>
                  <a:cubicBezTo>
                    <a:pt x="1043" y="4564"/>
                    <a:pt x="1855" y="3706"/>
                    <a:pt x="2655" y="2839"/>
                  </a:cubicBezTo>
                  <a:cubicBezTo>
                    <a:pt x="3450" y="1968"/>
                    <a:pt x="4234" y="1085"/>
                    <a:pt x="4970" y="159"/>
                  </a:cubicBezTo>
                  <a:cubicBezTo>
                    <a:pt x="5000" y="122"/>
                    <a:pt x="4998" y="67"/>
                    <a:pt x="4965" y="31"/>
                  </a:cubicBezTo>
                  <a:cubicBezTo>
                    <a:pt x="4945" y="11"/>
                    <a:pt x="4919" y="1"/>
                    <a:pt x="4892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6"/>
            <p:cNvSpPr/>
            <p:nvPr/>
          </p:nvSpPr>
          <p:spPr>
            <a:xfrm>
              <a:off x="2961005" y="303265"/>
              <a:ext cx="349590" cy="349228"/>
            </a:xfrm>
            <a:custGeom>
              <a:avLst/>
              <a:gdLst/>
              <a:ahLst/>
              <a:cxnLst/>
              <a:rect l="l" t="t" r="r" b="b"/>
              <a:pathLst>
                <a:path w="10621" h="10610" extrusionOk="0">
                  <a:moveTo>
                    <a:pt x="10014" y="0"/>
                  </a:moveTo>
                  <a:cubicBezTo>
                    <a:pt x="6967" y="3088"/>
                    <a:pt x="3641" y="7653"/>
                    <a:pt x="1575" y="8494"/>
                  </a:cubicBezTo>
                  <a:cubicBezTo>
                    <a:pt x="1291" y="8610"/>
                    <a:pt x="1000" y="8648"/>
                    <a:pt x="702" y="8648"/>
                  </a:cubicBezTo>
                  <a:cubicBezTo>
                    <a:pt x="693" y="8648"/>
                    <a:pt x="685" y="8648"/>
                    <a:pt x="677" y="8648"/>
                  </a:cubicBezTo>
                  <a:lnTo>
                    <a:pt x="184" y="9185"/>
                  </a:lnTo>
                  <a:cubicBezTo>
                    <a:pt x="0" y="9390"/>
                    <a:pt x="13" y="9701"/>
                    <a:pt x="215" y="9887"/>
                  </a:cubicBezTo>
                  <a:lnTo>
                    <a:pt x="862" y="10478"/>
                  </a:lnTo>
                  <a:cubicBezTo>
                    <a:pt x="958" y="10566"/>
                    <a:pt x="1078" y="10609"/>
                    <a:pt x="1198" y="10609"/>
                  </a:cubicBezTo>
                  <a:cubicBezTo>
                    <a:pt x="1332" y="10609"/>
                    <a:pt x="1465" y="10555"/>
                    <a:pt x="1562" y="10449"/>
                  </a:cubicBezTo>
                  <a:lnTo>
                    <a:pt x="10620" y="559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6"/>
            <p:cNvSpPr/>
            <p:nvPr/>
          </p:nvSpPr>
          <p:spPr>
            <a:xfrm>
              <a:off x="2904293" y="162850"/>
              <a:ext cx="514066" cy="553927"/>
            </a:xfrm>
            <a:custGeom>
              <a:avLst/>
              <a:gdLst/>
              <a:ahLst/>
              <a:cxnLst/>
              <a:rect l="l" t="t" r="r" b="b"/>
              <a:pathLst>
                <a:path w="15618" h="16829" extrusionOk="0">
                  <a:moveTo>
                    <a:pt x="14935" y="260"/>
                  </a:moveTo>
                  <a:cubicBezTo>
                    <a:pt x="15023" y="260"/>
                    <a:pt x="15106" y="294"/>
                    <a:pt x="15171" y="353"/>
                  </a:cubicBezTo>
                  <a:cubicBezTo>
                    <a:pt x="15317" y="487"/>
                    <a:pt x="15327" y="715"/>
                    <a:pt x="15195" y="859"/>
                  </a:cubicBezTo>
                  <a:lnTo>
                    <a:pt x="14692" y="1408"/>
                  </a:lnTo>
                  <a:lnTo>
                    <a:pt x="14165" y="927"/>
                  </a:lnTo>
                  <a:lnTo>
                    <a:pt x="14668" y="376"/>
                  </a:lnTo>
                  <a:cubicBezTo>
                    <a:pt x="14732" y="305"/>
                    <a:pt x="14820" y="266"/>
                    <a:pt x="14916" y="261"/>
                  </a:cubicBezTo>
                  <a:cubicBezTo>
                    <a:pt x="14922" y="260"/>
                    <a:pt x="14929" y="260"/>
                    <a:pt x="14935" y="260"/>
                  </a:cubicBezTo>
                  <a:close/>
                  <a:moveTo>
                    <a:pt x="13682" y="968"/>
                  </a:moveTo>
                  <a:cubicBezTo>
                    <a:pt x="13710" y="968"/>
                    <a:pt x="13737" y="970"/>
                    <a:pt x="13764" y="977"/>
                  </a:cubicBezTo>
                  <a:cubicBezTo>
                    <a:pt x="13826" y="992"/>
                    <a:pt x="13881" y="1021"/>
                    <a:pt x="13928" y="1065"/>
                  </a:cubicBezTo>
                  <a:lnTo>
                    <a:pt x="13989" y="1120"/>
                  </a:lnTo>
                  <a:lnTo>
                    <a:pt x="14516" y="1602"/>
                  </a:lnTo>
                  <a:lnTo>
                    <a:pt x="14575" y="1657"/>
                  </a:lnTo>
                  <a:cubicBezTo>
                    <a:pt x="14622" y="1700"/>
                    <a:pt x="14656" y="1756"/>
                    <a:pt x="14676" y="1814"/>
                  </a:cubicBezTo>
                  <a:cubicBezTo>
                    <a:pt x="14684" y="1844"/>
                    <a:pt x="14692" y="1878"/>
                    <a:pt x="14693" y="1910"/>
                  </a:cubicBezTo>
                  <a:cubicBezTo>
                    <a:pt x="14698" y="2008"/>
                    <a:pt x="14663" y="2099"/>
                    <a:pt x="14598" y="2173"/>
                  </a:cubicBezTo>
                  <a:lnTo>
                    <a:pt x="12336" y="4641"/>
                  </a:lnTo>
                  <a:lnTo>
                    <a:pt x="11151" y="3556"/>
                  </a:lnTo>
                  <a:lnTo>
                    <a:pt x="12522" y="2057"/>
                  </a:lnTo>
                  <a:lnTo>
                    <a:pt x="12699" y="1864"/>
                  </a:lnTo>
                  <a:lnTo>
                    <a:pt x="12936" y="1607"/>
                  </a:lnTo>
                  <a:lnTo>
                    <a:pt x="13111" y="1415"/>
                  </a:lnTo>
                  <a:lnTo>
                    <a:pt x="13412" y="1086"/>
                  </a:lnTo>
                  <a:cubicBezTo>
                    <a:pt x="13477" y="1014"/>
                    <a:pt x="13567" y="974"/>
                    <a:pt x="13665" y="969"/>
                  </a:cubicBezTo>
                  <a:cubicBezTo>
                    <a:pt x="13671" y="968"/>
                    <a:pt x="13675" y="968"/>
                    <a:pt x="13682" y="968"/>
                  </a:cubicBezTo>
                  <a:close/>
                  <a:moveTo>
                    <a:pt x="11984" y="929"/>
                  </a:moveTo>
                  <a:cubicBezTo>
                    <a:pt x="12118" y="929"/>
                    <a:pt x="12250" y="977"/>
                    <a:pt x="12356" y="1075"/>
                  </a:cubicBezTo>
                  <a:lnTo>
                    <a:pt x="12742" y="1429"/>
                  </a:lnTo>
                  <a:lnTo>
                    <a:pt x="12506" y="1687"/>
                  </a:lnTo>
                  <a:lnTo>
                    <a:pt x="12119" y="1333"/>
                  </a:lnTo>
                  <a:cubicBezTo>
                    <a:pt x="12081" y="1298"/>
                    <a:pt x="12032" y="1280"/>
                    <a:pt x="11984" y="1280"/>
                  </a:cubicBezTo>
                  <a:cubicBezTo>
                    <a:pt x="11931" y="1280"/>
                    <a:pt x="11875" y="1301"/>
                    <a:pt x="11837" y="1346"/>
                  </a:cubicBezTo>
                  <a:lnTo>
                    <a:pt x="8080" y="5447"/>
                  </a:lnTo>
                  <a:cubicBezTo>
                    <a:pt x="8045" y="5485"/>
                    <a:pt x="7999" y="5503"/>
                    <a:pt x="7952" y="5503"/>
                  </a:cubicBezTo>
                  <a:cubicBezTo>
                    <a:pt x="7909" y="5503"/>
                    <a:pt x="7867" y="5488"/>
                    <a:pt x="7832" y="5458"/>
                  </a:cubicBezTo>
                  <a:cubicBezTo>
                    <a:pt x="7761" y="5392"/>
                    <a:pt x="7757" y="5280"/>
                    <a:pt x="7822" y="5210"/>
                  </a:cubicBezTo>
                  <a:lnTo>
                    <a:pt x="11580" y="1109"/>
                  </a:lnTo>
                  <a:cubicBezTo>
                    <a:pt x="11687" y="991"/>
                    <a:pt x="11836" y="929"/>
                    <a:pt x="11984" y="929"/>
                  </a:cubicBezTo>
                  <a:close/>
                  <a:moveTo>
                    <a:pt x="10974" y="3748"/>
                  </a:moveTo>
                  <a:lnTo>
                    <a:pt x="12159" y="4834"/>
                  </a:lnTo>
                  <a:lnTo>
                    <a:pt x="3517" y="14268"/>
                  </a:lnTo>
                  <a:lnTo>
                    <a:pt x="3188" y="14627"/>
                  </a:lnTo>
                  <a:cubicBezTo>
                    <a:pt x="3127" y="14694"/>
                    <a:pt x="3045" y="14733"/>
                    <a:pt x="2962" y="14743"/>
                  </a:cubicBezTo>
                  <a:cubicBezTo>
                    <a:pt x="2947" y="14745"/>
                    <a:pt x="2933" y="14745"/>
                    <a:pt x="2919" y="14745"/>
                  </a:cubicBezTo>
                  <a:cubicBezTo>
                    <a:pt x="2830" y="14745"/>
                    <a:pt x="2742" y="14714"/>
                    <a:pt x="2672" y="14650"/>
                  </a:cubicBezTo>
                  <a:lnTo>
                    <a:pt x="2025" y="14058"/>
                  </a:lnTo>
                  <a:cubicBezTo>
                    <a:pt x="1942" y="13983"/>
                    <a:pt x="1904" y="13877"/>
                    <a:pt x="1909" y="13774"/>
                  </a:cubicBezTo>
                  <a:cubicBezTo>
                    <a:pt x="1911" y="13691"/>
                    <a:pt x="1942" y="13608"/>
                    <a:pt x="2002" y="13542"/>
                  </a:cubicBezTo>
                  <a:lnTo>
                    <a:pt x="2331" y="13184"/>
                  </a:lnTo>
                  <a:lnTo>
                    <a:pt x="10974" y="3748"/>
                  </a:lnTo>
                  <a:close/>
                  <a:moveTo>
                    <a:pt x="1718" y="14075"/>
                  </a:moveTo>
                  <a:cubicBezTo>
                    <a:pt x="1751" y="14139"/>
                    <a:pt x="1794" y="14197"/>
                    <a:pt x="1849" y="14249"/>
                  </a:cubicBezTo>
                  <a:lnTo>
                    <a:pt x="2496" y="14842"/>
                  </a:lnTo>
                  <a:cubicBezTo>
                    <a:pt x="2551" y="14893"/>
                    <a:pt x="2614" y="14932"/>
                    <a:pt x="2681" y="14957"/>
                  </a:cubicBezTo>
                  <a:lnTo>
                    <a:pt x="1102" y="16147"/>
                  </a:lnTo>
                  <a:lnTo>
                    <a:pt x="672" y="15754"/>
                  </a:lnTo>
                  <a:lnTo>
                    <a:pt x="1718" y="14075"/>
                  </a:lnTo>
                  <a:close/>
                  <a:moveTo>
                    <a:pt x="14930" y="1"/>
                  </a:moveTo>
                  <a:cubicBezTo>
                    <a:pt x="14921" y="1"/>
                    <a:pt x="14913" y="1"/>
                    <a:pt x="14904" y="1"/>
                  </a:cubicBezTo>
                  <a:cubicBezTo>
                    <a:pt x="14739" y="8"/>
                    <a:pt x="14587" y="80"/>
                    <a:pt x="14476" y="200"/>
                  </a:cubicBezTo>
                  <a:lnTo>
                    <a:pt x="13954" y="769"/>
                  </a:lnTo>
                  <a:cubicBezTo>
                    <a:pt x="13872" y="728"/>
                    <a:pt x="13781" y="707"/>
                    <a:pt x="13686" y="707"/>
                  </a:cubicBezTo>
                  <a:cubicBezTo>
                    <a:pt x="13676" y="707"/>
                    <a:pt x="13665" y="707"/>
                    <a:pt x="13654" y="708"/>
                  </a:cubicBezTo>
                  <a:cubicBezTo>
                    <a:pt x="13487" y="715"/>
                    <a:pt x="13333" y="787"/>
                    <a:pt x="13219" y="910"/>
                  </a:cubicBezTo>
                  <a:lnTo>
                    <a:pt x="12918" y="1236"/>
                  </a:lnTo>
                  <a:lnTo>
                    <a:pt x="12531" y="881"/>
                  </a:lnTo>
                  <a:cubicBezTo>
                    <a:pt x="12382" y="745"/>
                    <a:pt x="12187" y="670"/>
                    <a:pt x="11983" y="670"/>
                  </a:cubicBezTo>
                  <a:cubicBezTo>
                    <a:pt x="11757" y="670"/>
                    <a:pt x="11538" y="764"/>
                    <a:pt x="11386" y="932"/>
                  </a:cubicBezTo>
                  <a:lnTo>
                    <a:pt x="7630" y="5034"/>
                  </a:lnTo>
                  <a:cubicBezTo>
                    <a:pt x="7467" y="5210"/>
                    <a:pt x="7479" y="5488"/>
                    <a:pt x="7657" y="5650"/>
                  </a:cubicBezTo>
                  <a:cubicBezTo>
                    <a:pt x="7739" y="5724"/>
                    <a:pt x="7842" y="5764"/>
                    <a:pt x="7952" y="5764"/>
                  </a:cubicBezTo>
                  <a:cubicBezTo>
                    <a:pt x="8074" y="5764"/>
                    <a:pt x="8191" y="5713"/>
                    <a:pt x="8273" y="5624"/>
                  </a:cubicBezTo>
                  <a:lnTo>
                    <a:pt x="11989" y="1567"/>
                  </a:lnTo>
                  <a:lnTo>
                    <a:pt x="12331" y="1881"/>
                  </a:lnTo>
                  <a:lnTo>
                    <a:pt x="10872" y="3476"/>
                  </a:lnTo>
                  <a:lnTo>
                    <a:pt x="1811" y="13365"/>
                  </a:lnTo>
                  <a:cubicBezTo>
                    <a:pt x="1726" y="13456"/>
                    <a:pt x="1676" y="13565"/>
                    <a:pt x="1658" y="13678"/>
                  </a:cubicBezTo>
                  <a:cubicBezTo>
                    <a:pt x="1656" y="13679"/>
                    <a:pt x="1656" y="13679"/>
                    <a:pt x="1656" y="13680"/>
                  </a:cubicBezTo>
                  <a:lnTo>
                    <a:pt x="118" y="16148"/>
                  </a:lnTo>
                  <a:cubicBezTo>
                    <a:pt x="1" y="16338"/>
                    <a:pt x="28" y="16576"/>
                    <a:pt x="184" y="16717"/>
                  </a:cubicBezTo>
                  <a:cubicBezTo>
                    <a:pt x="266" y="16791"/>
                    <a:pt x="368" y="16828"/>
                    <a:pt x="475" y="16828"/>
                  </a:cubicBezTo>
                  <a:cubicBezTo>
                    <a:pt x="573" y="16828"/>
                    <a:pt x="671" y="16797"/>
                    <a:pt x="756" y="16734"/>
                  </a:cubicBezTo>
                  <a:lnTo>
                    <a:pt x="3080" y="14982"/>
                  </a:lnTo>
                  <a:cubicBezTo>
                    <a:pt x="3081" y="14982"/>
                    <a:pt x="3081" y="14982"/>
                    <a:pt x="3082" y="14981"/>
                  </a:cubicBezTo>
                  <a:cubicBezTo>
                    <a:pt x="3193" y="14953"/>
                    <a:pt x="3299" y="14892"/>
                    <a:pt x="3381" y="14802"/>
                  </a:cubicBezTo>
                  <a:lnTo>
                    <a:pt x="12439" y="4912"/>
                  </a:lnTo>
                  <a:cubicBezTo>
                    <a:pt x="12441" y="4911"/>
                    <a:pt x="12442" y="4909"/>
                    <a:pt x="12442" y="4907"/>
                  </a:cubicBezTo>
                  <a:lnTo>
                    <a:pt x="14788" y="2347"/>
                  </a:lnTo>
                  <a:cubicBezTo>
                    <a:pt x="14901" y="2225"/>
                    <a:pt x="14960" y="2063"/>
                    <a:pt x="14953" y="1897"/>
                  </a:cubicBezTo>
                  <a:cubicBezTo>
                    <a:pt x="14948" y="1791"/>
                    <a:pt x="14917" y="1690"/>
                    <a:pt x="14865" y="1602"/>
                  </a:cubicBezTo>
                  <a:lnTo>
                    <a:pt x="15385" y="1034"/>
                  </a:lnTo>
                  <a:cubicBezTo>
                    <a:pt x="15617" y="784"/>
                    <a:pt x="15599" y="392"/>
                    <a:pt x="15349" y="162"/>
                  </a:cubicBezTo>
                  <a:cubicBezTo>
                    <a:pt x="15233" y="57"/>
                    <a:pt x="15087" y="1"/>
                    <a:pt x="1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5" name="Google Shape;4225;p46"/>
          <p:cNvGrpSpPr/>
          <p:nvPr/>
        </p:nvGrpSpPr>
        <p:grpSpPr>
          <a:xfrm>
            <a:off x="7680291" y="3632838"/>
            <a:ext cx="201736" cy="526377"/>
            <a:chOff x="4641641" y="852713"/>
            <a:chExt cx="201736" cy="526377"/>
          </a:xfrm>
        </p:grpSpPr>
        <p:sp>
          <p:nvSpPr>
            <p:cNvPr id="4226" name="Google Shape;4226;p46"/>
            <p:cNvSpPr/>
            <p:nvPr/>
          </p:nvSpPr>
          <p:spPr>
            <a:xfrm>
              <a:off x="4645295" y="857091"/>
              <a:ext cx="194396" cy="517654"/>
            </a:xfrm>
            <a:custGeom>
              <a:avLst/>
              <a:gdLst/>
              <a:ahLst/>
              <a:cxnLst/>
              <a:rect l="l" t="t" r="r" b="b"/>
              <a:pathLst>
                <a:path w="5906" h="15727" extrusionOk="0">
                  <a:moveTo>
                    <a:pt x="1615" y="0"/>
                  </a:moveTo>
                  <a:cubicBezTo>
                    <a:pt x="1585" y="0"/>
                    <a:pt x="1555" y="4"/>
                    <a:pt x="1525" y="12"/>
                  </a:cubicBezTo>
                  <a:lnTo>
                    <a:pt x="294" y="339"/>
                  </a:lnTo>
                  <a:cubicBezTo>
                    <a:pt x="111" y="388"/>
                    <a:pt x="0" y="577"/>
                    <a:pt x="49" y="762"/>
                  </a:cubicBezTo>
                  <a:lnTo>
                    <a:pt x="3959" y="15470"/>
                  </a:lnTo>
                  <a:cubicBezTo>
                    <a:pt x="4001" y="15624"/>
                    <a:pt x="4140" y="15726"/>
                    <a:pt x="4294" y="15726"/>
                  </a:cubicBezTo>
                  <a:cubicBezTo>
                    <a:pt x="4323" y="15726"/>
                    <a:pt x="4353" y="15723"/>
                    <a:pt x="4382" y="15715"/>
                  </a:cubicBezTo>
                  <a:lnTo>
                    <a:pt x="5612" y="15387"/>
                  </a:lnTo>
                  <a:cubicBezTo>
                    <a:pt x="5796" y="15338"/>
                    <a:pt x="5906" y="15149"/>
                    <a:pt x="5857" y="14965"/>
                  </a:cubicBezTo>
                  <a:lnTo>
                    <a:pt x="1947" y="257"/>
                  </a:lnTo>
                  <a:cubicBezTo>
                    <a:pt x="1906" y="102"/>
                    <a:pt x="1767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6"/>
            <p:cNvSpPr/>
            <p:nvPr/>
          </p:nvSpPr>
          <p:spPr>
            <a:xfrm>
              <a:off x="4694930" y="890434"/>
              <a:ext cx="144760" cy="484245"/>
            </a:xfrm>
            <a:custGeom>
              <a:avLst/>
              <a:gdLst/>
              <a:ahLst/>
              <a:cxnLst/>
              <a:rect l="l" t="t" r="r" b="b"/>
              <a:pathLst>
                <a:path w="4398" h="14712" extrusionOk="0">
                  <a:moveTo>
                    <a:pt x="640" y="0"/>
                  </a:moveTo>
                  <a:cubicBezTo>
                    <a:pt x="592" y="122"/>
                    <a:pt x="555" y="246"/>
                    <a:pt x="528" y="372"/>
                  </a:cubicBezTo>
                  <a:cubicBezTo>
                    <a:pt x="1" y="2862"/>
                    <a:pt x="3104" y="10457"/>
                    <a:pt x="2997" y="12031"/>
                  </a:cubicBezTo>
                  <a:cubicBezTo>
                    <a:pt x="2960" y="12586"/>
                    <a:pt x="2706" y="13156"/>
                    <a:pt x="2225" y="13437"/>
                  </a:cubicBezTo>
                  <a:cubicBezTo>
                    <a:pt x="2214" y="13443"/>
                    <a:pt x="2200" y="13452"/>
                    <a:pt x="2187" y="13458"/>
                  </a:cubicBezTo>
                  <a:lnTo>
                    <a:pt x="2451" y="14455"/>
                  </a:lnTo>
                  <a:cubicBezTo>
                    <a:pt x="2493" y="14609"/>
                    <a:pt x="2632" y="14712"/>
                    <a:pt x="2784" y="14712"/>
                  </a:cubicBezTo>
                  <a:cubicBezTo>
                    <a:pt x="2814" y="14712"/>
                    <a:pt x="2844" y="14708"/>
                    <a:pt x="2874" y="14700"/>
                  </a:cubicBezTo>
                  <a:lnTo>
                    <a:pt x="4104" y="14373"/>
                  </a:lnTo>
                  <a:cubicBezTo>
                    <a:pt x="4288" y="14324"/>
                    <a:pt x="4398" y="14135"/>
                    <a:pt x="4349" y="1395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6"/>
            <p:cNvSpPr/>
            <p:nvPr/>
          </p:nvSpPr>
          <p:spPr>
            <a:xfrm>
              <a:off x="4641641" y="852713"/>
              <a:ext cx="201736" cy="526377"/>
            </a:xfrm>
            <a:custGeom>
              <a:avLst/>
              <a:gdLst/>
              <a:ahLst/>
              <a:cxnLst/>
              <a:rect l="l" t="t" r="r" b="b"/>
              <a:pathLst>
                <a:path w="6129" h="15992" extrusionOk="0">
                  <a:moveTo>
                    <a:pt x="1696" y="258"/>
                  </a:moveTo>
                  <a:cubicBezTo>
                    <a:pt x="1734" y="258"/>
                    <a:pt x="1770" y="268"/>
                    <a:pt x="1803" y="288"/>
                  </a:cubicBezTo>
                  <a:cubicBezTo>
                    <a:pt x="1852" y="317"/>
                    <a:pt x="1887" y="362"/>
                    <a:pt x="1902" y="418"/>
                  </a:cubicBezTo>
                  <a:lnTo>
                    <a:pt x="5812" y="15125"/>
                  </a:lnTo>
                  <a:cubicBezTo>
                    <a:pt x="5855" y="15186"/>
                    <a:pt x="5847" y="15244"/>
                    <a:pt x="5819" y="15292"/>
                  </a:cubicBezTo>
                  <a:cubicBezTo>
                    <a:pt x="5789" y="15342"/>
                    <a:pt x="5745" y="15377"/>
                    <a:pt x="5689" y="15391"/>
                  </a:cubicBezTo>
                  <a:lnTo>
                    <a:pt x="4458" y="15718"/>
                  </a:lnTo>
                  <a:cubicBezTo>
                    <a:pt x="4440" y="15723"/>
                    <a:pt x="4421" y="15726"/>
                    <a:pt x="4403" y="15726"/>
                  </a:cubicBezTo>
                  <a:cubicBezTo>
                    <a:pt x="4366" y="15726"/>
                    <a:pt x="4329" y="15716"/>
                    <a:pt x="4297" y="15697"/>
                  </a:cubicBezTo>
                  <a:cubicBezTo>
                    <a:pt x="4247" y="15668"/>
                    <a:pt x="4213" y="15622"/>
                    <a:pt x="4198" y="15567"/>
                  </a:cubicBezTo>
                  <a:lnTo>
                    <a:pt x="4173" y="15473"/>
                  </a:lnTo>
                  <a:lnTo>
                    <a:pt x="5086" y="15231"/>
                  </a:lnTo>
                  <a:cubicBezTo>
                    <a:pt x="5157" y="15212"/>
                    <a:pt x="5198" y="15138"/>
                    <a:pt x="5180" y="15068"/>
                  </a:cubicBezTo>
                  <a:cubicBezTo>
                    <a:pt x="5164" y="15009"/>
                    <a:pt x="5111" y="14971"/>
                    <a:pt x="5052" y="14971"/>
                  </a:cubicBezTo>
                  <a:cubicBezTo>
                    <a:pt x="5041" y="14971"/>
                    <a:pt x="5029" y="14972"/>
                    <a:pt x="5017" y="14975"/>
                  </a:cubicBezTo>
                  <a:lnTo>
                    <a:pt x="4104" y="15218"/>
                  </a:lnTo>
                  <a:lnTo>
                    <a:pt x="3984" y="14770"/>
                  </a:lnTo>
                  <a:lnTo>
                    <a:pt x="4539" y="14622"/>
                  </a:lnTo>
                  <a:cubicBezTo>
                    <a:pt x="4610" y="14604"/>
                    <a:pt x="4651" y="14531"/>
                    <a:pt x="4633" y="14460"/>
                  </a:cubicBezTo>
                  <a:cubicBezTo>
                    <a:pt x="4618" y="14401"/>
                    <a:pt x="4564" y="14363"/>
                    <a:pt x="4504" y="14363"/>
                  </a:cubicBezTo>
                  <a:cubicBezTo>
                    <a:pt x="4493" y="14363"/>
                    <a:pt x="4481" y="14364"/>
                    <a:pt x="4470" y="14367"/>
                  </a:cubicBezTo>
                  <a:lnTo>
                    <a:pt x="3915" y="14515"/>
                  </a:lnTo>
                  <a:lnTo>
                    <a:pt x="3797" y="14067"/>
                  </a:lnTo>
                  <a:lnTo>
                    <a:pt x="4710" y="13823"/>
                  </a:lnTo>
                  <a:cubicBezTo>
                    <a:pt x="4781" y="13805"/>
                    <a:pt x="4822" y="13732"/>
                    <a:pt x="4803" y="13661"/>
                  </a:cubicBezTo>
                  <a:cubicBezTo>
                    <a:pt x="4788" y="13602"/>
                    <a:pt x="4734" y="13564"/>
                    <a:pt x="4676" y="13564"/>
                  </a:cubicBezTo>
                  <a:cubicBezTo>
                    <a:pt x="4664" y="13564"/>
                    <a:pt x="4653" y="13565"/>
                    <a:pt x="4641" y="13568"/>
                  </a:cubicBezTo>
                  <a:lnTo>
                    <a:pt x="3727" y="13811"/>
                  </a:lnTo>
                  <a:lnTo>
                    <a:pt x="3607" y="13364"/>
                  </a:lnTo>
                  <a:lnTo>
                    <a:pt x="4164" y="13216"/>
                  </a:lnTo>
                  <a:cubicBezTo>
                    <a:pt x="4234" y="13197"/>
                    <a:pt x="4275" y="13124"/>
                    <a:pt x="4256" y="13053"/>
                  </a:cubicBezTo>
                  <a:cubicBezTo>
                    <a:pt x="4241" y="12994"/>
                    <a:pt x="4188" y="12956"/>
                    <a:pt x="4130" y="12956"/>
                  </a:cubicBezTo>
                  <a:cubicBezTo>
                    <a:pt x="4118" y="12956"/>
                    <a:pt x="4106" y="12957"/>
                    <a:pt x="4094" y="12960"/>
                  </a:cubicBezTo>
                  <a:lnTo>
                    <a:pt x="3545" y="13110"/>
                  </a:lnTo>
                  <a:lnTo>
                    <a:pt x="3425" y="12662"/>
                  </a:lnTo>
                  <a:lnTo>
                    <a:pt x="4339" y="12419"/>
                  </a:lnTo>
                  <a:cubicBezTo>
                    <a:pt x="4409" y="12401"/>
                    <a:pt x="4451" y="12327"/>
                    <a:pt x="4432" y="12257"/>
                  </a:cubicBezTo>
                  <a:cubicBezTo>
                    <a:pt x="4417" y="12197"/>
                    <a:pt x="4363" y="12159"/>
                    <a:pt x="4304" y="12159"/>
                  </a:cubicBezTo>
                  <a:cubicBezTo>
                    <a:pt x="4293" y="12159"/>
                    <a:pt x="4281" y="12161"/>
                    <a:pt x="4270" y="12163"/>
                  </a:cubicBezTo>
                  <a:lnTo>
                    <a:pt x="3356" y="12407"/>
                  </a:lnTo>
                  <a:lnTo>
                    <a:pt x="3236" y="11959"/>
                  </a:lnTo>
                  <a:lnTo>
                    <a:pt x="3792" y="11811"/>
                  </a:lnTo>
                  <a:cubicBezTo>
                    <a:pt x="3863" y="11792"/>
                    <a:pt x="3904" y="11720"/>
                    <a:pt x="3885" y="11648"/>
                  </a:cubicBezTo>
                  <a:cubicBezTo>
                    <a:pt x="3870" y="11590"/>
                    <a:pt x="3816" y="11551"/>
                    <a:pt x="3758" y="11551"/>
                  </a:cubicBezTo>
                  <a:cubicBezTo>
                    <a:pt x="3746" y="11551"/>
                    <a:pt x="3735" y="11553"/>
                    <a:pt x="3723" y="11556"/>
                  </a:cubicBezTo>
                  <a:lnTo>
                    <a:pt x="3167" y="11704"/>
                  </a:lnTo>
                  <a:lnTo>
                    <a:pt x="3048" y="11255"/>
                  </a:lnTo>
                  <a:lnTo>
                    <a:pt x="3961" y="11012"/>
                  </a:lnTo>
                  <a:cubicBezTo>
                    <a:pt x="4032" y="10993"/>
                    <a:pt x="4073" y="10920"/>
                    <a:pt x="4054" y="10849"/>
                  </a:cubicBezTo>
                  <a:cubicBezTo>
                    <a:pt x="4039" y="10791"/>
                    <a:pt x="3985" y="10752"/>
                    <a:pt x="3927" y="10752"/>
                  </a:cubicBezTo>
                  <a:cubicBezTo>
                    <a:pt x="3916" y="10752"/>
                    <a:pt x="3904" y="10754"/>
                    <a:pt x="3892" y="10757"/>
                  </a:cubicBezTo>
                  <a:lnTo>
                    <a:pt x="2978" y="10999"/>
                  </a:lnTo>
                  <a:lnTo>
                    <a:pt x="2858" y="10552"/>
                  </a:lnTo>
                  <a:lnTo>
                    <a:pt x="3415" y="10404"/>
                  </a:lnTo>
                  <a:cubicBezTo>
                    <a:pt x="3485" y="10386"/>
                    <a:pt x="3526" y="10312"/>
                    <a:pt x="3507" y="10242"/>
                  </a:cubicBezTo>
                  <a:cubicBezTo>
                    <a:pt x="3492" y="10183"/>
                    <a:pt x="3438" y="10144"/>
                    <a:pt x="3379" y="10144"/>
                  </a:cubicBezTo>
                  <a:cubicBezTo>
                    <a:pt x="3368" y="10144"/>
                    <a:pt x="3357" y="10145"/>
                    <a:pt x="3345" y="10148"/>
                  </a:cubicBezTo>
                  <a:lnTo>
                    <a:pt x="2789" y="10296"/>
                  </a:lnTo>
                  <a:lnTo>
                    <a:pt x="2670" y="9848"/>
                  </a:lnTo>
                  <a:lnTo>
                    <a:pt x="3584" y="9605"/>
                  </a:lnTo>
                  <a:cubicBezTo>
                    <a:pt x="3654" y="9587"/>
                    <a:pt x="3695" y="9513"/>
                    <a:pt x="3676" y="9443"/>
                  </a:cubicBezTo>
                  <a:cubicBezTo>
                    <a:pt x="3661" y="9383"/>
                    <a:pt x="3608" y="9345"/>
                    <a:pt x="3549" y="9345"/>
                  </a:cubicBezTo>
                  <a:cubicBezTo>
                    <a:pt x="3538" y="9345"/>
                    <a:pt x="3526" y="9346"/>
                    <a:pt x="3515" y="9349"/>
                  </a:cubicBezTo>
                  <a:lnTo>
                    <a:pt x="2601" y="9593"/>
                  </a:lnTo>
                  <a:lnTo>
                    <a:pt x="2480" y="9145"/>
                  </a:lnTo>
                  <a:lnTo>
                    <a:pt x="3037" y="8997"/>
                  </a:lnTo>
                  <a:cubicBezTo>
                    <a:pt x="3107" y="8978"/>
                    <a:pt x="3149" y="8906"/>
                    <a:pt x="3129" y="8834"/>
                  </a:cubicBezTo>
                  <a:cubicBezTo>
                    <a:pt x="3114" y="8776"/>
                    <a:pt x="3061" y="8737"/>
                    <a:pt x="3003" y="8737"/>
                  </a:cubicBezTo>
                  <a:cubicBezTo>
                    <a:pt x="2991" y="8737"/>
                    <a:pt x="2980" y="8739"/>
                    <a:pt x="2968" y="8742"/>
                  </a:cubicBezTo>
                  <a:lnTo>
                    <a:pt x="2411" y="8890"/>
                  </a:lnTo>
                  <a:lnTo>
                    <a:pt x="2293" y="8441"/>
                  </a:lnTo>
                  <a:lnTo>
                    <a:pt x="3207" y="8198"/>
                  </a:lnTo>
                  <a:cubicBezTo>
                    <a:pt x="3277" y="8179"/>
                    <a:pt x="3319" y="8106"/>
                    <a:pt x="3300" y="8035"/>
                  </a:cubicBezTo>
                  <a:cubicBezTo>
                    <a:pt x="3285" y="7977"/>
                    <a:pt x="3232" y="7938"/>
                    <a:pt x="3173" y="7938"/>
                  </a:cubicBezTo>
                  <a:cubicBezTo>
                    <a:pt x="3162" y="7938"/>
                    <a:pt x="3150" y="7940"/>
                    <a:pt x="3138" y="7943"/>
                  </a:cubicBezTo>
                  <a:lnTo>
                    <a:pt x="2224" y="8185"/>
                  </a:lnTo>
                  <a:lnTo>
                    <a:pt x="2105" y="7737"/>
                  </a:lnTo>
                  <a:lnTo>
                    <a:pt x="2660" y="7590"/>
                  </a:lnTo>
                  <a:cubicBezTo>
                    <a:pt x="2730" y="7572"/>
                    <a:pt x="2772" y="7498"/>
                    <a:pt x="2754" y="7428"/>
                  </a:cubicBezTo>
                  <a:cubicBezTo>
                    <a:pt x="2738" y="7369"/>
                    <a:pt x="2685" y="7330"/>
                    <a:pt x="2625" y="7330"/>
                  </a:cubicBezTo>
                  <a:cubicBezTo>
                    <a:pt x="2614" y="7330"/>
                    <a:pt x="2603" y="7331"/>
                    <a:pt x="2591" y="7334"/>
                  </a:cubicBezTo>
                  <a:lnTo>
                    <a:pt x="2036" y="7482"/>
                  </a:lnTo>
                  <a:lnTo>
                    <a:pt x="1917" y="7034"/>
                  </a:lnTo>
                  <a:lnTo>
                    <a:pt x="2830" y="6791"/>
                  </a:lnTo>
                  <a:cubicBezTo>
                    <a:pt x="2901" y="6772"/>
                    <a:pt x="2942" y="6699"/>
                    <a:pt x="2924" y="6629"/>
                  </a:cubicBezTo>
                  <a:cubicBezTo>
                    <a:pt x="2908" y="6569"/>
                    <a:pt x="2855" y="6531"/>
                    <a:pt x="2796" y="6531"/>
                  </a:cubicBezTo>
                  <a:cubicBezTo>
                    <a:pt x="2785" y="6531"/>
                    <a:pt x="2773" y="6532"/>
                    <a:pt x="2761" y="6535"/>
                  </a:cubicBezTo>
                  <a:lnTo>
                    <a:pt x="1847" y="6779"/>
                  </a:lnTo>
                  <a:lnTo>
                    <a:pt x="1728" y="6331"/>
                  </a:lnTo>
                  <a:lnTo>
                    <a:pt x="2284" y="6183"/>
                  </a:lnTo>
                  <a:cubicBezTo>
                    <a:pt x="2355" y="6164"/>
                    <a:pt x="2395" y="6092"/>
                    <a:pt x="2377" y="6020"/>
                  </a:cubicBezTo>
                  <a:cubicBezTo>
                    <a:pt x="2361" y="5962"/>
                    <a:pt x="2308" y="5923"/>
                    <a:pt x="2250" y="5923"/>
                  </a:cubicBezTo>
                  <a:cubicBezTo>
                    <a:pt x="2238" y="5923"/>
                    <a:pt x="2226" y="5925"/>
                    <a:pt x="2214" y="5928"/>
                  </a:cubicBezTo>
                  <a:lnTo>
                    <a:pt x="1659" y="6076"/>
                  </a:lnTo>
                  <a:lnTo>
                    <a:pt x="1541" y="5627"/>
                  </a:lnTo>
                  <a:lnTo>
                    <a:pt x="2454" y="5384"/>
                  </a:lnTo>
                  <a:cubicBezTo>
                    <a:pt x="2525" y="5365"/>
                    <a:pt x="2566" y="5291"/>
                    <a:pt x="2547" y="5221"/>
                  </a:cubicBezTo>
                  <a:cubicBezTo>
                    <a:pt x="2532" y="5163"/>
                    <a:pt x="2479" y="5124"/>
                    <a:pt x="2420" y="5124"/>
                  </a:cubicBezTo>
                  <a:cubicBezTo>
                    <a:pt x="2408" y="5124"/>
                    <a:pt x="2396" y="5126"/>
                    <a:pt x="2385" y="5129"/>
                  </a:cubicBezTo>
                  <a:lnTo>
                    <a:pt x="1472" y="5371"/>
                  </a:lnTo>
                  <a:lnTo>
                    <a:pt x="1352" y="4923"/>
                  </a:lnTo>
                  <a:lnTo>
                    <a:pt x="1908" y="4775"/>
                  </a:lnTo>
                  <a:cubicBezTo>
                    <a:pt x="1978" y="4757"/>
                    <a:pt x="2020" y="4684"/>
                    <a:pt x="2001" y="4614"/>
                  </a:cubicBezTo>
                  <a:cubicBezTo>
                    <a:pt x="1985" y="4555"/>
                    <a:pt x="1931" y="4516"/>
                    <a:pt x="1872" y="4516"/>
                  </a:cubicBezTo>
                  <a:cubicBezTo>
                    <a:pt x="1861" y="4516"/>
                    <a:pt x="1850" y="4517"/>
                    <a:pt x="1839" y="4520"/>
                  </a:cubicBezTo>
                  <a:lnTo>
                    <a:pt x="1282" y="4668"/>
                  </a:lnTo>
                  <a:lnTo>
                    <a:pt x="1163" y="4220"/>
                  </a:lnTo>
                  <a:lnTo>
                    <a:pt x="2077" y="3976"/>
                  </a:lnTo>
                  <a:cubicBezTo>
                    <a:pt x="2147" y="3958"/>
                    <a:pt x="2188" y="3885"/>
                    <a:pt x="2170" y="3815"/>
                  </a:cubicBezTo>
                  <a:cubicBezTo>
                    <a:pt x="2155" y="3755"/>
                    <a:pt x="2101" y="3717"/>
                    <a:pt x="2042" y="3717"/>
                  </a:cubicBezTo>
                  <a:cubicBezTo>
                    <a:pt x="2031" y="3717"/>
                    <a:pt x="2020" y="3718"/>
                    <a:pt x="2008" y="3721"/>
                  </a:cubicBezTo>
                  <a:lnTo>
                    <a:pt x="1094" y="3965"/>
                  </a:lnTo>
                  <a:lnTo>
                    <a:pt x="974" y="3517"/>
                  </a:lnTo>
                  <a:lnTo>
                    <a:pt x="1530" y="3369"/>
                  </a:lnTo>
                  <a:cubicBezTo>
                    <a:pt x="1601" y="3350"/>
                    <a:pt x="1642" y="3277"/>
                    <a:pt x="1623" y="3206"/>
                  </a:cubicBezTo>
                  <a:cubicBezTo>
                    <a:pt x="1608" y="3148"/>
                    <a:pt x="1555" y="3109"/>
                    <a:pt x="1496" y="3109"/>
                  </a:cubicBezTo>
                  <a:cubicBezTo>
                    <a:pt x="1485" y="3109"/>
                    <a:pt x="1473" y="3110"/>
                    <a:pt x="1461" y="3114"/>
                  </a:cubicBezTo>
                  <a:lnTo>
                    <a:pt x="905" y="3262"/>
                  </a:lnTo>
                  <a:lnTo>
                    <a:pt x="786" y="2813"/>
                  </a:lnTo>
                  <a:lnTo>
                    <a:pt x="1700" y="2570"/>
                  </a:lnTo>
                  <a:cubicBezTo>
                    <a:pt x="1770" y="2551"/>
                    <a:pt x="1811" y="2477"/>
                    <a:pt x="1792" y="2407"/>
                  </a:cubicBezTo>
                  <a:cubicBezTo>
                    <a:pt x="1777" y="2349"/>
                    <a:pt x="1724" y="2310"/>
                    <a:pt x="1666" y="2310"/>
                  </a:cubicBezTo>
                  <a:cubicBezTo>
                    <a:pt x="1654" y="2310"/>
                    <a:pt x="1642" y="2311"/>
                    <a:pt x="1630" y="2315"/>
                  </a:cubicBezTo>
                  <a:lnTo>
                    <a:pt x="716" y="2557"/>
                  </a:lnTo>
                  <a:lnTo>
                    <a:pt x="596" y="2109"/>
                  </a:lnTo>
                  <a:lnTo>
                    <a:pt x="1153" y="1961"/>
                  </a:lnTo>
                  <a:cubicBezTo>
                    <a:pt x="1223" y="1943"/>
                    <a:pt x="1264" y="1870"/>
                    <a:pt x="1245" y="1800"/>
                  </a:cubicBezTo>
                  <a:cubicBezTo>
                    <a:pt x="1230" y="1741"/>
                    <a:pt x="1176" y="1702"/>
                    <a:pt x="1117" y="1702"/>
                  </a:cubicBezTo>
                  <a:cubicBezTo>
                    <a:pt x="1106" y="1702"/>
                    <a:pt x="1095" y="1703"/>
                    <a:pt x="1084" y="1706"/>
                  </a:cubicBezTo>
                  <a:lnTo>
                    <a:pt x="527" y="1854"/>
                  </a:lnTo>
                  <a:lnTo>
                    <a:pt x="408" y="1406"/>
                  </a:lnTo>
                  <a:lnTo>
                    <a:pt x="1322" y="1162"/>
                  </a:lnTo>
                  <a:cubicBezTo>
                    <a:pt x="1392" y="1144"/>
                    <a:pt x="1434" y="1071"/>
                    <a:pt x="1414" y="1001"/>
                  </a:cubicBezTo>
                  <a:cubicBezTo>
                    <a:pt x="1399" y="941"/>
                    <a:pt x="1346" y="903"/>
                    <a:pt x="1287" y="903"/>
                  </a:cubicBezTo>
                  <a:cubicBezTo>
                    <a:pt x="1276" y="903"/>
                    <a:pt x="1264" y="904"/>
                    <a:pt x="1253" y="907"/>
                  </a:cubicBezTo>
                  <a:lnTo>
                    <a:pt x="339" y="1151"/>
                  </a:lnTo>
                  <a:lnTo>
                    <a:pt x="260" y="854"/>
                  </a:lnTo>
                  <a:cubicBezTo>
                    <a:pt x="245" y="800"/>
                    <a:pt x="254" y="741"/>
                    <a:pt x="281" y="692"/>
                  </a:cubicBezTo>
                  <a:cubicBezTo>
                    <a:pt x="311" y="642"/>
                    <a:pt x="356" y="608"/>
                    <a:pt x="412" y="593"/>
                  </a:cubicBezTo>
                  <a:lnTo>
                    <a:pt x="1642" y="267"/>
                  </a:lnTo>
                  <a:cubicBezTo>
                    <a:pt x="1660" y="261"/>
                    <a:pt x="1679" y="258"/>
                    <a:pt x="1696" y="258"/>
                  </a:cubicBezTo>
                  <a:close/>
                  <a:moveTo>
                    <a:pt x="1725" y="1"/>
                  </a:moveTo>
                  <a:cubicBezTo>
                    <a:pt x="1684" y="1"/>
                    <a:pt x="1642" y="6"/>
                    <a:pt x="1602" y="18"/>
                  </a:cubicBezTo>
                  <a:lnTo>
                    <a:pt x="372" y="344"/>
                  </a:lnTo>
                  <a:cubicBezTo>
                    <a:pt x="248" y="377"/>
                    <a:pt x="146" y="456"/>
                    <a:pt x="82" y="567"/>
                  </a:cubicBezTo>
                  <a:cubicBezTo>
                    <a:pt x="17" y="677"/>
                    <a:pt x="0" y="806"/>
                    <a:pt x="33" y="928"/>
                  </a:cubicBezTo>
                  <a:lnTo>
                    <a:pt x="3944" y="15636"/>
                  </a:lnTo>
                  <a:cubicBezTo>
                    <a:pt x="3977" y="15760"/>
                    <a:pt x="4056" y="15862"/>
                    <a:pt x="4166" y="15925"/>
                  </a:cubicBezTo>
                  <a:cubicBezTo>
                    <a:pt x="4239" y="15968"/>
                    <a:pt x="4322" y="15991"/>
                    <a:pt x="4405" y="15991"/>
                  </a:cubicBezTo>
                  <a:cubicBezTo>
                    <a:pt x="4447" y="15991"/>
                    <a:pt x="4488" y="15986"/>
                    <a:pt x="4530" y="15976"/>
                  </a:cubicBezTo>
                  <a:lnTo>
                    <a:pt x="5759" y="15648"/>
                  </a:lnTo>
                  <a:cubicBezTo>
                    <a:pt x="5883" y="15615"/>
                    <a:pt x="5985" y="15536"/>
                    <a:pt x="6049" y="15425"/>
                  </a:cubicBezTo>
                  <a:cubicBezTo>
                    <a:pt x="6112" y="15316"/>
                    <a:pt x="6129" y="15186"/>
                    <a:pt x="6096" y="15063"/>
                  </a:cubicBezTo>
                  <a:lnTo>
                    <a:pt x="2186" y="355"/>
                  </a:lnTo>
                  <a:cubicBezTo>
                    <a:pt x="2153" y="231"/>
                    <a:pt x="2074" y="129"/>
                    <a:pt x="1963" y="65"/>
                  </a:cubicBezTo>
                  <a:cubicBezTo>
                    <a:pt x="1890" y="23"/>
                    <a:pt x="1808" y="1"/>
                    <a:pt x="1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9" name="Google Shape;4229;p46"/>
          <p:cNvGrpSpPr/>
          <p:nvPr/>
        </p:nvGrpSpPr>
        <p:grpSpPr>
          <a:xfrm>
            <a:off x="6686950" y="3943716"/>
            <a:ext cx="394355" cy="421115"/>
            <a:chOff x="3569800" y="2151666"/>
            <a:chExt cx="394355" cy="421115"/>
          </a:xfrm>
        </p:grpSpPr>
        <p:sp>
          <p:nvSpPr>
            <p:cNvPr id="4230" name="Google Shape;4230;p46"/>
            <p:cNvSpPr/>
            <p:nvPr/>
          </p:nvSpPr>
          <p:spPr>
            <a:xfrm>
              <a:off x="3615815" y="2155978"/>
              <a:ext cx="215626" cy="412425"/>
            </a:xfrm>
            <a:custGeom>
              <a:avLst/>
              <a:gdLst/>
              <a:ahLst/>
              <a:cxnLst/>
              <a:rect l="l" t="t" r="r" b="b"/>
              <a:pathLst>
                <a:path w="6551" h="12530" extrusionOk="0">
                  <a:moveTo>
                    <a:pt x="442" y="1"/>
                  </a:moveTo>
                  <a:cubicBezTo>
                    <a:pt x="388" y="1"/>
                    <a:pt x="333" y="11"/>
                    <a:pt x="281" y="34"/>
                  </a:cubicBezTo>
                  <a:lnTo>
                    <a:pt x="277" y="35"/>
                  </a:lnTo>
                  <a:cubicBezTo>
                    <a:pt x="99" y="114"/>
                    <a:pt x="1" y="308"/>
                    <a:pt x="44" y="497"/>
                  </a:cubicBezTo>
                  <a:lnTo>
                    <a:pt x="515" y="2532"/>
                  </a:lnTo>
                  <a:cubicBezTo>
                    <a:pt x="352" y="2606"/>
                    <a:pt x="278" y="2796"/>
                    <a:pt x="350" y="2961"/>
                  </a:cubicBezTo>
                  <a:lnTo>
                    <a:pt x="4449" y="12333"/>
                  </a:lnTo>
                  <a:cubicBezTo>
                    <a:pt x="4504" y="12456"/>
                    <a:pt x="4623" y="12529"/>
                    <a:pt x="4749" y="12529"/>
                  </a:cubicBezTo>
                  <a:cubicBezTo>
                    <a:pt x="4793" y="12529"/>
                    <a:pt x="4837" y="12520"/>
                    <a:pt x="4880" y="12502"/>
                  </a:cubicBezTo>
                  <a:lnTo>
                    <a:pt x="6308" y="11876"/>
                  </a:lnTo>
                  <a:cubicBezTo>
                    <a:pt x="6475" y="11805"/>
                    <a:pt x="6550" y="11613"/>
                    <a:pt x="6478" y="11448"/>
                  </a:cubicBezTo>
                  <a:lnTo>
                    <a:pt x="2380" y="2076"/>
                  </a:lnTo>
                  <a:cubicBezTo>
                    <a:pt x="2326" y="1952"/>
                    <a:pt x="2206" y="1880"/>
                    <a:pt x="2080" y="1880"/>
                  </a:cubicBezTo>
                  <a:cubicBezTo>
                    <a:pt x="2038" y="1880"/>
                    <a:pt x="1995" y="1888"/>
                    <a:pt x="1953" y="1905"/>
                  </a:cubicBezTo>
                  <a:lnTo>
                    <a:pt x="778" y="177"/>
                  </a:lnTo>
                  <a:cubicBezTo>
                    <a:pt x="701" y="64"/>
                    <a:pt x="574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6"/>
            <p:cNvSpPr/>
            <p:nvPr/>
          </p:nvSpPr>
          <p:spPr>
            <a:xfrm>
              <a:off x="3642311" y="2258047"/>
              <a:ext cx="171948" cy="269706"/>
            </a:xfrm>
            <a:custGeom>
              <a:avLst/>
              <a:gdLst/>
              <a:ahLst/>
              <a:cxnLst/>
              <a:rect l="l" t="t" r="r" b="b"/>
              <a:pathLst>
                <a:path w="5224" h="8194" extrusionOk="0">
                  <a:moveTo>
                    <a:pt x="2029" y="0"/>
                  </a:moveTo>
                  <a:lnTo>
                    <a:pt x="0" y="887"/>
                  </a:lnTo>
                  <a:lnTo>
                    <a:pt x="3195" y="8194"/>
                  </a:lnTo>
                  <a:lnTo>
                    <a:pt x="5224" y="7306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46"/>
            <p:cNvSpPr/>
            <p:nvPr/>
          </p:nvSpPr>
          <p:spPr>
            <a:xfrm>
              <a:off x="3694646" y="2337932"/>
              <a:ext cx="67114" cy="110364"/>
            </a:xfrm>
            <a:custGeom>
              <a:avLst/>
              <a:gdLst/>
              <a:ahLst/>
              <a:cxnLst/>
              <a:rect l="l" t="t" r="r" b="b"/>
              <a:pathLst>
                <a:path w="2039" h="3353" extrusionOk="0">
                  <a:moveTo>
                    <a:pt x="374" y="1"/>
                  </a:moveTo>
                  <a:cubicBezTo>
                    <a:pt x="345" y="1"/>
                    <a:pt x="318" y="6"/>
                    <a:pt x="293" y="17"/>
                  </a:cubicBezTo>
                  <a:cubicBezTo>
                    <a:pt x="1" y="145"/>
                    <a:pt x="88" y="992"/>
                    <a:pt x="490" y="1909"/>
                  </a:cubicBezTo>
                  <a:cubicBezTo>
                    <a:pt x="857" y="2746"/>
                    <a:pt x="1358" y="3353"/>
                    <a:pt x="1665" y="3353"/>
                  </a:cubicBezTo>
                  <a:cubicBezTo>
                    <a:pt x="1693" y="3353"/>
                    <a:pt x="1720" y="3347"/>
                    <a:pt x="1745" y="3336"/>
                  </a:cubicBezTo>
                  <a:cubicBezTo>
                    <a:pt x="2038" y="3209"/>
                    <a:pt x="1950" y="2362"/>
                    <a:pt x="1549" y="1445"/>
                  </a:cubicBezTo>
                  <a:cubicBezTo>
                    <a:pt x="1183" y="607"/>
                    <a:pt x="681" y="1"/>
                    <a:pt x="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46"/>
            <p:cNvSpPr/>
            <p:nvPr/>
          </p:nvSpPr>
          <p:spPr>
            <a:xfrm>
              <a:off x="3652350" y="2281055"/>
              <a:ext cx="76922" cy="52401"/>
            </a:xfrm>
            <a:custGeom>
              <a:avLst/>
              <a:gdLst/>
              <a:ahLst/>
              <a:cxnLst/>
              <a:rect l="l" t="t" r="r" b="b"/>
              <a:pathLst>
                <a:path w="2337" h="1592" extrusionOk="0">
                  <a:moveTo>
                    <a:pt x="2029" y="0"/>
                  </a:moveTo>
                  <a:lnTo>
                    <a:pt x="0" y="887"/>
                  </a:lnTo>
                  <a:lnTo>
                    <a:pt x="309" y="1592"/>
                  </a:lnTo>
                  <a:lnTo>
                    <a:pt x="2337" y="704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46"/>
            <p:cNvSpPr/>
            <p:nvPr/>
          </p:nvSpPr>
          <p:spPr>
            <a:xfrm>
              <a:off x="3727298" y="2452344"/>
              <a:ext cx="76955" cy="52434"/>
            </a:xfrm>
            <a:custGeom>
              <a:avLst/>
              <a:gdLst/>
              <a:ahLst/>
              <a:cxnLst/>
              <a:rect l="l" t="t" r="r" b="b"/>
              <a:pathLst>
                <a:path w="2338" h="1593" extrusionOk="0">
                  <a:moveTo>
                    <a:pt x="2029" y="1"/>
                  </a:moveTo>
                  <a:lnTo>
                    <a:pt x="0" y="888"/>
                  </a:lnTo>
                  <a:lnTo>
                    <a:pt x="309" y="1593"/>
                  </a:lnTo>
                  <a:lnTo>
                    <a:pt x="2338" y="705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46"/>
            <p:cNvSpPr/>
            <p:nvPr/>
          </p:nvSpPr>
          <p:spPr>
            <a:xfrm>
              <a:off x="3696160" y="2265585"/>
              <a:ext cx="135248" cy="302851"/>
            </a:xfrm>
            <a:custGeom>
              <a:avLst/>
              <a:gdLst/>
              <a:ahLst/>
              <a:cxnLst/>
              <a:rect l="l" t="t" r="r" b="b"/>
              <a:pathLst>
                <a:path w="4109" h="9201" extrusionOk="0">
                  <a:moveTo>
                    <a:pt x="487" y="1"/>
                  </a:moveTo>
                  <a:cubicBezTo>
                    <a:pt x="274" y="199"/>
                    <a:pt x="114" y="471"/>
                    <a:pt x="53" y="757"/>
                  </a:cubicBezTo>
                  <a:cubicBezTo>
                    <a:pt x="46" y="789"/>
                    <a:pt x="41" y="821"/>
                    <a:pt x="35" y="853"/>
                  </a:cubicBezTo>
                  <a:cubicBezTo>
                    <a:pt x="0" y="1101"/>
                    <a:pt x="20" y="1347"/>
                    <a:pt x="72" y="1587"/>
                  </a:cubicBezTo>
                  <a:cubicBezTo>
                    <a:pt x="160" y="2000"/>
                    <a:pt x="349" y="2401"/>
                    <a:pt x="542" y="2782"/>
                  </a:cubicBezTo>
                  <a:cubicBezTo>
                    <a:pt x="1094" y="3863"/>
                    <a:pt x="1718" y="4907"/>
                    <a:pt x="2254" y="5996"/>
                  </a:cubicBezTo>
                  <a:cubicBezTo>
                    <a:pt x="2287" y="6061"/>
                    <a:pt x="2319" y="6128"/>
                    <a:pt x="2350" y="6194"/>
                  </a:cubicBezTo>
                  <a:cubicBezTo>
                    <a:pt x="2426" y="6355"/>
                    <a:pt x="2500" y="6530"/>
                    <a:pt x="2543" y="6708"/>
                  </a:cubicBezTo>
                  <a:cubicBezTo>
                    <a:pt x="2612" y="6979"/>
                    <a:pt x="2614" y="7253"/>
                    <a:pt x="2455" y="7475"/>
                  </a:cubicBezTo>
                  <a:cubicBezTo>
                    <a:pt x="2400" y="7551"/>
                    <a:pt x="2333" y="7612"/>
                    <a:pt x="2258" y="7663"/>
                  </a:cubicBezTo>
                  <a:cubicBezTo>
                    <a:pt x="2102" y="7770"/>
                    <a:pt x="1914" y="7837"/>
                    <a:pt x="1738" y="7906"/>
                  </a:cubicBezTo>
                  <a:cubicBezTo>
                    <a:pt x="1679" y="7928"/>
                    <a:pt x="1620" y="7954"/>
                    <a:pt x="1560" y="7978"/>
                  </a:cubicBezTo>
                  <a:lnTo>
                    <a:pt x="2008" y="9004"/>
                  </a:lnTo>
                  <a:cubicBezTo>
                    <a:pt x="2062" y="9128"/>
                    <a:pt x="2182" y="9201"/>
                    <a:pt x="2307" y="9201"/>
                  </a:cubicBezTo>
                  <a:cubicBezTo>
                    <a:pt x="2351" y="9201"/>
                    <a:pt x="2396" y="9192"/>
                    <a:pt x="2439" y="9173"/>
                  </a:cubicBezTo>
                  <a:lnTo>
                    <a:pt x="3867" y="8549"/>
                  </a:lnTo>
                  <a:cubicBezTo>
                    <a:pt x="4033" y="8476"/>
                    <a:pt x="4108" y="8284"/>
                    <a:pt x="4036" y="8118"/>
                  </a:cubicBezTo>
                  <a:lnTo>
                    <a:pt x="487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46"/>
            <p:cNvSpPr/>
            <p:nvPr/>
          </p:nvSpPr>
          <p:spPr>
            <a:xfrm>
              <a:off x="3628388" y="2167893"/>
              <a:ext cx="18729" cy="55133"/>
            </a:xfrm>
            <a:custGeom>
              <a:avLst/>
              <a:gdLst/>
              <a:ahLst/>
              <a:cxnLst/>
              <a:rect l="l" t="t" r="r" b="b"/>
              <a:pathLst>
                <a:path w="569" h="1675" extrusionOk="0">
                  <a:moveTo>
                    <a:pt x="67" y="0"/>
                  </a:moveTo>
                  <a:cubicBezTo>
                    <a:pt x="34" y="0"/>
                    <a:pt x="0" y="26"/>
                    <a:pt x="3" y="69"/>
                  </a:cubicBezTo>
                  <a:cubicBezTo>
                    <a:pt x="34" y="518"/>
                    <a:pt x="239" y="1251"/>
                    <a:pt x="439" y="1638"/>
                  </a:cubicBezTo>
                  <a:cubicBezTo>
                    <a:pt x="452" y="1663"/>
                    <a:pt x="475" y="1674"/>
                    <a:pt x="497" y="1674"/>
                  </a:cubicBezTo>
                  <a:cubicBezTo>
                    <a:pt x="533" y="1674"/>
                    <a:pt x="569" y="1647"/>
                    <a:pt x="566" y="1602"/>
                  </a:cubicBezTo>
                  <a:cubicBezTo>
                    <a:pt x="534" y="1159"/>
                    <a:pt x="323" y="423"/>
                    <a:pt x="121" y="34"/>
                  </a:cubicBezTo>
                  <a:cubicBezTo>
                    <a:pt x="109" y="11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46"/>
            <p:cNvSpPr/>
            <p:nvPr/>
          </p:nvSpPr>
          <p:spPr>
            <a:xfrm>
              <a:off x="3611141" y="2151666"/>
              <a:ext cx="225237" cy="421115"/>
            </a:xfrm>
            <a:custGeom>
              <a:avLst/>
              <a:gdLst/>
              <a:ahLst/>
              <a:cxnLst/>
              <a:rect l="l" t="t" r="r" b="b"/>
              <a:pathLst>
                <a:path w="6843" h="12794" extrusionOk="0">
                  <a:moveTo>
                    <a:pt x="586" y="265"/>
                  </a:moveTo>
                  <a:cubicBezTo>
                    <a:pt x="675" y="265"/>
                    <a:pt x="760" y="307"/>
                    <a:pt x="811" y="384"/>
                  </a:cubicBezTo>
                  <a:lnTo>
                    <a:pt x="1895" y="1980"/>
                  </a:lnTo>
                  <a:lnTo>
                    <a:pt x="751" y="2480"/>
                  </a:lnTo>
                  <a:lnTo>
                    <a:pt x="316" y="601"/>
                  </a:lnTo>
                  <a:cubicBezTo>
                    <a:pt x="286" y="472"/>
                    <a:pt x="352" y="341"/>
                    <a:pt x="478" y="287"/>
                  </a:cubicBezTo>
                  <a:cubicBezTo>
                    <a:pt x="513" y="271"/>
                    <a:pt x="550" y="265"/>
                    <a:pt x="586" y="265"/>
                  </a:cubicBezTo>
                  <a:close/>
                  <a:moveTo>
                    <a:pt x="2222" y="2142"/>
                  </a:moveTo>
                  <a:cubicBezTo>
                    <a:pt x="2298" y="2142"/>
                    <a:pt x="2370" y="2186"/>
                    <a:pt x="2401" y="2259"/>
                  </a:cubicBezTo>
                  <a:lnTo>
                    <a:pt x="2800" y="3170"/>
                  </a:lnTo>
                  <a:lnTo>
                    <a:pt x="1013" y="3952"/>
                  </a:lnTo>
                  <a:lnTo>
                    <a:pt x="614" y="3041"/>
                  </a:lnTo>
                  <a:cubicBezTo>
                    <a:pt x="571" y="2943"/>
                    <a:pt x="616" y="2829"/>
                    <a:pt x="712" y="2785"/>
                  </a:cubicBezTo>
                  <a:lnTo>
                    <a:pt x="2146" y="2158"/>
                  </a:lnTo>
                  <a:cubicBezTo>
                    <a:pt x="2171" y="2147"/>
                    <a:pt x="2197" y="2142"/>
                    <a:pt x="2222" y="2142"/>
                  </a:cubicBezTo>
                  <a:close/>
                  <a:moveTo>
                    <a:pt x="2906" y="3414"/>
                  </a:moveTo>
                  <a:lnTo>
                    <a:pt x="5995" y="10479"/>
                  </a:lnTo>
                  <a:lnTo>
                    <a:pt x="4209" y="11260"/>
                  </a:lnTo>
                  <a:lnTo>
                    <a:pt x="1118" y="4195"/>
                  </a:lnTo>
                  <a:lnTo>
                    <a:pt x="2906" y="3414"/>
                  </a:lnTo>
                  <a:close/>
                  <a:moveTo>
                    <a:pt x="6100" y="10718"/>
                  </a:moveTo>
                  <a:lnTo>
                    <a:pt x="6499" y="11630"/>
                  </a:lnTo>
                  <a:cubicBezTo>
                    <a:pt x="6542" y="11730"/>
                    <a:pt x="6497" y="11846"/>
                    <a:pt x="6399" y="11888"/>
                  </a:cubicBezTo>
                  <a:lnTo>
                    <a:pt x="4969" y="12513"/>
                  </a:lnTo>
                  <a:cubicBezTo>
                    <a:pt x="4943" y="12524"/>
                    <a:pt x="4917" y="12529"/>
                    <a:pt x="4891" y="12529"/>
                  </a:cubicBezTo>
                  <a:cubicBezTo>
                    <a:pt x="4815" y="12529"/>
                    <a:pt x="4743" y="12485"/>
                    <a:pt x="4712" y="12412"/>
                  </a:cubicBezTo>
                  <a:lnTo>
                    <a:pt x="4313" y="11500"/>
                  </a:lnTo>
                  <a:lnTo>
                    <a:pt x="6100" y="10718"/>
                  </a:lnTo>
                  <a:close/>
                  <a:moveTo>
                    <a:pt x="587" y="1"/>
                  </a:moveTo>
                  <a:cubicBezTo>
                    <a:pt x="514" y="1"/>
                    <a:pt x="439" y="16"/>
                    <a:pt x="367" y="47"/>
                  </a:cubicBezTo>
                  <a:cubicBezTo>
                    <a:pt x="130" y="150"/>
                    <a:pt x="0" y="408"/>
                    <a:pt x="59" y="660"/>
                  </a:cubicBezTo>
                  <a:lnTo>
                    <a:pt x="508" y="2604"/>
                  </a:lnTo>
                  <a:cubicBezTo>
                    <a:pt x="348" y="2730"/>
                    <a:pt x="286" y="2952"/>
                    <a:pt x="371" y="3147"/>
                  </a:cubicBezTo>
                  <a:lnTo>
                    <a:pt x="824" y="4180"/>
                  </a:lnTo>
                  <a:lnTo>
                    <a:pt x="3723" y="10808"/>
                  </a:lnTo>
                  <a:lnTo>
                    <a:pt x="4470" y="12518"/>
                  </a:lnTo>
                  <a:cubicBezTo>
                    <a:pt x="4545" y="12692"/>
                    <a:pt x="4714" y="12794"/>
                    <a:pt x="4891" y="12794"/>
                  </a:cubicBezTo>
                  <a:cubicBezTo>
                    <a:pt x="4953" y="12794"/>
                    <a:pt x="5016" y="12782"/>
                    <a:pt x="5075" y="12755"/>
                  </a:cubicBezTo>
                  <a:lnTo>
                    <a:pt x="6505" y="12130"/>
                  </a:lnTo>
                  <a:cubicBezTo>
                    <a:pt x="6736" y="12029"/>
                    <a:pt x="6842" y="11757"/>
                    <a:pt x="6741" y="11526"/>
                  </a:cubicBezTo>
                  <a:lnTo>
                    <a:pt x="2643" y="2153"/>
                  </a:lnTo>
                  <a:cubicBezTo>
                    <a:pt x="2568" y="1983"/>
                    <a:pt x="2398" y="1881"/>
                    <a:pt x="2221" y="1881"/>
                  </a:cubicBezTo>
                  <a:cubicBezTo>
                    <a:pt x="2198" y="1881"/>
                    <a:pt x="2175" y="1883"/>
                    <a:pt x="2151" y="1886"/>
                  </a:cubicBezTo>
                  <a:lnTo>
                    <a:pt x="1031" y="235"/>
                  </a:lnTo>
                  <a:cubicBezTo>
                    <a:pt x="929" y="85"/>
                    <a:pt x="761" y="1"/>
                    <a:pt x="587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46"/>
            <p:cNvSpPr/>
            <p:nvPr/>
          </p:nvSpPr>
          <p:spPr>
            <a:xfrm>
              <a:off x="3574737" y="2287934"/>
              <a:ext cx="333264" cy="250911"/>
            </a:xfrm>
            <a:custGeom>
              <a:avLst/>
              <a:gdLst/>
              <a:ahLst/>
              <a:cxnLst/>
              <a:rect l="l" t="t" r="r" b="b"/>
              <a:pathLst>
                <a:path w="10125" h="7623" extrusionOk="0">
                  <a:moveTo>
                    <a:pt x="8889" y="0"/>
                  </a:moveTo>
                  <a:cubicBezTo>
                    <a:pt x="8826" y="0"/>
                    <a:pt x="8763" y="18"/>
                    <a:pt x="8707" y="56"/>
                  </a:cubicBezTo>
                  <a:lnTo>
                    <a:pt x="192" y="5726"/>
                  </a:lnTo>
                  <a:cubicBezTo>
                    <a:pt x="42" y="5825"/>
                    <a:pt x="1" y="6028"/>
                    <a:pt x="102" y="6179"/>
                  </a:cubicBezTo>
                  <a:lnTo>
                    <a:pt x="967" y="7477"/>
                  </a:lnTo>
                  <a:cubicBezTo>
                    <a:pt x="1029" y="7571"/>
                    <a:pt x="1133" y="7623"/>
                    <a:pt x="1239" y="7623"/>
                  </a:cubicBezTo>
                  <a:cubicBezTo>
                    <a:pt x="1301" y="7623"/>
                    <a:pt x="1364" y="7605"/>
                    <a:pt x="1420" y="7567"/>
                  </a:cubicBezTo>
                  <a:lnTo>
                    <a:pt x="9934" y="1898"/>
                  </a:lnTo>
                  <a:cubicBezTo>
                    <a:pt x="10083" y="1798"/>
                    <a:pt x="10124" y="1598"/>
                    <a:pt x="10027" y="1447"/>
                  </a:cubicBezTo>
                  <a:lnTo>
                    <a:pt x="9159" y="142"/>
                  </a:lnTo>
                  <a:cubicBezTo>
                    <a:pt x="9095" y="50"/>
                    <a:pt x="8993" y="0"/>
                    <a:pt x="8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46"/>
            <p:cNvSpPr/>
            <p:nvPr/>
          </p:nvSpPr>
          <p:spPr>
            <a:xfrm>
              <a:off x="3611964" y="2310316"/>
              <a:ext cx="258876" cy="206114"/>
            </a:xfrm>
            <a:custGeom>
              <a:avLst/>
              <a:gdLst/>
              <a:ahLst/>
              <a:cxnLst/>
              <a:rect l="l" t="t" r="r" b="b"/>
              <a:pathLst>
                <a:path w="7865" h="6262" extrusionOk="0">
                  <a:moveTo>
                    <a:pt x="6636" y="1"/>
                  </a:moveTo>
                  <a:lnTo>
                    <a:pt x="1" y="4419"/>
                  </a:lnTo>
                  <a:lnTo>
                    <a:pt x="424" y="5057"/>
                  </a:lnTo>
                  <a:lnTo>
                    <a:pt x="426" y="5059"/>
                  </a:lnTo>
                  <a:lnTo>
                    <a:pt x="1226" y="6262"/>
                  </a:lnTo>
                  <a:lnTo>
                    <a:pt x="1860" y="5841"/>
                  </a:lnTo>
                  <a:lnTo>
                    <a:pt x="1860" y="5839"/>
                  </a:lnTo>
                  <a:lnTo>
                    <a:pt x="7864" y="1843"/>
                  </a:lnTo>
                  <a:lnTo>
                    <a:pt x="6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46"/>
            <p:cNvSpPr/>
            <p:nvPr/>
          </p:nvSpPr>
          <p:spPr>
            <a:xfrm>
              <a:off x="3685923" y="2376706"/>
              <a:ext cx="109936" cy="73368"/>
            </a:xfrm>
            <a:custGeom>
              <a:avLst/>
              <a:gdLst/>
              <a:ahLst/>
              <a:cxnLst/>
              <a:rect l="l" t="t" r="r" b="b"/>
              <a:pathLst>
                <a:path w="3340" h="2229" extrusionOk="0">
                  <a:moveTo>
                    <a:pt x="2909" y="0"/>
                  </a:moveTo>
                  <a:cubicBezTo>
                    <a:pt x="2558" y="0"/>
                    <a:pt x="1966" y="233"/>
                    <a:pt x="1365" y="633"/>
                  </a:cubicBezTo>
                  <a:cubicBezTo>
                    <a:pt x="532" y="1188"/>
                    <a:pt x="1" y="1853"/>
                    <a:pt x="176" y="2119"/>
                  </a:cubicBezTo>
                  <a:cubicBezTo>
                    <a:pt x="225" y="2192"/>
                    <a:pt x="322" y="2228"/>
                    <a:pt x="456" y="2228"/>
                  </a:cubicBezTo>
                  <a:cubicBezTo>
                    <a:pt x="471" y="2228"/>
                    <a:pt x="487" y="2228"/>
                    <a:pt x="504" y="2227"/>
                  </a:cubicBezTo>
                  <a:cubicBezTo>
                    <a:pt x="859" y="2210"/>
                    <a:pt x="1430" y="1979"/>
                    <a:pt x="2005" y="1595"/>
                  </a:cubicBezTo>
                  <a:cubicBezTo>
                    <a:pt x="2814" y="1056"/>
                    <a:pt x="3339" y="414"/>
                    <a:pt x="3207" y="132"/>
                  </a:cubicBezTo>
                  <a:cubicBezTo>
                    <a:pt x="3203" y="125"/>
                    <a:pt x="3198" y="117"/>
                    <a:pt x="3194" y="109"/>
                  </a:cubicBezTo>
                  <a:cubicBezTo>
                    <a:pt x="3144" y="35"/>
                    <a:pt x="3045" y="0"/>
                    <a:pt x="2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6"/>
            <p:cNvSpPr/>
            <p:nvPr/>
          </p:nvSpPr>
          <p:spPr>
            <a:xfrm>
              <a:off x="3788453" y="2324140"/>
              <a:ext cx="61518" cy="74783"/>
            </a:xfrm>
            <a:custGeom>
              <a:avLst/>
              <a:gdLst/>
              <a:ahLst/>
              <a:cxnLst/>
              <a:rect l="l" t="t" r="r" b="b"/>
              <a:pathLst>
                <a:path w="1869" h="2272" extrusionOk="0">
                  <a:moveTo>
                    <a:pt x="640" y="1"/>
                  </a:moveTo>
                  <a:lnTo>
                    <a:pt x="1" y="430"/>
                  </a:lnTo>
                  <a:lnTo>
                    <a:pt x="666" y="1427"/>
                  </a:lnTo>
                  <a:lnTo>
                    <a:pt x="1230" y="2271"/>
                  </a:lnTo>
                  <a:lnTo>
                    <a:pt x="1868" y="1846"/>
                  </a:lnTo>
                  <a:lnTo>
                    <a:pt x="1480" y="12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46"/>
            <p:cNvSpPr/>
            <p:nvPr/>
          </p:nvSpPr>
          <p:spPr>
            <a:xfrm>
              <a:off x="3632799" y="2427822"/>
              <a:ext cx="61485" cy="74750"/>
            </a:xfrm>
            <a:custGeom>
              <a:avLst/>
              <a:gdLst/>
              <a:ahLst/>
              <a:cxnLst/>
              <a:rect l="l" t="t" r="r" b="b"/>
              <a:pathLst>
                <a:path w="1868" h="2271" extrusionOk="0">
                  <a:moveTo>
                    <a:pt x="640" y="0"/>
                  </a:moveTo>
                  <a:lnTo>
                    <a:pt x="1" y="429"/>
                  </a:lnTo>
                  <a:lnTo>
                    <a:pt x="784" y="1603"/>
                  </a:lnTo>
                  <a:lnTo>
                    <a:pt x="1227" y="2269"/>
                  </a:lnTo>
                  <a:lnTo>
                    <a:pt x="1227" y="2271"/>
                  </a:lnTo>
                  <a:lnTo>
                    <a:pt x="1868" y="1845"/>
                  </a:lnTo>
                  <a:lnTo>
                    <a:pt x="1868" y="1844"/>
                  </a:lnTo>
                  <a:lnTo>
                    <a:pt x="1433" y="1192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46"/>
            <p:cNvSpPr/>
            <p:nvPr/>
          </p:nvSpPr>
          <p:spPr>
            <a:xfrm>
              <a:off x="3876106" y="2264597"/>
              <a:ext cx="83209" cy="71031"/>
            </a:xfrm>
            <a:custGeom>
              <a:avLst/>
              <a:gdLst/>
              <a:ahLst/>
              <a:cxnLst/>
              <a:rect l="l" t="t" r="r" b="b"/>
              <a:pathLst>
                <a:path w="2528" h="2158" extrusionOk="0">
                  <a:moveTo>
                    <a:pt x="2081" y="1"/>
                  </a:moveTo>
                  <a:cubicBezTo>
                    <a:pt x="2028" y="1"/>
                    <a:pt x="1974" y="11"/>
                    <a:pt x="1923" y="33"/>
                  </a:cubicBezTo>
                  <a:lnTo>
                    <a:pt x="1" y="852"/>
                  </a:lnTo>
                  <a:lnTo>
                    <a:pt x="870" y="2158"/>
                  </a:lnTo>
                  <a:lnTo>
                    <a:pt x="2366" y="700"/>
                  </a:lnTo>
                  <a:cubicBezTo>
                    <a:pt x="2505" y="564"/>
                    <a:pt x="2528" y="349"/>
                    <a:pt x="2420" y="185"/>
                  </a:cubicBezTo>
                  <a:lnTo>
                    <a:pt x="2418" y="181"/>
                  </a:lnTo>
                  <a:cubicBezTo>
                    <a:pt x="2341" y="66"/>
                    <a:pt x="2212" y="1"/>
                    <a:pt x="2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46"/>
            <p:cNvSpPr/>
            <p:nvPr/>
          </p:nvSpPr>
          <p:spPr>
            <a:xfrm>
              <a:off x="3679966" y="2371077"/>
              <a:ext cx="148973" cy="117441"/>
            </a:xfrm>
            <a:custGeom>
              <a:avLst/>
              <a:gdLst/>
              <a:ahLst/>
              <a:cxnLst/>
              <a:rect l="l" t="t" r="r" b="b"/>
              <a:pathLst>
                <a:path w="4526" h="3568" extrusionOk="0">
                  <a:moveTo>
                    <a:pt x="3963" y="1"/>
                  </a:moveTo>
                  <a:cubicBezTo>
                    <a:pt x="3765" y="82"/>
                    <a:pt x="3574" y="187"/>
                    <a:pt x="3389" y="304"/>
                  </a:cubicBezTo>
                  <a:cubicBezTo>
                    <a:pt x="3521" y="586"/>
                    <a:pt x="2996" y="1228"/>
                    <a:pt x="2187" y="1767"/>
                  </a:cubicBezTo>
                  <a:cubicBezTo>
                    <a:pt x="1612" y="2153"/>
                    <a:pt x="1041" y="2382"/>
                    <a:pt x="686" y="2399"/>
                  </a:cubicBezTo>
                  <a:cubicBezTo>
                    <a:pt x="462" y="2574"/>
                    <a:pt x="233" y="2748"/>
                    <a:pt x="1" y="2918"/>
                  </a:cubicBezTo>
                  <a:lnTo>
                    <a:pt x="436" y="3568"/>
                  </a:lnTo>
                  <a:lnTo>
                    <a:pt x="4526" y="845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46"/>
            <p:cNvSpPr/>
            <p:nvPr/>
          </p:nvSpPr>
          <p:spPr>
            <a:xfrm>
              <a:off x="3625985" y="2476800"/>
              <a:ext cx="47233" cy="39630"/>
            </a:xfrm>
            <a:custGeom>
              <a:avLst/>
              <a:gdLst/>
              <a:ahLst/>
              <a:cxnLst/>
              <a:rect l="l" t="t" r="r" b="b"/>
              <a:pathLst>
                <a:path w="1435" h="1204" extrusionOk="0">
                  <a:moveTo>
                    <a:pt x="0" y="1"/>
                  </a:moveTo>
                  <a:lnTo>
                    <a:pt x="800" y="1204"/>
                  </a:lnTo>
                  <a:lnTo>
                    <a:pt x="1434" y="783"/>
                  </a:lnTo>
                  <a:lnTo>
                    <a:pt x="1434" y="781"/>
                  </a:lnTo>
                  <a:lnTo>
                    <a:pt x="991" y="115"/>
                  </a:lnTo>
                  <a:cubicBezTo>
                    <a:pt x="838" y="186"/>
                    <a:pt x="680" y="231"/>
                    <a:pt x="524" y="231"/>
                  </a:cubicBezTo>
                  <a:cubicBezTo>
                    <a:pt x="421" y="231"/>
                    <a:pt x="318" y="211"/>
                    <a:pt x="219" y="163"/>
                  </a:cubicBezTo>
                  <a:cubicBezTo>
                    <a:pt x="135" y="122"/>
                    <a:pt x="62" y="68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46"/>
            <p:cNvSpPr/>
            <p:nvPr/>
          </p:nvSpPr>
          <p:spPr>
            <a:xfrm>
              <a:off x="3837168" y="2365712"/>
              <a:ext cx="27023" cy="19222"/>
            </a:xfrm>
            <a:custGeom>
              <a:avLst/>
              <a:gdLst/>
              <a:ahLst/>
              <a:cxnLst/>
              <a:rect l="l" t="t" r="r" b="b"/>
              <a:pathLst>
                <a:path w="821" h="584" extrusionOk="0">
                  <a:moveTo>
                    <a:pt x="1" y="1"/>
                  </a:moveTo>
                  <a:lnTo>
                    <a:pt x="388" y="584"/>
                  </a:lnTo>
                  <a:lnTo>
                    <a:pt x="820" y="295"/>
                  </a:lnTo>
                  <a:cubicBezTo>
                    <a:pt x="588" y="119"/>
                    <a:pt x="292" y="9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46"/>
            <p:cNvSpPr/>
            <p:nvPr/>
          </p:nvSpPr>
          <p:spPr>
            <a:xfrm>
              <a:off x="3574704" y="2455932"/>
              <a:ext cx="77646" cy="82913"/>
            </a:xfrm>
            <a:custGeom>
              <a:avLst/>
              <a:gdLst/>
              <a:ahLst/>
              <a:cxnLst/>
              <a:rect l="l" t="t" r="r" b="b"/>
              <a:pathLst>
                <a:path w="2359" h="2519" extrusionOk="0">
                  <a:moveTo>
                    <a:pt x="1123" y="0"/>
                  </a:moveTo>
                  <a:lnTo>
                    <a:pt x="192" y="620"/>
                  </a:lnTo>
                  <a:cubicBezTo>
                    <a:pt x="41" y="721"/>
                    <a:pt x="1" y="923"/>
                    <a:pt x="102" y="1074"/>
                  </a:cubicBezTo>
                  <a:lnTo>
                    <a:pt x="966" y="2373"/>
                  </a:lnTo>
                  <a:cubicBezTo>
                    <a:pt x="1029" y="2467"/>
                    <a:pt x="1133" y="2519"/>
                    <a:pt x="1238" y="2519"/>
                  </a:cubicBezTo>
                  <a:cubicBezTo>
                    <a:pt x="1300" y="2519"/>
                    <a:pt x="1363" y="2501"/>
                    <a:pt x="1419" y="2463"/>
                  </a:cubicBezTo>
                  <a:lnTo>
                    <a:pt x="2358" y="1838"/>
                  </a:lnTo>
                  <a:lnTo>
                    <a:pt x="1555" y="633"/>
                  </a:lnTo>
                  <a:lnTo>
                    <a:pt x="1554" y="631"/>
                  </a:lnTo>
                  <a:cubicBezTo>
                    <a:pt x="1424" y="498"/>
                    <a:pt x="1326" y="326"/>
                    <a:pt x="1226" y="163"/>
                  </a:cubicBezTo>
                  <a:cubicBezTo>
                    <a:pt x="1193" y="110"/>
                    <a:pt x="1157" y="55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46"/>
            <p:cNvSpPr/>
            <p:nvPr/>
          </p:nvSpPr>
          <p:spPr>
            <a:xfrm>
              <a:off x="3658571" y="2467024"/>
              <a:ext cx="35713" cy="35515"/>
            </a:xfrm>
            <a:custGeom>
              <a:avLst/>
              <a:gdLst/>
              <a:ahLst/>
              <a:cxnLst/>
              <a:rect l="l" t="t" r="r" b="b"/>
              <a:pathLst>
                <a:path w="1085" h="1079" extrusionOk="0">
                  <a:moveTo>
                    <a:pt x="651" y="1"/>
                  </a:moveTo>
                  <a:cubicBezTo>
                    <a:pt x="592" y="45"/>
                    <a:pt x="533" y="89"/>
                    <a:pt x="473" y="132"/>
                  </a:cubicBezTo>
                  <a:cubicBezTo>
                    <a:pt x="327" y="234"/>
                    <a:pt x="168" y="339"/>
                    <a:pt x="1" y="412"/>
                  </a:cubicBezTo>
                  <a:lnTo>
                    <a:pt x="444" y="1078"/>
                  </a:lnTo>
                  <a:lnTo>
                    <a:pt x="1085" y="65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46"/>
            <p:cNvSpPr/>
            <p:nvPr/>
          </p:nvSpPr>
          <p:spPr>
            <a:xfrm>
              <a:off x="3702480" y="2381050"/>
              <a:ext cx="93380" cy="68990"/>
            </a:xfrm>
            <a:custGeom>
              <a:avLst/>
              <a:gdLst/>
              <a:ahLst/>
              <a:cxnLst/>
              <a:rect l="l" t="t" r="r" b="b"/>
              <a:pathLst>
                <a:path w="2837" h="2096" extrusionOk="0">
                  <a:moveTo>
                    <a:pt x="2704" y="1"/>
                  </a:moveTo>
                  <a:lnTo>
                    <a:pt x="2704" y="1"/>
                  </a:lnTo>
                  <a:cubicBezTo>
                    <a:pt x="2525" y="116"/>
                    <a:pt x="2350" y="243"/>
                    <a:pt x="2183" y="370"/>
                  </a:cubicBezTo>
                  <a:cubicBezTo>
                    <a:pt x="1444" y="929"/>
                    <a:pt x="733" y="1526"/>
                    <a:pt x="1" y="2096"/>
                  </a:cubicBezTo>
                  <a:cubicBezTo>
                    <a:pt x="357" y="2079"/>
                    <a:pt x="927" y="1849"/>
                    <a:pt x="1502" y="1464"/>
                  </a:cubicBezTo>
                  <a:cubicBezTo>
                    <a:pt x="2311" y="924"/>
                    <a:pt x="2836" y="283"/>
                    <a:pt x="2704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46"/>
            <p:cNvSpPr/>
            <p:nvPr/>
          </p:nvSpPr>
          <p:spPr>
            <a:xfrm>
              <a:off x="3810342" y="2365613"/>
              <a:ext cx="39630" cy="33310"/>
            </a:xfrm>
            <a:custGeom>
              <a:avLst/>
              <a:gdLst/>
              <a:ahLst/>
              <a:cxnLst/>
              <a:rect l="l" t="t" r="r" b="b"/>
              <a:pathLst>
                <a:path w="1204" h="1012" extrusionOk="0">
                  <a:moveTo>
                    <a:pt x="765" y="1"/>
                  </a:moveTo>
                  <a:cubicBezTo>
                    <a:pt x="749" y="1"/>
                    <a:pt x="733" y="1"/>
                    <a:pt x="717" y="2"/>
                  </a:cubicBezTo>
                  <a:cubicBezTo>
                    <a:pt x="467" y="11"/>
                    <a:pt x="230" y="71"/>
                    <a:pt x="1" y="165"/>
                  </a:cubicBezTo>
                  <a:lnTo>
                    <a:pt x="565" y="1011"/>
                  </a:lnTo>
                  <a:lnTo>
                    <a:pt x="1203" y="586"/>
                  </a:lnTo>
                  <a:lnTo>
                    <a:pt x="816" y="2"/>
                  </a:lnTo>
                  <a:cubicBezTo>
                    <a:pt x="798" y="1"/>
                    <a:pt x="782" y="1"/>
                    <a:pt x="76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46"/>
            <p:cNvSpPr/>
            <p:nvPr/>
          </p:nvSpPr>
          <p:spPr>
            <a:xfrm>
              <a:off x="3893452" y="2276249"/>
              <a:ext cx="53520" cy="27221"/>
            </a:xfrm>
            <a:custGeom>
              <a:avLst/>
              <a:gdLst/>
              <a:ahLst/>
              <a:cxnLst/>
              <a:rect l="l" t="t" r="r" b="b"/>
              <a:pathLst>
                <a:path w="1626" h="827" extrusionOk="0">
                  <a:moveTo>
                    <a:pt x="1539" y="0"/>
                  </a:moveTo>
                  <a:cubicBezTo>
                    <a:pt x="1533" y="0"/>
                    <a:pt x="1528" y="1"/>
                    <a:pt x="1522" y="3"/>
                  </a:cubicBezTo>
                  <a:cubicBezTo>
                    <a:pt x="1086" y="112"/>
                    <a:pt x="400" y="442"/>
                    <a:pt x="53" y="706"/>
                  </a:cubicBezTo>
                  <a:cubicBezTo>
                    <a:pt x="1" y="746"/>
                    <a:pt x="33" y="826"/>
                    <a:pt x="92" y="826"/>
                  </a:cubicBezTo>
                  <a:cubicBezTo>
                    <a:pt x="97" y="826"/>
                    <a:pt x="104" y="826"/>
                    <a:pt x="110" y="824"/>
                  </a:cubicBezTo>
                  <a:cubicBezTo>
                    <a:pt x="541" y="715"/>
                    <a:pt x="1228" y="380"/>
                    <a:pt x="1577" y="114"/>
                  </a:cubicBezTo>
                  <a:cubicBezTo>
                    <a:pt x="1626" y="76"/>
                    <a:pt x="1596" y="0"/>
                    <a:pt x="1539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46"/>
            <p:cNvSpPr/>
            <p:nvPr/>
          </p:nvSpPr>
          <p:spPr>
            <a:xfrm>
              <a:off x="3569800" y="2260286"/>
              <a:ext cx="394355" cy="282904"/>
            </a:xfrm>
            <a:custGeom>
              <a:avLst/>
              <a:gdLst/>
              <a:ahLst/>
              <a:cxnLst/>
              <a:rect l="l" t="t" r="r" b="b"/>
              <a:pathLst>
                <a:path w="11981" h="8595" extrusionOk="0">
                  <a:moveTo>
                    <a:pt x="11388" y="263"/>
                  </a:moveTo>
                  <a:cubicBezTo>
                    <a:pt x="11477" y="263"/>
                    <a:pt x="11565" y="308"/>
                    <a:pt x="11619" y="390"/>
                  </a:cubicBezTo>
                  <a:cubicBezTo>
                    <a:pt x="11689" y="499"/>
                    <a:pt x="11674" y="646"/>
                    <a:pt x="11581" y="736"/>
                  </a:cubicBezTo>
                  <a:lnTo>
                    <a:pt x="10199" y="2082"/>
                  </a:lnTo>
                  <a:lnTo>
                    <a:pt x="9507" y="1042"/>
                  </a:lnTo>
                  <a:lnTo>
                    <a:pt x="11283" y="285"/>
                  </a:lnTo>
                  <a:cubicBezTo>
                    <a:pt x="11317" y="271"/>
                    <a:pt x="11352" y="263"/>
                    <a:pt x="11388" y="263"/>
                  </a:cubicBezTo>
                  <a:close/>
                  <a:moveTo>
                    <a:pt x="9036" y="975"/>
                  </a:moveTo>
                  <a:cubicBezTo>
                    <a:pt x="9098" y="975"/>
                    <a:pt x="9160" y="1004"/>
                    <a:pt x="9197" y="1058"/>
                  </a:cubicBezTo>
                  <a:lnTo>
                    <a:pt x="10066" y="2363"/>
                  </a:lnTo>
                  <a:cubicBezTo>
                    <a:pt x="10123" y="2450"/>
                    <a:pt x="10097" y="2571"/>
                    <a:pt x="10009" y="2629"/>
                  </a:cubicBezTo>
                  <a:lnTo>
                    <a:pt x="9181" y="3180"/>
                  </a:lnTo>
                  <a:lnTo>
                    <a:pt x="8099" y="1558"/>
                  </a:lnTo>
                  <a:lnTo>
                    <a:pt x="8928" y="1007"/>
                  </a:lnTo>
                  <a:cubicBezTo>
                    <a:pt x="8961" y="983"/>
                    <a:pt x="8998" y="975"/>
                    <a:pt x="9036" y="975"/>
                  </a:cubicBezTo>
                  <a:close/>
                  <a:moveTo>
                    <a:pt x="7880" y="1705"/>
                  </a:moveTo>
                  <a:lnTo>
                    <a:pt x="8961" y="3328"/>
                  </a:lnTo>
                  <a:lnTo>
                    <a:pt x="7823" y="4085"/>
                  </a:lnTo>
                  <a:lnTo>
                    <a:pt x="2545" y="7600"/>
                  </a:lnTo>
                  <a:lnTo>
                    <a:pt x="1464" y="5977"/>
                  </a:lnTo>
                  <a:lnTo>
                    <a:pt x="7880" y="1705"/>
                  </a:lnTo>
                  <a:close/>
                  <a:moveTo>
                    <a:pt x="1244" y="6122"/>
                  </a:moveTo>
                  <a:lnTo>
                    <a:pt x="2325" y="7747"/>
                  </a:lnTo>
                  <a:lnTo>
                    <a:pt x="1497" y="8298"/>
                  </a:lnTo>
                  <a:cubicBezTo>
                    <a:pt x="1463" y="8320"/>
                    <a:pt x="1426" y="8331"/>
                    <a:pt x="1388" y="8331"/>
                  </a:cubicBezTo>
                  <a:cubicBezTo>
                    <a:pt x="1325" y="8331"/>
                    <a:pt x="1263" y="8300"/>
                    <a:pt x="1225" y="8244"/>
                  </a:cubicBezTo>
                  <a:lnTo>
                    <a:pt x="361" y="6946"/>
                  </a:lnTo>
                  <a:cubicBezTo>
                    <a:pt x="301" y="6856"/>
                    <a:pt x="325" y="6734"/>
                    <a:pt x="416" y="6674"/>
                  </a:cubicBezTo>
                  <a:lnTo>
                    <a:pt x="1244" y="6122"/>
                  </a:lnTo>
                  <a:close/>
                  <a:moveTo>
                    <a:pt x="11387" y="1"/>
                  </a:moveTo>
                  <a:cubicBezTo>
                    <a:pt x="11316" y="1"/>
                    <a:pt x="11245" y="15"/>
                    <a:pt x="11177" y="44"/>
                  </a:cubicBezTo>
                  <a:lnTo>
                    <a:pt x="9342" y="826"/>
                  </a:lnTo>
                  <a:cubicBezTo>
                    <a:pt x="9256" y="750"/>
                    <a:pt x="9146" y="710"/>
                    <a:pt x="9035" y="710"/>
                  </a:cubicBezTo>
                  <a:cubicBezTo>
                    <a:pt x="8948" y="710"/>
                    <a:pt x="8861" y="734"/>
                    <a:pt x="8783" y="785"/>
                  </a:cubicBezTo>
                  <a:lnTo>
                    <a:pt x="7846" y="1411"/>
                  </a:lnTo>
                  <a:lnTo>
                    <a:pt x="1208" y="5830"/>
                  </a:lnTo>
                  <a:lnTo>
                    <a:pt x="269" y="6455"/>
                  </a:lnTo>
                  <a:cubicBezTo>
                    <a:pt x="59" y="6596"/>
                    <a:pt x="1" y="6881"/>
                    <a:pt x="141" y="7092"/>
                  </a:cubicBezTo>
                  <a:lnTo>
                    <a:pt x="1006" y="8390"/>
                  </a:lnTo>
                  <a:cubicBezTo>
                    <a:pt x="1093" y="8523"/>
                    <a:pt x="1240" y="8595"/>
                    <a:pt x="1389" y="8595"/>
                  </a:cubicBezTo>
                  <a:cubicBezTo>
                    <a:pt x="1476" y="8595"/>
                    <a:pt x="1565" y="8569"/>
                    <a:pt x="1643" y="8518"/>
                  </a:cubicBezTo>
                  <a:lnTo>
                    <a:pt x="7965" y="4307"/>
                  </a:lnTo>
                  <a:lnTo>
                    <a:pt x="9218" y="3473"/>
                  </a:lnTo>
                  <a:lnTo>
                    <a:pt x="10157" y="2848"/>
                  </a:lnTo>
                  <a:cubicBezTo>
                    <a:pt x="10333" y="2731"/>
                    <a:pt x="10401" y="2512"/>
                    <a:pt x="10335" y="2318"/>
                  </a:cubicBezTo>
                  <a:lnTo>
                    <a:pt x="11765" y="925"/>
                  </a:lnTo>
                  <a:cubicBezTo>
                    <a:pt x="11950" y="747"/>
                    <a:pt x="11981" y="460"/>
                    <a:pt x="11834" y="241"/>
                  </a:cubicBezTo>
                  <a:cubicBezTo>
                    <a:pt x="11731" y="87"/>
                    <a:pt x="11561" y="1"/>
                    <a:pt x="11387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72" y="3317082"/>
            <a:ext cx="3519848" cy="1647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Google Shape;4885;p53"/>
          <p:cNvSpPr txBox="1">
            <a:spLocks noGrp="1"/>
          </p:cNvSpPr>
          <p:nvPr>
            <p:ph type="title"/>
          </p:nvPr>
        </p:nvSpPr>
        <p:spPr>
          <a:xfrm>
            <a:off x="1637868" y="1173311"/>
            <a:ext cx="5565600" cy="3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/>
              <a:t>Thank</a:t>
            </a:r>
            <a:r>
              <a:rPr lang="en" dirty="0" smtClean="0">
                <a:solidFill>
                  <a:schemeClr val="accent6"/>
                </a:solidFill>
              </a:rPr>
              <a:t> You</a:t>
            </a:r>
            <a:br>
              <a:rPr lang="en" dirty="0" smtClean="0">
                <a:solidFill>
                  <a:schemeClr val="accent6"/>
                </a:solidFill>
              </a:rPr>
            </a:br>
            <a:r>
              <a:rPr lang="ko-KR" altLang="en-US" sz="3200" dirty="0" smtClean="0">
                <a:solidFill>
                  <a:schemeClr val="accent6"/>
                </a:solidFill>
              </a:rPr>
              <a:t>화이팅</a:t>
            </a:r>
            <a:r>
              <a:rPr lang="ko-KR" altLang="en-US" sz="3200" dirty="0">
                <a:solidFill>
                  <a:schemeClr val="accent6"/>
                </a:solidFill>
              </a:rPr>
              <a:t/>
            </a:r>
            <a:br>
              <a:rPr lang="ko-KR" altLang="en-US" sz="3200" dirty="0">
                <a:solidFill>
                  <a:schemeClr val="accent6"/>
                </a:solidFill>
              </a:rPr>
            </a:br>
            <a:r>
              <a:rPr lang="en" sz="3200" dirty="0" smtClean="0">
                <a:solidFill>
                  <a:schemeClr val="accent6"/>
                </a:solidFill>
              </a:rPr>
              <a:t>…</a:t>
            </a:r>
            <a:endParaRPr sz="3200" dirty="0">
              <a:solidFill>
                <a:schemeClr val="accent6"/>
              </a:solidFill>
            </a:endParaRPr>
          </a:p>
        </p:txBody>
      </p:sp>
      <p:grpSp>
        <p:nvGrpSpPr>
          <p:cNvPr id="4886" name="Google Shape;4886;p53"/>
          <p:cNvGrpSpPr/>
          <p:nvPr/>
        </p:nvGrpSpPr>
        <p:grpSpPr>
          <a:xfrm rot="-1629263">
            <a:off x="7363746" y="118870"/>
            <a:ext cx="2042904" cy="1997755"/>
            <a:chOff x="3516247" y="2841168"/>
            <a:chExt cx="2042858" cy="1997710"/>
          </a:xfrm>
        </p:grpSpPr>
        <p:sp>
          <p:nvSpPr>
            <p:cNvPr id="4887" name="Google Shape;4887;p53"/>
            <p:cNvSpPr/>
            <p:nvPr/>
          </p:nvSpPr>
          <p:spPr>
            <a:xfrm>
              <a:off x="5125425" y="3032897"/>
              <a:ext cx="419205" cy="1340760"/>
            </a:xfrm>
            <a:custGeom>
              <a:avLst/>
              <a:gdLst/>
              <a:ahLst/>
              <a:cxnLst/>
              <a:rect l="l" t="t" r="r" b="b"/>
              <a:pathLst>
                <a:path w="12736" h="40734" extrusionOk="0">
                  <a:moveTo>
                    <a:pt x="1234" y="0"/>
                  </a:moveTo>
                  <a:cubicBezTo>
                    <a:pt x="667" y="0"/>
                    <a:pt x="234" y="86"/>
                    <a:pt x="1" y="145"/>
                  </a:cubicBezTo>
                  <a:cubicBezTo>
                    <a:pt x="1212" y="807"/>
                    <a:pt x="2137" y="1752"/>
                    <a:pt x="2546" y="3114"/>
                  </a:cubicBezTo>
                  <a:cubicBezTo>
                    <a:pt x="2669" y="3528"/>
                    <a:pt x="2847" y="4128"/>
                    <a:pt x="3065" y="5080"/>
                  </a:cubicBezTo>
                  <a:lnTo>
                    <a:pt x="3096" y="5075"/>
                  </a:lnTo>
                  <a:cubicBezTo>
                    <a:pt x="3096" y="5075"/>
                    <a:pt x="3117" y="5070"/>
                    <a:pt x="3157" y="5070"/>
                  </a:cubicBezTo>
                  <a:cubicBezTo>
                    <a:pt x="3572" y="5070"/>
                    <a:pt x="5976" y="5531"/>
                    <a:pt x="7096" y="16009"/>
                  </a:cubicBezTo>
                  <a:cubicBezTo>
                    <a:pt x="8535" y="29462"/>
                    <a:pt x="5948" y="35344"/>
                    <a:pt x="5948" y="35344"/>
                  </a:cubicBezTo>
                  <a:lnTo>
                    <a:pt x="5913" y="35345"/>
                  </a:lnTo>
                  <a:cubicBezTo>
                    <a:pt x="5996" y="37314"/>
                    <a:pt x="6053" y="39117"/>
                    <a:pt x="6090" y="40733"/>
                  </a:cubicBezTo>
                  <a:lnTo>
                    <a:pt x="6145" y="40732"/>
                  </a:lnTo>
                  <a:cubicBezTo>
                    <a:pt x="11832" y="37035"/>
                    <a:pt x="12736" y="22375"/>
                    <a:pt x="10032" y="10303"/>
                  </a:cubicBezTo>
                  <a:lnTo>
                    <a:pt x="10032" y="10303"/>
                  </a:lnTo>
                  <a:lnTo>
                    <a:pt x="10032" y="10304"/>
                  </a:lnTo>
                  <a:lnTo>
                    <a:pt x="10030" y="10304"/>
                  </a:lnTo>
                  <a:cubicBezTo>
                    <a:pt x="7645" y="1282"/>
                    <a:pt x="3433" y="0"/>
                    <a:pt x="1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53"/>
            <p:cNvSpPr/>
            <p:nvPr/>
          </p:nvSpPr>
          <p:spPr>
            <a:xfrm>
              <a:off x="4391850" y="2941459"/>
              <a:ext cx="141205" cy="33475"/>
            </a:xfrm>
            <a:custGeom>
              <a:avLst/>
              <a:gdLst/>
              <a:ahLst/>
              <a:cxnLst/>
              <a:rect l="l" t="t" r="r" b="b"/>
              <a:pathLst>
                <a:path w="4290" h="1017" extrusionOk="0">
                  <a:moveTo>
                    <a:pt x="1843" y="1"/>
                  </a:moveTo>
                  <a:cubicBezTo>
                    <a:pt x="1024" y="1"/>
                    <a:pt x="434" y="328"/>
                    <a:pt x="252" y="443"/>
                  </a:cubicBezTo>
                  <a:cubicBezTo>
                    <a:pt x="80" y="742"/>
                    <a:pt x="0" y="956"/>
                    <a:pt x="0" y="956"/>
                  </a:cubicBezTo>
                  <a:lnTo>
                    <a:pt x="0" y="1003"/>
                  </a:lnTo>
                  <a:cubicBezTo>
                    <a:pt x="509" y="999"/>
                    <a:pt x="1018" y="997"/>
                    <a:pt x="1523" y="997"/>
                  </a:cubicBezTo>
                  <a:cubicBezTo>
                    <a:pt x="2461" y="997"/>
                    <a:pt x="3388" y="1004"/>
                    <a:pt x="4289" y="1017"/>
                  </a:cubicBezTo>
                  <a:cubicBezTo>
                    <a:pt x="3382" y="232"/>
                    <a:pt x="2532" y="1"/>
                    <a:pt x="1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53"/>
            <p:cNvSpPr/>
            <p:nvPr/>
          </p:nvSpPr>
          <p:spPr>
            <a:xfrm>
              <a:off x="4400144" y="2902159"/>
              <a:ext cx="145879" cy="73005"/>
            </a:xfrm>
            <a:custGeom>
              <a:avLst/>
              <a:gdLst/>
              <a:ahLst/>
              <a:cxnLst/>
              <a:rect l="l" t="t" r="r" b="b"/>
              <a:pathLst>
                <a:path w="4432" h="2218" extrusionOk="0">
                  <a:moveTo>
                    <a:pt x="1727" y="0"/>
                  </a:moveTo>
                  <a:cubicBezTo>
                    <a:pt x="847" y="371"/>
                    <a:pt x="292" y="1128"/>
                    <a:pt x="1" y="1637"/>
                  </a:cubicBezTo>
                  <a:cubicBezTo>
                    <a:pt x="183" y="1522"/>
                    <a:pt x="772" y="1195"/>
                    <a:pt x="1591" y="1195"/>
                  </a:cubicBezTo>
                  <a:cubicBezTo>
                    <a:pt x="2280" y="1195"/>
                    <a:pt x="3130" y="1426"/>
                    <a:pt x="4037" y="2211"/>
                  </a:cubicBezTo>
                  <a:cubicBezTo>
                    <a:pt x="4170" y="2212"/>
                    <a:pt x="4300" y="2213"/>
                    <a:pt x="4432" y="2217"/>
                  </a:cubicBezTo>
                  <a:cubicBezTo>
                    <a:pt x="3674" y="579"/>
                    <a:pt x="1983" y="69"/>
                    <a:pt x="1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53"/>
            <p:cNvSpPr/>
            <p:nvPr/>
          </p:nvSpPr>
          <p:spPr>
            <a:xfrm>
              <a:off x="4047132" y="2865656"/>
              <a:ext cx="350281" cy="131528"/>
            </a:xfrm>
            <a:custGeom>
              <a:avLst/>
              <a:gdLst/>
              <a:ahLst/>
              <a:cxnLst/>
              <a:rect l="l" t="t" r="r" b="b"/>
              <a:pathLst>
                <a:path w="10642" h="3996" extrusionOk="0">
                  <a:moveTo>
                    <a:pt x="7936" y="1"/>
                  </a:moveTo>
                  <a:cubicBezTo>
                    <a:pt x="3967" y="1"/>
                    <a:pt x="1305" y="2138"/>
                    <a:pt x="0" y="3974"/>
                  </a:cubicBezTo>
                  <a:lnTo>
                    <a:pt x="2" y="3996"/>
                  </a:lnTo>
                  <a:cubicBezTo>
                    <a:pt x="2213" y="3611"/>
                    <a:pt x="5148" y="3419"/>
                    <a:pt x="8219" y="3342"/>
                  </a:cubicBezTo>
                  <a:lnTo>
                    <a:pt x="8219" y="3336"/>
                  </a:lnTo>
                  <a:cubicBezTo>
                    <a:pt x="8219" y="3336"/>
                    <a:pt x="8928" y="1465"/>
                    <a:pt x="10642" y="313"/>
                  </a:cubicBezTo>
                  <a:cubicBezTo>
                    <a:pt x="9681" y="97"/>
                    <a:pt x="8779" y="1"/>
                    <a:pt x="7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53"/>
            <p:cNvSpPr/>
            <p:nvPr/>
          </p:nvSpPr>
          <p:spPr>
            <a:xfrm>
              <a:off x="4728471" y="2893930"/>
              <a:ext cx="727191" cy="478090"/>
            </a:xfrm>
            <a:custGeom>
              <a:avLst/>
              <a:gdLst/>
              <a:ahLst/>
              <a:cxnLst/>
              <a:rect l="l" t="t" r="r" b="b"/>
              <a:pathLst>
                <a:path w="22093" h="14525" extrusionOk="0">
                  <a:moveTo>
                    <a:pt x="8528" y="1"/>
                  </a:moveTo>
                  <a:cubicBezTo>
                    <a:pt x="4342" y="1"/>
                    <a:pt x="678" y="1810"/>
                    <a:pt x="1" y="2615"/>
                  </a:cubicBezTo>
                  <a:cubicBezTo>
                    <a:pt x="1287" y="2662"/>
                    <a:pt x="2326" y="2706"/>
                    <a:pt x="2999" y="2731"/>
                  </a:cubicBezTo>
                  <a:cubicBezTo>
                    <a:pt x="5888" y="2841"/>
                    <a:pt x="9574" y="3008"/>
                    <a:pt x="12060" y="4366"/>
                  </a:cubicBezTo>
                  <a:cubicBezTo>
                    <a:pt x="12293" y="4307"/>
                    <a:pt x="12726" y="4221"/>
                    <a:pt x="13294" y="4221"/>
                  </a:cubicBezTo>
                  <a:cubicBezTo>
                    <a:pt x="15493" y="4221"/>
                    <a:pt x="19705" y="5503"/>
                    <a:pt x="22088" y="14525"/>
                  </a:cubicBezTo>
                  <a:lnTo>
                    <a:pt x="22092" y="14525"/>
                  </a:lnTo>
                  <a:cubicBezTo>
                    <a:pt x="21782" y="13136"/>
                    <a:pt x="21422" y="11783"/>
                    <a:pt x="21018" y="10484"/>
                  </a:cubicBezTo>
                  <a:cubicBezTo>
                    <a:pt x="18446" y="2221"/>
                    <a:pt x="13166" y="1"/>
                    <a:pt x="8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53"/>
            <p:cNvSpPr/>
            <p:nvPr/>
          </p:nvSpPr>
          <p:spPr>
            <a:xfrm>
              <a:off x="4948178" y="3092308"/>
              <a:ext cx="234651" cy="136893"/>
            </a:xfrm>
            <a:custGeom>
              <a:avLst/>
              <a:gdLst/>
              <a:ahLst/>
              <a:cxnLst/>
              <a:rect l="l" t="t" r="r" b="b"/>
              <a:pathLst>
                <a:path w="7129" h="4159" extrusionOk="0">
                  <a:moveTo>
                    <a:pt x="4467" y="0"/>
                  </a:moveTo>
                  <a:cubicBezTo>
                    <a:pt x="4171" y="0"/>
                    <a:pt x="3848" y="58"/>
                    <a:pt x="3499" y="194"/>
                  </a:cubicBezTo>
                  <a:cubicBezTo>
                    <a:pt x="2358" y="635"/>
                    <a:pt x="1146" y="1914"/>
                    <a:pt x="0" y="4143"/>
                  </a:cubicBezTo>
                  <a:lnTo>
                    <a:pt x="31" y="4158"/>
                  </a:lnTo>
                  <a:cubicBezTo>
                    <a:pt x="31" y="4158"/>
                    <a:pt x="1300" y="1958"/>
                    <a:pt x="3498" y="1556"/>
                  </a:cubicBezTo>
                  <a:cubicBezTo>
                    <a:pt x="3950" y="1473"/>
                    <a:pt x="4354" y="1439"/>
                    <a:pt x="4713" y="1439"/>
                  </a:cubicBezTo>
                  <a:cubicBezTo>
                    <a:pt x="6445" y="1439"/>
                    <a:pt x="7124" y="2238"/>
                    <a:pt x="7124" y="2238"/>
                  </a:cubicBezTo>
                  <a:lnTo>
                    <a:pt x="7128" y="2237"/>
                  </a:lnTo>
                  <a:cubicBezTo>
                    <a:pt x="7104" y="2169"/>
                    <a:pt x="7082" y="2114"/>
                    <a:pt x="7061" y="2073"/>
                  </a:cubicBezTo>
                  <a:cubicBezTo>
                    <a:pt x="7061" y="2073"/>
                    <a:pt x="6235" y="0"/>
                    <a:pt x="4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53"/>
            <p:cNvSpPr/>
            <p:nvPr/>
          </p:nvSpPr>
          <p:spPr>
            <a:xfrm>
              <a:off x="4317693" y="2846829"/>
              <a:ext cx="350249" cy="131232"/>
            </a:xfrm>
            <a:custGeom>
              <a:avLst/>
              <a:gdLst/>
              <a:ahLst/>
              <a:cxnLst/>
              <a:rect l="l" t="t" r="r" b="b"/>
              <a:pathLst>
                <a:path w="10641" h="3987" extrusionOk="0">
                  <a:moveTo>
                    <a:pt x="5342" y="0"/>
                  </a:moveTo>
                  <a:cubicBezTo>
                    <a:pt x="4152" y="0"/>
                    <a:pt x="3188" y="373"/>
                    <a:pt x="2424" y="886"/>
                  </a:cubicBezTo>
                  <a:cubicBezTo>
                    <a:pt x="709" y="2040"/>
                    <a:pt x="0" y="3909"/>
                    <a:pt x="0" y="3909"/>
                  </a:cubicBezTo>
                  <a:lnTo>
                    <a:pt x="0" y="3915"/>
                  </a:lnTo>
                  <a:cubicBezTo>
                    <a:pt x="746" y="3897"/>
                    <a:pt x="1501" y="3886"/>
                    <a:pt x="2254" y="3878"/>
                  </a:cubicBezTo>
                  <a:lnTo>
                    <a:pt x="2254" y="3832"/>
                  </a:lnTo>
                  <a:cubicBezTo>
                    <a:pt x="2254" y="3832"/>
                    <a:pt x="2334" y="3617"/>
                    <a:pt x="2506" y="3318"/>
                  </a:cubicBezTo>
                  <a:cubicBezTo>
                    <a:pt x="2797" y="2809"/>
                    <a:pt x="3352" y="2052"/>
                    <a:pt x="4232" y="1681"/>
                  </a:cubicBezTo>
                  <a:cubicBezTo>
                    <a:pt x="4550" y="1548"/>
                    <a:pt x="4910" y="1464"/>
                    <a:pt x="5316" y="1464"/>
                  </a:cubicBezTo>
                  <a:cubicBezTo>
                    <a:pt x="5347" y="1464"/>
                    <a:pt x="5378" y="1464"/>
                    <a:pt x="5409" y="1465"/>
                  </a:cubicBezTo>
                  <a:cubicBezTo>
                    <a:pt x="7612" y="1520"/>
                    <a:pt x="8259" y="3426"/>
                    <a:pt x="8392" y="3926"/>
                  </a:cubicBezTo>
                  <a:cubicBezTo>
                    <a:pt x="9177" y="3944"/>
                    <a:pt x="9931" y="3963"/>
                    <a:pt x="10639" y="3987"/>
                  </a:cubicBezTo>
                  <a:lnTo>
                    <a:pt x="10640" y="3950"/>
                  </a:lnTo>
                  <a:cubicBezTo>
                    <a:pt x="10640" y="3950"/>
                    <a:pt x="9856" y="258"/>
                    <a:pt x="5691" y="11"/>
                  </a:cubicBezTo>
                  <a:cubicBezTo>
                    <a:pt x="5573" y="4"/>
                    <a:pt x="5456" y="0"/>
                    <a:pt x="5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53"/>
            <p:cNvSpPr/>
            <p:nvPr/>
          </p:nvSpPr>
          <p:spPr>
            <a:xfrm>
              <a:off x="4808125" y="3697021"/>
              <a:ext cx="95256" cy="103024"/>
            </a:xfrm>
            <a:custGeom>
              <a:avLst/>
              <a:gdLst/>
              <a:ahLst/>
              <a:cxnLst/>
              <a:rect l="l" t="t" r="r" b="b"/>
              <a:pathLst>
                <a:path w="2894" h="3130" extrusionOk="0">
                  <a:moveTo>
                    <a:pt x="384" y="0"/>
                  </a:moveTo>
                  <a:cubicBezTo>
                    <a:pt x="246" y="967"/>
                    <a:pt x="117" y="1975"/>
                    <a:pt x="0" y="3026"/>
                  </a:cubicBezTo>
                  <a:lnTo>
                    <a:pt x="105" y="3038"/>
                  </a:lnTo>
                  <a:cubicBezTo>
                    <a:pt x="105" y="3038"/>
                    <a:pt x="1365" y="3129"/>
                    <a:pt x="2174" y="3129"/>
                  </a:cubicBezTo>
                  <a:cubicBezTo>
                    <a:pt x="2405" y="3129"/>
                    <a:pt x="2599" y="3122"/>
                    <a:pt x="2717" y="3103"/>
                  </a:cubicBezTo>
                  <a:cubicBezTo>
                    <a:pt x="2777" y="2018"/>
                    <a:pt x="2837" y="979"/>
                    <a:pt x="2893" y="0"/>
                  </a:cubicBezTo>
                  <a:lnTo>
                    <a:pt x="2893" y="0"/>
                  </a:lnTo>
                  <a:cubicBezTo>
                    <a:pt x="2877" y="4"/>
                    <a:pt x="2863" y="8"/>
                    <a:pt x="2851" y="12"/>
                  </a:cubicBezTo>
                  <a:cubicBezTo>
                    <a:pt x="2699" y="55"/>
                    <a:pt x="2383" y="69"/>
                    <a:pt x="2029" y="69"/>
                  </a:cubicBezTo>
                  <a:cubicBezTo>
                    <a:pt x="1319" y="69"/>
                    <a:pt x="456" y="12"/>
                    <a:pt x="456" y="11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53"/>
            <p:cNvSpPr/>
            <p:nvPr/>
          </p:nvSpPr>
          <p:spPr>
            <a:xfrm>
              <a:off x="4897489" y="3584320"/>
              <a:ext cx="362295" cy="214836"/>
            </a:xfrm>
            <a:custGeom>
              <a:avLst/>
              <a:gdLst/>
              <a:ahLst/>
              <a:cxnLst/>
              <a:rect l="l" t="t" r="r" b="b"/>
              <a:pathLst>
                <a:path w="11007" h="6527" extrusionOk="0">
                  <a:moveTo>
                    <a:pt x="10671" y="0"/>
                  </a:moveTo>
                  <a:cubicBezTo>
                    <a:pt x="10030" y="213"/>
                    <a:pt x="1328" y="3090"/>
                    <a:pt x="178" y="3424"/>
                  </a:cubicBezTo>
                  <a:cubicBezTo>
                    <a:pt x="122" y="4403"/>
                    <a:pt x="62" y="5441"/>
                    <a:pt x="1" y="6527"/>
                  </a:cubicBezTo>
                  <a:cubicBezTo>
                    <a:pt x="8" y="6525"/>
                    <a:pt x="14" y="6525"/>
                    <a:pt x="21" y="6522"/>
                  </a:cubicBezTo>
                  <a:cubicBezTo>
                    <a:pt x="519" y="6430"/>
                    <a:pt x="5560" y="5472"/>
                    <a:pt x="11007" y="3090"/>
                  </a:cubicBezTo>
                  <a:cubicBezTo>
                    <a:pt x="10898" y="2035"/>
                    <a:pt x="10787" y="1001"/>
                    <a:pt x="10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53"/>
            <p:cNvSpPr/>
            <p:nvPr/>
          </p:nvSpPr>
          <p:spPr>
            <a:xfrm>
              <a:off x="4784624" y="3994472"/>
              <a:ext cx="52072" cy="37556"/>
            </a:xfrm>
            <a:custGeom>
              <a:avLst/>
              <a:gdLst/>
              <a:ahLst/>
              <a:cxnLst/>
              <a:rect l="l" t="t" r="r" b="b"/>
              <a:pathLst>
                <a:path w="1582" h="1141" extrusionOk="0">
                  <a:moveTo>
                    <a:pt x="103" y="0"/>
                  </a:moveTo>
                  <a:cubicBezTo>
                    <a:pt x="66" y="388"/>
                    <a:pt x="35" y="767"/>
                    <a:pt x="0" y="1141"/>
                  </a:cubicBezTo>
                  <a:lnTo>
                    <a:pt x="1581" y="391"/>
                  </a:lnTo>
                  <a:cubicBezTo>
                    <a:pt x="1443" y="232"/>
                    <a:pt x="202" y="17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53"/>
            <p:cNvSpPr/>
            <p:nvPr/>
          </p:nvSpPr>
          <p:spPr>
            <a:xfrm>
              <a:off x="4752959" y="4007309"/>
              <a:ext cx="95947" cy="688351"/>
            </a:xfrm>
            <a:custGeom>
              <a:avLst/>
              <a:gdLst/>
              <a:ahLst/>
              <a:cxnLst/>
              <a:rect l="l" t="t" r="r" b="b"/>
              <a:pathLst>
                <a:path w="2915" h="20913" extrusionOk="0">
                  <a:moveTo>
                    <a:pt x="2543" y="1"/>
                  </a:moveTo>
                  <a:lnTo>
                    <a:pt x="964" y="751"/>
                  </a:lnTo>
                  <a:cubicBezTo>
                    <a:pt x="1" y="11851"/>
                    <a:pt x="213" y="17700"/>
                    <a:pt x="20" y="20912"/>
                  </a:cubicBezTo>
                  <a:cubicBezTo>
                    <a:pt x="230" y="20866"/>
                    <a:pt x="1383" y="20609"/>
                    <a:pt x="1719" y="20309"/>
                  </a:cubicBezTo>
                  <a:cubicBezTo>
                    <a:pt x="2090" y="19977"/>
                    <a:pt x="2915" y="423"/>
                    <a:pt x="2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53"/>
            <p:cNvSpPr/>
            <p:nvPr/>
          </p:nvSpPr>
          <p:spPr>
            <a:xfrm>
              <a:off x="4863652" y="4391294"/>
              <a:ext cx="435433" cy="389450"/>
            </a:xfrm>
            <a:custGeom>
              <a:avLst/>
              <a:gdLst/>
              <a:ahLst/>
              <a:cxnLst/>
              <a:rect l="l" t="t" r="r" b="b"/>
              <a:pathLst>
                <a:path w="13229" h="11832" extrusionOk="0">
                  <a:moveTo>
                    <a:pt x="13162" y="1"/>
                  </a:moveTo>
                  <a:cubicBezTo>
                    <a:pt x="13162" y="1"/>
                    <a:pt x="12108" y="2789"/>
                    <a:pt x="7154" y="4151"/>
                  </a:cubicBezTo>
                  <a:cubicBezTo>
                    <a:pt x="5960" y="4480"/>
                    <a:pt x="4830" y="4593"/>
                    <a:pt x="3837" y="4593"/>
                  </a:cubicBezTo>
                  <a:cubicBezTo>
                    <a:pt x="1620" y="4593"/>
                    <a:pt x="91" y="4028"/>
                    <a:pt x="91" y="4028"/>
                  </a:cubicBezTo>
                  <a:cubicBezTo>
                    <a:pt x="24" y="6985"/>
                    <a:pt x="1" y="9671"/>
                    <a:pt x="49" y="11832"/>
                  </a:cubicBezTo>
                  <a:cubicBezTo>
                    <a:pt x="1015" y="11739"/>
                    <a:pt x="8095" y="10389"/>
                    <a:pt x="11392" y="9219"/>
                  </a:cubicBezTo>
                  <a:cubicBezTo>
                    <a:pt x="12118" y="8962"/>
                    <a:pt x="12660" y="8712"/>
                    <a:pt x="12914" y="8487"/>
                  </a:cubicBezTo>
                  <a:cubicBezTo>
                    <a:pt x="13116" y="8309"/>
                    <a:pt x="13229" y="4750"/>
                    <a:pt x="13187" y="1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53"/>
            <p:cNvSpPr/>
            <p:nvPr/>
          </p:nvSpPr>
          <p:spPr>
            <a:xfrm>
              <a:off x="4877773" y="3139673"/>
              <a:ext cx="339255" cy="277078"/>
            </a:xfrm>
            <a:custGeom>
              <a:avLst/>
              <a:gdLst/>
              <a:ahLst/>
              <a:cxnLst/>
              <a:rect l="l" t="t" r="r" b="b"/>
              <a:pathLst>
                <a:path w="10307" h="8418" extrusionOk="0">
                  <a:moveTo>
                    <a:pt x="6853" y="1"/>
                  </a:moveTo>
                  <a:cubicBezTo>
                    <a:pt x="6495" y="1"/>
                    <a:pt x="6091" y="35"/>
                    <a:pt x="5639" y="118"/>
                  </a:cubicBezTo>
                  <a:cubicBezTo>
                    <a:pt x="3440" y="521"/>
                    <a:pt x="2171" y="2720"/>
                    <a:pt x="2171" y="2720"/>
                  </a:cubicBezTo>
                  <a:lnTo>
                    <a:pt x="2140" y="2705"/>
                  </a:lnTo>
                  <a:cubicBezTo>
                    <a:pt x="1385" y="4179"/>
                    <a:pt x="657" y="6070"/>
                    <a:pt x="1" y="8410"/>
                  </a:cubicBezTo>
                  <a:lnTo>
                    <a:pt x="32" y="8418"/>
                  </a:lnTo>
                  <a:lnTo>
                    <a:pt x="1302" y="8418"/>
                  </a:lnTo>
                  <a:cubicBezTo>
                    <a:pt x="1302" y="8418"/>
                    <a:pt x="2448" y="6747"/>
                    <a:pt x="3099" y="6064"/>
                  </a:cubicBezTo>
                  <a:cubicBezTo>
                    <a:pt x="4248" y="4856"/>
                    <a:pt x="5673" y="4256"/>
                    <a:pt x="6780" y="4256"/>
                  </a:cubicBezTo>
                  <a:cubicBezTo>
                    <a:pt x="6866" y="4256"/>
                    <a:pt x="6949" y="4260"/>
                    <a:pt x="7031" y="4267"/>
                  </a:cubicBezTo>
                  <a:cubicBezTo>
                    <a:pt x="8765" y="4422"/>
                    <a:pt x="9789" y="5600"/>
                    <a:pt x="10284" y="6219"/>
                  </a:cubicBezTo>
                  <a:lnTo>
                    <a:pt x="10307" y="6215"/>
                  </a:lnTo>
                  <a:cubicBezTo>
                    <a:pt x="9884" y="3443"/>
                    <a:pt x="9504" y="1473"/>
                    <a:pt x="9268" y="799"/>
                  </a:cubicBezTo>
                  <a:lnTo>
                    <a:pt x="9264" y="800"/>
                  </a:lnTo>
                  <a:cubicBezTo>
                    <a:pt x="9264" y="800"/>
                    <a:pt x="8585" y="1"/>
                    <a:pt x="6853" y="1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53"/>
            <p:cNvSpPr/>
            <p:nvPr/>
          </p:nvSpPr>
          <p:spPr>
            <a:xfrm>
              <a:off x="4746442" y="3796621"/>
              <a:ext cx="151113" cy="984521"/>
            </a:xfrm>
            <a:custGeom>
              <a:avLst/>
              <a:gdLst/>
              <a:ahLst/>
              <a:cxnLst/>
              <a:rect l="l" t="t" r="r" b="b"/>
              <a:pathLst>
                <a:path w="4591" h="29911" extrusionOk="0">
                  <a:moveTo>
                    <a:pt x="1874" y="0"/>
                  </a:moveTo>
                  <a:cubicBezTo>
                    <a:pt x="1634" y="2151"/>
                    <a:pt x="1433" y="4152"/>
                    <a:pt x="1263" y="6009"/>
                  </a:cubicBezTo>
                  <a:cubicBezTo>
                    <a:pt x="1360" y="6027"/>
                    <a:pt x="2602" y="6242"/>
                    <a:pt x="2741" y="6401"/>
                  </a:cubicBezTo>
                  <a:cubicBezTo>
                    <a:pt x="3113" y="6825"/>
                    <a:pt x="2288" y="26378"/>
                    <a:pt x="1917" y="26708"/>
                  </a:cubicBezTo>
                  <a:cubicBezTo>
                    <a:pt x="1581" y="27009"/>
                    <a:pt x="430" y="27265"/>
                    <a:pt x="217" y="27312"/>
                  </a:cubicBezTo>
                  <a:cubicBezTo>
                    <a:pt x="172" y="28046"/>
                    <a:pt x="105" y="28643"/>
                    <a:pt x="1" y="29133"/>
                  </a:cubicBezTo>
                  <a:lnTo>
                    <a:pt x="99" y="29155"/>
                  </a:lnTo>
                  <a:cubicBezTo>
                    <a:pt x="99" y="29155"/>
                    <a:pt x="2042" y="29911"/>
                    <a:pt x="3342" y="29911"/>
                  </a:cubicBezTo>
                  <a:cubicBezTo>
                    <a:pt x="3434" y="29911"/>
                    <a:pt x="3524" y="29907"/>
                    <a:pt x="3609" y="29899"/>
                  </a:cubicBezTo>
                  <a:cubicBezTo>
                    <a:pt x="3561" y="27738"/>
                    <a:pt x="3583" y="25054"/>
                    <a:pt x="3651" y="22095"/>
                  </a:cubicBezTo>
                  <a:cubicBezTo>
                    <a:pt x="3810" y="15174"/>
                    <a:pt x="4220" y="6759"/>
                    <a:pt x="4591" y="77"/>
                  </a:cubicBezTo>
                  <a:lnTo>
                    <a:pt x="4591" y="77"/>
                  </a:lnTo>
                  <a:cubicBezTo>
                    <a:pt x="4473" y="96"/>
                    <a:pt x="4279" y="103"/>
                    <a:pt x="4048" y="103"/>
                  </a:cubicBezTo>
                  <a:cubicBezTo>
                    <a:pt x="3238" y="103"/>
                    <a:pt x="1978" y="12"/>
                    <a:pt x="1978" y="12"/>
                  </a:cubicBezTo>
                  <a:lnTo>
                    <a:pt x="18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53"/>
            <p:cNvSpPr/>
            <p:nvPr/>
          </p:nvSpPr>
          <p:spPr>
            <a:xfrm>
              <a:off x="4820797" y="3416388"/>
              <a:ext cx="99831" cy="282937"/>
            </a:xfrm>
            <a:custGeom>
              <a:avLst/>
              <a:gdLst/>
              <a:ahLst/>
              <a:cxnLst/>
              <a:rect l="l" t="t" r="r" b="b"/>
              <a:pathLst>
                <a:path w="3033" h="8596" extrusionOk="0">
                  <a:moveTo>
                    <a:pt x="1732" y="1"/>
                  </a:moveTo>
                  <a:cubicBezTo>
                    <a:pt x="1067" y="2372"/>
                    <a:pt x="477" y="5201"/>
                    <a:pt x="1" y="8527"/>
                  </a:cubicBezTo>
                  <a:lnTo>
                    <a:pt x="72" y="8538"/>
                  </a:lnTo>
                  <a:cubicBezTo>
                    <a:pt x="72" y="8538"/>
                    <a:pt x="933" y="8595"/>
                    <a:pt x="1642" y="8595"/>
                  </a:cubicBezTo>
                  <a:cubicBezTo>
                    <a:pt x="1997" y="8595"/>
                    <a:pt x="2313" y="8581"/>
                    <a:pt x="2466" y="8538"/>
                  </a:cubicBezTo>
                  <a:cubicBezTo>
                    <a:pt x="2478" y="8534"/>
                    <a:pt x="2492" y="8530"/>
                    <a:pt x="2508" y="8526"/>
                  </a:cubicBezTo>
                  <a:cubicBezTo>
                    <a:pt x="2802" y="3479"/>
                    <a:pt x="3033" y="11"/>
                    <a:pt x="3033" y="11"/>
                  </a:cubicBezTo>
                  <a:lnTo>
                    <a:pt x="1763" y="11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53"/>
            <p:cNvSpPr/>
            <p:nvPr/>
          </p:nvSpPr>
          <p:spPr>
            <a:xfrm>
              <a:off x="4866648" y="3686027"/>
              <a:ext cx="431088" cy="856481"/>
            </a:xfrm>
            <a:custGeom>
              <a:avLst/>
              <a:gdLst/>
              <a:ahLst/>
              <a:cxnLst/>
              <a:rect l="l" t="t" r="r" b="b"/>
              <a:pathLst>
                <a:path w="13097" h="26021" extrusionOk="0">
                  <a:moveTo>
                    <a:pt x="11946" y="0"/>
                  </a:moveTo>
                  <a:cubicBezTo>
                    <a:pt x="6498" y="2382"/>
                    <a:pt x="1456" y="3340"/>
                    <a:pt x="960" y="3432"/>
                  </a:cubicBezTo>
                  <a:cubicBezTo>
                    <a:pt x="952" y="3436"/>
                    <a:pt x="946" y="3436"/>
                    <a:pt x="940" y="3437"/>
                  </a:cubicBezTo>
                  <a:cubicBezTo>
                    <a:pt x="569" y="10119"/>
                    <a:pt x="159" y="18535"/>
                    <a:pt x="0" y="25455"/>
                  </a:cubicBezTo>
                  <a:cubicBezTo>
                    <a:pt x="0" y="25455"/>
                    <a:pt x="1529" y="26020"/>
                    <a:pt x="3746" y="26020"/>
                  </a:cubicBezTo>
                  <a:cubicBezTo>
                    <a:pt x="4739" y="26020"/>
                    <a:pt x="5869" y="25907"/>
                    <a:pt x="7063" y="25578"/>
                  </a:cubicBezTo>
                  <a:cubicBezTo>
                    <a:pt x="12017" y="24216"/>
                    <a:pt x="13071" y="21428"/>
                    <a:pt x="13071" y="21428"/>
                  </a:cubicBezTo>
                  <a:lnTo>
                    <a:pt x="13096" y="21428"/>
                  </a:lnTo>
                  <a:cubicBezTo>
                    <a:pt x="13063" y="17418"/>
                    <a:pt x="12922" y="12559"/>
                    <a:pt x="12638" y="8172"/>
                  </a:cubicBezTo>
                  <a:cubicBezTo>
                    <a:pt x="12458" y="5409"/>
                    <a:pt x="12216" y="2633"/>
                    <a:pt x="11946" y="0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53"/>
            <p:cNvSpPr/>
            <p:nvPr/>
          </p:nvSpPr>
          <p:spPr>
            <a:xfrm>
              <a:off x="4903348" y="3279758"/>
              <a:ext cx="345377" cy="417296"/>
            </a:xfrm>
            <a:custGeom>
              <a:avLst/>
              <a:gdLst/>
              <a:ahLst/>
              <a:cxnLst/>
              <a:rect l="l" t="t" r="r" b="b"/>
              <a:pathLst>
                <a:path w="10493" h="12678" extrusionOk="0">
                  <a:moveTo>
                    <a:pt x="6002" y="0"/>
                  </a:moveTo>
                  <a:cubicBezTo>
                    <a:pt x="4894" y="0"/>
                    <a:pt x="3470" y="601"/>
                    <a:pt x="2322" y="1808"/>
                  </a:cubicBezTo>
                  <a:cubicBezTo>
                    <a:pt x="1672" y="2491"/>
                    <a:pt x="525" y="4162"/>
                    <a:pt x="525" y="4162"/>
                  </a:cubicBezTo>
                  <a:cubicBezTo>
                    <a:pt x="525" y="4162"/>
                    <a:pt x="294" y="7630"/>
                    <a:pt x="0" y="12677"/>
                  </a:cubicBezTo>
                  <a:cubicBezTo>
                    <a:pt x="1150" y="12343"/>
                    <a:pt x="9852" y="9466"/>
                    <a:pt x="10493" y="9253"/>
                  </a:cubicBezTo>
                  <a:cubicBezTo>
                    <a:pt x="10178" y="6513"/>
                    <a:pt x="9842" y="4016"/>
                    <a:pt x="9530" y="1959"/>
                  </a:cubicBezTo>
                  <a:lnTo>
                    <a:pt x="9507" y="1963"/>
                  </a:lnTo>
                  <a:cubicBezTo>
                    <a:pt x="9012" y="1343"/>
                    <a:pt x="7989" y="165"/>
                    <a:pt x="6255" y="11"/>
                  </a:cubicBezTo>
                  <a:cubicBezTo>
                    <a:pt x="6173" y="4"/>
                    <a:pt x="6088" y="0"/>
                    <a:pt x="6002" y="0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53"/>
            <p:cNvSpPr/>
            <p:nvPr/>
          </p:nvSpPr>
          <p:spPr>
            <a:xfrm>
              <a:off x="3516247" y="2974242"/>
              <a:ext cx="1813090" cy="1857920"/>
            </a:xfrm>
            <a:custGeom>
              <a:avLst/>
              <a:gdLst/>
              <a:ahLst/>
              <a:cxnLst/>
              <a:rect l="l" t="t" r="r" b="b"/>
              <a:pathLst>
                <a:path w="55084" h="56446" extrusionOk="0">
                  <a:moveTo>
                    <a:pt x="28123" y="1"/>
                  </a:moveTo>
                  <a:cubicBezTo>
                    <a:pt x="27618" y="1"/>
                    <a:pt x="27109" y="3"/>
                    <a:pt x="26600" y="7"/>
                  </a:cubicBezTo>
                  <a:cubicBezTo>
                    <a:pt x="25848" y="15"/>
                    <a:pt x="25093" y="26"/>
                    <a:pt x="24347" y="44"/>
                  </a:cubicBezTo>
                  <a:cubicBezTo>
                    <a:pt x="21275" y="122"/>
                    <a:pt x="18341" y="314"/>
                    <a:pt x="16130" y="698"/>
                  </a:cubicBezTo>
                  <a:cubicBezTo>
                    <a:pt x="14630" y="959"/>
                    <a:pt x="13465" y="1313"/>
                    <a:pt x="12817" y="1777"/>
                  </a:cubicBezTo>
                  <a:cubicBezTo>
                    <a:pt x="9267" y="4339"/>
                    <a:pt x="3403" y="10782"/>
                    <a:pt x="1420" y="29529"/>
                  </a:cubicBezTo>
                  <a:cubicBezTo>
                    <a:pt x="1" y="42969"/>
                    <a:pt x="1353" y="51782"/>
                    <a:pt x="2909" y="53069"/>
                  </a:cubicBezTo>
                  <a:cubicBezTo>
                    <a:pt x="4582" y="54455"/>
                    <a:pt x="19740" y="56446"/>
                    <a:pt x="29303" y="56446"/>
                  </a:cubicBezTo>
                  <a:cubicBezTo>
                    <a:pt x="33418" y="56446"/>
                    <a:pt x="36498" y="56077"/>
                    <a:pt x="37019" y="55133"/>
                  </a:cubicBezTo>
                  <a:cubicBezTo>
                    <a:pt x="37173" y="54856"/>
                    <a:pt x="37287" y="54523"/>
                    <a:pt x="37375" y="54119"/>
                  </a:cubicBezTo>
                  <a:cubicBezTo>
                    <a:pt x="37481" y="53629"/>
                    <a:pt x="37547" y="53032"/>
                    <a:pt x="37591" y="52298"/>
                  </a:cubicBezTo>
                  <a:cubicBezTo>
                    <a:pt x="37785" y="49085"/>
                    <a:pt x="37573" y="43235"/>
                    <a:pt x="38535" y="32137"/>
                  </a:cubicBezTo>
                  <a:cubicBezTo>
                    <a:pt x="38570" y="31763"/>
                    <a:pt x="38601" y="31382"/>
                    <a:pt x="38638" y="30994"/>
                  </a:cubicBezTo>
                  <a:cubicBezTo>
                    <a:pt x="38807" y="29137"/>
                    <a:pt x="39008" y="27137"/>
                    <a:pt x="39249" y="24985"/>
                  </a:cubicBezTo>
                  <a:cubicBezTo>
                    <a:pt x="39366" y="23933"/>
                    <a:pt x="39495" y="22924"/>
                    <a:pt x="39633" y="21959"/>
                  </a:cubicBezTo>
                  <a:cubicBezTo>
                    <a:pt x="40110" y="18633"/>
                    <a:pt x="40700" y="15803"/>
                    <a:pt x="41364" y="13433"/>
                  </a:cubicBezTo>
                  <a:cubicBezTo>
                    <a:pt x="42021" y="11093"/>
                    <a:pt x="42749" y="9203"/>
                    <a:pt x="43504" y="7729"/>
                  </a:cubicBezTo>
                  <a:cubicBezTo>
                    <a:pt x="44650" y="5500"/>
                    <a:pt x="45862" y="4220"/>
                    <a:pt x="47003" y="3779"/>
                  </a:cubicBezTo>
                  <a:cubicBezTo>
                    <a:pt x="47352" y="3644"/>
                    <a:pt x="47674" y="3586"/>
                    <a:pt x="47970" y="3586"/>
                  </a:cubicBezTo>
                  <a:cubicBezTo>
                    <a:pt x="49740" y="3586"/>
                    <a:pt x="50565" y="5659"/>
                    <a:pt x="50565" y="5659"/>
                  </a:cubicBezTo>
                  <a:cubicBezTo>
                    <a:pt x="50586" y="5699"/>
                    <a:pt x="50608" y="5754"/>
                    <a:pt x="50632" y="5821"/>
                  </a:cubicBezTo>
                  <a:cubicBezTo>
                    <a:pt x="50867" y="6499"/>
                    <a:pt x="51249" y="8469"/>
                    <a:pt x="51672" y="11241"/>
                  </a:cubicBezTo>
                  <a:cubicBezTo>
                    <a:pt x="51984" y="13298"/>
                    <a:pt x="52320" y="15795"/>
                    <a:pt x="52635" y="18535"/>
                  </a:cubicBezTo>
                  <a:cubicBezTo>
                    <a:pt x="52751" y="19536"/>
                    <a:pt x="52862" y="20570"/>
                    <a:pt x="52972" y="21625"/>
                  </a:cubicBezTo>
                  <a:cubicBezTo>
                    <a:pt x="53241" y="24259"/>
                    <a:pt x="53483" y="27034"/>
                    <a:pt x="53663" y="29797"/>
                  </a:cubicBezTo>
                  <a:cubicBezTo>
                    <a:pt x="53949" y="34184"/>
                    <a:pt x="54090" y="39043"/>
                    <a:pt x="54122" y="43053"/>
                  </a:cubicBezTo>
                  <a:cubicBezTo>
                    <a:pt x="54164" y="47802"/>
                    <a:pt x="54050" y="51361"/>
                    <a:pt x="53848" y="51539"/>
                  </a:cubicBezTo>
                  <a:cubicBezTo>
                    <a:pt x="53595" y="51764"/>
                    <a:pt x="53053" y="52014"/>
                    <a:pt x="52326" y="52271"/>
                  </a:cubicBezTo>
                  <a:lnTo>
                    <a:pt x="52330" y="52282"/>
                  </a:lnTo>
                  <a:cubicBezTo>
                    <a:pt x="52448" y="52292"/>
                    <a:pt x="52678" y="52316"/>
                    <a:pt x="52950" y="52316"/>
                  </a:cubicBezTo>
                  <a:cubicBezTo>
                    <a:pt x="53536" y="52316"/>
                    <a:pt x="54317" y="52205"/>
                    <a:pt x="54591" y="51601"/>
                  </a:cubicBezTo>
                  <a:cubicBezTo>
                    <a:pt x="54954" y="50799"/>
                    <a:pt x="55084" y="47567"/>
                    <a:pt x="54977" y="42515"/>
                  </a:cubicBezTo>
                  <a:cubicBezTo>
                    <a:pt x="54941" y="40899"/>
                    <a:pt x="54884" y="39096"/>
                    <a:pt x="54800" y="37127"/>
                  </a:cubicBezTo>
                  <a:cubicBezTo>
                    <a:pt x="54701" y="34802"/>
                    <a:pt x="54570" y="32244"/>
                    <a:pt x="54405" y="29487"/>
                  </a:cubicBezTo>
                  <a:cubicBezTo>
                    <a:pt x="53581" y="15763"/>
                    <a:pt x="52600" y="9720"/>
                    <a:pt x="51952" y="6861"/>
                  </a:cubicBezTo>
                  <a:cubicBezTo>
                    <a:pt x="51735" y="5909"/>
                    <a:pt x="51555" y="5309"/>
                    <a:pt x="51431" y="4895"/>
                  </a:cubicBezTo>
                  <a:cubicBezTo>
                    <a:pt x="51023" y="3533"/>
                    <a:pt x="50097" y="2587"/>
                    <a:pt x="48888" y="1926"/>
                  </a:cubicBezTo>
                  <a:cubicBezTo>
                    <a:pt x="46402" y="568"/>
                    <a:pt x="42716" y="401"/>
                    <a:pt x="39827" y="291"/>
                  </a:cubicBezTo>
                  <a:cubicBezTo>
                    <a:pt x="39154" y="266"/>
                    <a:pt x="38115" y="222"/>
                    <a:pt x="36829" y="175"/>
                  </a:cubicBezTo>
                  <a:cubicBezTo>
                    <a:pt x="36260" y="155"/>
                    <a:pt x="35643" y="133"/>
                    <a:pt x="34986" y="113"/>
                  </a:cubicBezTo>
                  <a:cubicBezTo>
                    <a:pt x="34277" y="91"/>
                    <a:pt x="33524" y="71"/>
                    <a:pt x="32738" y="54"/>
                  </a:cubicBezTo>
                  <a:cubicBezTo>
                    <a:pt x="32266" y="44"/>
                    <a:pt x="31780" y="34"/>
                    <a:pt x="31285" y="27"/>
                  </a:cubicBezTo>
                  <a:cubicBezTo>
                    <a:pt x="31153" y="25"/>
                    <a:pt x="31023" y="22"/>
                    <a:pt x="30890" y="21"/>
                  </a:cubicBezTo>
                  <a:cubicBezTo>
                    <a:pt x="29988" y="8"/>
                    <a:pt x="29061" y="1"/>
                    <a:pt x="28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53"/>
            <p:cNvSpPr/>
            <p:nvPr/>
          </p:nvSpPr>
          <p:spPr>
            <a:xfrm>
              <a:off x="3622152" y="4167285"/>
              <a:ext cx="269047" cy="209899"/>
            </a:xfrm>
            <a:custGeom>
              <a:avLst/>
              <a:gdLst/>
              <a:ahLst/>
              <a:cxnLst/>
              <a:rect l="l" t="t" r="r" b="b"/>
              <a:pathLst>
                <a:path w="8174" h="6377" extrusionOk="0">
                  <a:moveTo>
                    <a:pt x="1755" y="0"/>
                  </a:moveTo>
                  <a:cubicBezTo>
                    <a:pt x="883" y="0"/>
                    <a:pt x="367" y="738"/>
                    <a:pt x="284" y="1559"/>
                  </a:cubicBezTo>
                  <a:cubicBezTo>
                    <a:pt x="281" y="1587"/>
                    <a:pt x="288" y="1612"/>
                    <a:pt x="301" y="1634"/>
                  </a:cubicBezTo>
                  <a:cubicBezTo>
                    <a:pt x="192" y="1930"/>
                    <a:pt x="115" y="2246"/>
                    <a:pt x="39" y="2555"/>
                  </a:cubicBezTo>
                  <a:cubicBezTo>
                    <a:pt x="5" y="2687"/>
                    <a:pt x="30" y="2798"/>
                    <a:pt x="87" y="2882"/>
                  </a:cubicBezTo>
                  <a:cubicBezTo>
                    <a:pt x="46" y="3267"/>
                    <a:pt x="29" y="3655"/>
                    <a:pt x="21" y="4047"/>
                  </a:cubicBezTo>
                  <a:cubicBezTo>
                    <a:pt x="3" y="4406"/>
                    <a:pt x="0" y="4768"/>
                    <a:pt x="18" y="5132"/>
                  </a:cubicBezTo>
                  <a:cubicBezTo>
                    <a:pt x="32" y="5404"/>
                    <a:pt x="246" y="5539"/>
                    <a:pt x="457" y="5539"/>
                  </a:cubicBezTo>
                  <a:cubicBezTo>
                    <a:pt x="494" y="5539"/>
                    <a:pt x="531" y="5535"/>
                    <a:pt x="567" y="5527"/>
                  </a:cubicBezTo>
                  <a:lnTo>
                    <a:pt x="571" y="5534"/>
                  </a:lnTo>
                  <a:cubicBezTo>
                    <a:pt x="907" y="6139"/>
                    <a:pt x="1358" y="6377"/>
                    <a:pt x="1828" y="6377"/>
                  </a:cubicBezTo>
                  <a:cubicBezTo>
                    <a:pt x="2408" y="6377"/>
                    <a:pt x="3018" y="6016"/>
                    <a:pt x="3478" y="5538"/>
                  </a:cubicBezTo>
                  <a:cubicBezTo>
                    <a:pt x="3762" y="5847"/>
                    <a:pt x="4122" y="6010"/>
                    <a:pt x="4473" y="6010"/>
                  </a:cubicBezTo>
                  <a:cubicBezTo>
                    <a:pt x="4812" y="6010"/>
                    <a:pt x="5143" y="5858"/>
                    <a:pt x="5389" y="5539"/>
                  </a:cubicBezTo>
                  <a:cubicBezTo>
                    <a:pt x="5682" y="5779"/>
                    <a:pt x="5988" y="5887"/>
                    <a:pt x="6285" y="5887"/>
                  </a:cubicBezTo>
                  <a:cubicBezTo>
                    <a:pt x="7058" y="5887"/>
                    <a:pt x="7766" y="5156"/>
                    <a:pt x="8017" y="4133"/>
                  </a:cubicBezTo>
                  <a:cubicBezTo>
                    <a:pt x="8173" y="3494"/>
                    <a:pt x="8127" y="2686"/>
                    <a:pt x="7585" y="2236"/>
                  </a:cubicBezTo>
                  <a:cubicBezTo>
                    <a:pt x="7327" y="2022"/>
                    <a:pt x="7030" y="1939"/>
                    <a:pt x="6719" y="1939"/>
                  </a:cubicBezTo>
                  <a:cubicBezTo>
                    <a:pt x="6233" y="1939"/>
                    <a:pt x="5715" y="2143"/>
                    <a:pt x="5272" y="2369"/>
                  </a:cubicBezTo>
                  <a:cubicBezTo>
                    <a:pt x="4958" y="1538"/>
                    <a:pt x="4258" y="843"/>
                    <a:pt x="3602" y="843"/>
                  </a:cubicBezTo>
                  <a:cubicBezTo>
                    <a:pt x="3408" y="843"/>
                    <a:pt x="3218" y="904"/>
                    <a:pt x="3043" y="1039"/>
                  </a:cubicBezTo>
                  <a:cubicBezTo>
                    <a:pt x="2860" y="501"/>
                    <a:pt x="2488" y="44"/>
                    <a:pt x="1860" y="4"/>
                  </a:cubicBezTo>
                  <a:cubicBezTo>
                    <a:pt x="1824" y="1"/>
                    <a:pt x="1789" y="0"/>
                    <a:pt x="1755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53"/>
            <p:cNvSpPr/>
            <p:nvPr/>
          </p:nvSpPr>
          <p:spPr>
            <a:xfrm>
              <a:off x="4397011" y="3358827"/>
              <a:ext cx="349195" cy="204172"/>
            </a:xfrm>
            <a:custGeom>
              <a:avLst/>
              <a:gdLst/>
              <a:ahLst/>
              <a:cxnLst/>
              <a:rect l="l" t="t" r="r" b="b"/>
              <a:pathLst>
                <a:path w="10609" h="6203" extrusionOk="0">
                  <a:moveTo>
                    <a:pt x="5258" y="0"/>
                  </a:moveTo>
                  <a:cubicBezTo>
                    <a:pt x="4650" y="0"/>
                    <a:pt x="4042" y="302"/>
                    <a:pt x="3714" y="937"/>
                  </a:cubicBezTo>
                  <a:cubicBezTo>
                    <a:pt x="3478" y="873"/>
                    <a:pt x="3245" y="841"/>
                    <a:pt x="3020" y="841"/>
                  </a:cubicBezTo>
                  <a:cubicBezTo>
                    <a:pt x="1983" y="841"/>
                    <a:pt x="1113" y="1509"/>
                    <a:pt x="926" y="2659"/>
                  </a:cubicBezTo>
                  <a:cubicBezTo>
                    <a:pt x="206" y="2961"/>
                    <a:pt x="1" y="3648"/>
                    <a:pt x="561" y="4331"/>
                  </a:cubicBezTo>
                  <a:cubicBezTo>
                    <a:pt x="878" y="4717"/>
                    <a:pt x="1327" y="4893"/>
                    <a:pt x="1781" y="4893"/>
                  </a:cubicBezTo>
                  <a:cubicBezTo>
                    <a:pt x="2029" y="4893"/>
                    <a:pt x="2279" y="4841"/>
                    <a:pt x="2509" y="4741"/>
                  </a:cubicBezTo>
                  <a:cubicBezTo>
                    <a:pt x="2793" y="5308"/>
                    <a:pt x="3381" y="5578"/>
                    <a:pt x="3996" y="5578"/>
                  </a:cubicBezTo>
                  <a:cubicBezTo>
                    <a:pt x="4412" y="5578"/>
                    <a:pt x="4840" y="5454"/>
                    <a:pt x="5196" y="5215"/>
                  </a:cubicBezTo>
                  <a:cubicBezTo>
                    <a:pt x="5504" y="5914"/>
                    <a:pt x="6248" y="6203"/>
                    <a:pt x="7055" y="6203"/>
                  </a:cubicBezTo>
                  <a:cubicBezTo>
                    <a:pt x="7738" y="6203"/>
                    <a:pt x="8467" y="5996"/>
                    <a:pt x="9015" y="5657"/>
                  </a:cubicBezTo>
                  <a:cubicBezTo>
                    <a:pt x="10608" y="4672"/>
                    <a:pt x="10488" y="2222"/>
                    <a:pt x="9171" y="1209"/>
                  </a:cubicBezTo>
                  <a:cubicBezTo>
                    <a:pt x="9026" y="674"/>
                    <a:pt x="8615" y="447"/>
                    <a:pt x="8140" y="447"/>
                  </a:cubicBezTo>
                  <a:cubicBezTo>
                    <a:pt x="7708" y="447"/>
                    <a:pt x="7224" y="635"/>
                    <a:pt x="6839" y="948"/>
                  </a:cubicBezTo>
                  <a:cubicBezTo>
                    <a:pt x="6524" y="328"/>
                    <a:pt x="5891" y="0"/>
                    <a:pt x="5258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53"/>
            <p:cNvSpPr/>
            <p:nvPr/>
          </p:nvSpPr>
          <p:spPr>
            <a:xfrm>
              <a:off x="3733853" y="3264229"/>
              <a:ext cx="467130" cy="270989"/>
            </a:xfrm>
            <a:custGeom>
              <a:avLst/>
              <a:gdLst/>
              <a:ahLst/>
              <a:cxnLst/>
              <a:rect l="l" t="t" r="r" b="b"/>
              <a:pathLst>
                <a:path w="14192" h="8233" extrusionOk="0">
                  <a:moveTo>
                    <a:pt x="5497" y="0"/>
                  </a:moveTo>
                  <a:cubicBezTo>
                    <a:pt x="4854" y="0"/>
                    <a:pt x="4230" y="484"/>
                    <a:pt x="3788" y="885"/>
                  </a:cubicBezTo>
                  <a:cubicBezTo>
                    <a:pt x="3650" y="1009"/>
                    <a:pt x="3517" y="1142"/>
                    <a:pt x="3387" y="1277"/>
                  </a:cubicBezTo>
                  <a:cubicBezTo>
                    <a:pt x="2460" y="1974"/>
                    <a:pt x="1640" y="3089"/>
                    <a:pt x="1205" y="3733"/>
                  </a:cubicBezTo>
                  <a:cubicBezTo>
                    <a:pt x="553" y="4697"/>
                    <a:pt x="0" y="5627"/>
                    <a:pt x="335" y="6812"/>
                  </a:cubicBezTo>
                  <a:cubicBezTo>
                    <a:pt x="535" y="7517"/>
                    <a:pt x="988" y="7823"/>
                    <a:pt x="1485" y="7823"/>
                  </a:cubicBezTo>
                  <a:cubicBezTo>
                    <a:pt x="1717" y="7823"/>
                    <a:pt x="1959" y="7756"/>
                    <a:pt x="2190" y="7632"/>
                  </a:cubicBezTo>
                  <a:cubicBezTo>
                    <a:pt x="2490" y="8066"/>
                    <a:pt x="2997" y="8233"/>
                    <a:pt x="3585" y="8233"/>
                  </a:cubicBezTo>
                  <a:cubicBezTo>
                    <a:pt x="4647" y="8233"/>
                    <a:pt x="5971" y="7687"/>
                    <a:pt x="6809" y="7184"/>
                  </a:cubicBezTo>
                  <a:cubicBezTo>
                    <a:pt x="7208" y="7817"/>
                    <a:pt x="7807" y="8101"/>
                    <a:pt x="8446" y="8101"/>
                  </a:cubicBezTo>
                  <a:cubicBezTo>
                    <a:pt x="9072" y="8101"/>
                    <a:pt x="9736" y="7829"/>
                    <a:pt x="10290" y="7343"/>
                  </a:cubicBezTo>
                  <a:cubicBezTo>
                    <a:pt x="10715" y="7606"/>
                    <a:pt x="11179" y="7734"/>
                    <a:pt x="11633" y="7734"/>
                  </a:cubicBezTo>
                  <a:cubicBezTo>
                    <a:pt x="12569" y="7734"/>
                    <a:pt x="13464" y="7190"/>
                    <a:pt x="13897" y="6169"/>
                  </a:cubicBezTo>
                  <a:cubicBezTo>
                    <a:pt x="14192" y="5474"/>
                    <a:pt x="14145" y="4719"/>
                    <a:pt x="13617" y="4154"/>
                  </a:cubicBezTo>
                  <a:cubicBezTo>
                    <a:pt x="13196" y="3704"/>
                    <a:pt x="12569" y="3570"/>
                    <a:pt x="11937" y="3570"/>
                  </a:cubicBezTo>
                  <a:cubicBezTo>
                    <a:pt x="11701" y="3570"/>
                    <a:pt x="11464" y="3589"/>
                    <a:pt x="11236" y="3616"/>
                  </a:cubicBezTo>
                  <a:cubicBezTo>
                    <a:pt x="11151" y="2183"/>
                    <a:pt x="10037" y="1512"/>
                    <a:pt x="8782" y="1512"/>
                  </a:cubicBezTo>
                  <a:cubicBezTo>
                    <a:pt x="8289" y="1512"/>
                    <a:pt x="7775" y="1615"/>
                    <a:pt x="7293" y="1816"/>
                  </a:cubicBezTo>
                  <a:cubicBezTo>
                    <a:pt x="7047" y="1063"/>
                    <a:pt x="6659" y="316"/>
                    <a:pt x="5871" y="59"/>
                  </a:cubicBezTo>
                  <a:cubicBezTo>
                    <a:pt x="5746" y="18"/>
                    <a:pt x="5621" y="0"/>
                    <a:pt x="5497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53"/>
            <p:cNvSpPr/>
            <p:nvPr/>
          </p:nvSpPr>
          <p:spPr>
            <a:xfrm>
              <a:off x="3954970" y="3920875"/>
              <a:ext cx="491421" cy="273194"/>
            </a:xfrm>
            <a:custGeom>
              <a:avLst/>
              <a:gdLst/>
              <a:ahLst/>
              <a:cxnLst/>
              <a:rect l="l" t="t" r="r" b="b"/>
              <a:pathLst>
                <a:path w="14930" h="8300" extrusionOk="0">
                  <a:moveTo>
                    <a:pt x="7506" y="0"/>
                  </a:moveTo>
                  <a:cubicBezTo>
                    <a:pt x="7372" y="0"/>
                    <a:pt x="7233" y="13"/>
                    <a:pt x="7089" y="39"/>
                  </a:cubicBezTo>
                  <a:cubicBezTo>
                    <a:pt x="6216" y="196"/>
                    <a:pt x="5682" y="1003"/>
                    <a:pt x="5515" y="1834"/>
                  </a:cubicBezTo>
                  <a:cubicBezTo>
                    <a:pt x="5162" y="1700"/>
                    <a:pt x="4786" y="1635"/>
                    <a:pt x="4409" y="1635"/>
                  </a:cubicBezTo>
                  <a:cubicBezTo>
                    <a:pt x="3809" y="1635"/>
                    <a:pt x="3205" y="1800"/>
                    <a:pt x="2680" y="2119"/>
                  </a:cubicBezTo>
                  <a:cubicBezTo>
                    <a:pt x="1823" y="2637"/>
                    <a:pt x="1817" y="3398"/>
                    <a:pt x="2222" y="4041"/>
                  </a:cubicBezTo>
                  <a:cubicBezTo>
                    <a:pt x="1067" y="4442"/>
                    <a:pt x="1" y="5322"/>
                    <a:pt x="965" y="6606"/>
                  </a:cubicBezTo>
                  <a:cubicBezTo>
                    <a:pt x="1514" y="7338"/>
                    <a:pt x="2328" y="7643"/>
                    <a:pt x="3170" y="7643"/>
                  </a:cubicBezTo>
                  <a:cubicBezTo>
                    <a:pt x="3870" y="7643"/>
                    <a:pt x="4589" y="7432"/>
                    <a:pt x="5191" y="7080"/>
                  </a:cubicBezTo>
                  <a:cubicBezTo>
                    <a:pt x="5885" y="7859"/>
                    <a:pt x="6948" y="8299"/>
                    <a:pt x="7962" y="8299"/>
                  </a:cubicBezTo>
                  <a:cubicBezTo>
                    <a:pt x="8873" y="8299"/>
                    <a:pt x="9745" y="7944"/>
                    <a:pt x="10276" y="7160"/>
                  </a:cubicBezTo>
                  <a:cubicBezTo>
                    <a:pt x="10738" y="7527"/>
                    <a:pt x="11241" y="7702"/>
                    <a:pt x="11738" y="7702"/>
                  </a:cubicBezTo>
                  <a:cubicBezTo>
                    <a:pt x="12620" y="7702"/>
                    <a:pt x="13487" y="7154"/>
                    <a:pt x="14089" y="6165"/>
                  </a:cubicBezTo>
                  <a:cubicBezTo>
                    <a:pt x="14930" y="4785"/>
                    <a:pt x="14612" y="3052"/>
                    <a:pt x="13067" y="2844"/>
                  </a:cubicBezTo>
                  <a:cubicBezTo>
                    <a:pt x="13219" y="1382"/>
                    <a:pt x="11687" y="514"/>
                    <a:pt x="10414" y="514"/>
                  </a:cubicBezTo>
                  <a:cubicBezTo>
                    <a:pt x="9888" y="514"/>
                    <a:pt x="9407" y="662"/>
                    <a:pt x="9106" y="978"/>
                  </a:cubicBezTo>
                  <a:cubicBezTo>
                    <a:pt x="8757" y="354"/>
                    <a:pt x="8209" y="0"/>
                    <a:pt x="7506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53"/>
            <p:cNvSpPr/>
            <p:nvPr/>
          </p:nvSpPr>
          <p:spPr>
            <a:xfrm>
              <a:off x="4207263" y="3044384"/>
              <a:ext cx="495634" cy="220794"/>
            </a:xfrm>
            <a:custGeom>
              <a:avLst/>
              <a:gdLst/>
              <a:ahLst/>
              <a:cxnLst/>
              <a:rect l="l" t="t" r="r" b="b"/>
              <a:pathLst>
                <a:path w="15058" h="6708" extrusionOk="0">
                  <a:moveTo>
                    <a:pt x="7953" y="1"/>
                  </a:moveTo>
                  <a:cubicBezTo>
                    <a:pt x="7931" y="1"/>
                    <a:pt x="7910" y="1"/>
                    <a:pt x="7888" y="2"/>
                  </a:cubicBezTo>
                  <a:cubicBezTo>
                    <a:pt x="6705" y="34"/>
                    <a:pt x="5514" y="675"/>
                    <a:pt x="4989" y="1731"/>
                  </a:cubicBezTo>
                  <a:cubicBezTo>
                    <a:pt x="4663" y="1540"/>
                    <a:pt x="4312" y="1452"/>
                    <a:pt x="3968" y="1452"/>
                  </a:cubicBezTo>
                  <a:cubicBezTo>
                    <a:pt x="3066" y="1452"/>
                    <a:pt x="2210" y="2056"/>
                    <a:pt x="1973" y="3014"/>
                  </a:cubicBezTo>
                  <a:cubicBezTo>
                    <a:pt x="1759" y="2950"/>
                    <a:pt x="1531" y="2909"/>
                    <a:pt x="1314" y="2909"/>
                  </a:cubicBezTo>
                  <a:cubicBezTo>
                    <a:pt x="886" y="2909"/>
                    <a:pt x="501" y="3070"/>
                    <a:pt x="348" y="3537"/>
                  </a:cubicBezTo>
                  <a:cubicBezTo>
                    <a:pt x="0" y="4596"/>
                    <a:pt x="818" y="5381"/>
                    <a:pt x="1809" y="5476"/>
                  </a:cubicBezTo>
                  <a:cubicBezTo>
                    <a:pt x="2219" y="5515"/>
                    <a:pt x="2668" y="5583"/>
                    <a:pt x="3092" y="5583"/>
                  </a:cubicBezTo>
                  <a:cubicBezTo>
                    <a:pt x="3196" y="5583"/>
                    <a:pt x="3299" y="5579"/>
                    <a:pt x="3399" y="5569"/>
                  </a:cubicBezTo>
                  <a:cubicBezTo>
                    <a:pt x="3583" y="5552"/>
                    <a:pt x="3741" y="5486"/>
                    <a:pt x="3886" y="5486"/>
                  </a:cubicBezTo>
                  <a:cubicBezTo>
                    <a:pt x="3995" y="5486"/>
                    <a:pt x="4095" y="5524"/>
                    <a:pt x="4192" y="5648"/>
                  </a:cubicBezTo>
                  <a:cubicBezTo>
                    <a:pt x="4341" y="5840"/>
                    <a:pt x="4479" y="6051"/>
                    <a:pt x="4685" y="6186"/>
                  </a:cubicBezTo>
                  <a:cubicBezTo>
                    <a:pt x="5092" y="6455"/>
                    <a:pt x="5565" y="6578"/>
                    <a:pt x="6040" y="6578"/>
                  </a:cubicBezTo>
                  <a:cubicBezTo>
                    <a:pt x="6647" y="6578"/>
                    <a:pt x="7257" y="6378"/>
                    <a:pt x="7739" y="6021"/>
                  </a:cubicBezTo>
                  <a:cubicBezTo>
                    <a:pt x="8219" y="6481"/>
                    <a:pt x="8851" y="6708"/>
                    <a:pt x="9481" y="6708"/>
                  </a:cubicBezTo>
                  <a:cubicBezTo>
                    <a:pt x="10299" y="6708"/>
                    <a:pt x="11113" y="6325"/>
                    <a:pt x="11586" y="5574"/>
                  </a:cubicBezTo>
                  <a:cubicBezTo>
                    <a:pt x="11800" y="5616"/>
                    <a:pt x="12022" y="5638"/>
                    <a:pt x="12245" y="5638"/>
                  </a:cubicBezTo>
                  <a:cubicBezTo>
                    <a:pt x="13228" y="5638"/>
                    <a:pt x="14218" y="5208"/>
                    <a:pt x="14571" y="4213"/>
                  </a:cubicBezTo>
                  <a:cubicBezTo>
                    <a:pt x="15057" y="2847"/>
                    <a:pt x="13790" y="2249"/>
                    <a:pt x="12652" y="2153"/>
                  </a:cubicBezTo>
                  <a:cubicBezTo>
                    <a:pt x="12605" y="1507"/>
                    <a:pt x="12213" y="1020"/>
                    <a:pt x="11506" y="782"/>
                  </a:cubicBezTo>
                  <a:cubicBezTo>
                    <a:pt x="11317" y="718"/>
                    <a:pt x="11085" y="685"/>
                    <a:pt x="10839" y="685"/>
                  </a:cubicBezTo>
                  <a:cubicBezTo>
                    <a:pt x="10433" y="685"/>
                    <a:pt x="9990" y="775"/>
                    <a:pt x="9650" y="967"/>
                  </a:cubicBezTo>
                  <a:cubicBezTo>
                    <a:pt x="9559" y="305"/>
                    <a:pt x="8664" y="1"/>
                    <a:pt x="795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53"/>
            <p:cNvSpPr/>
            <p:nvPr/>
          </p:nvSpPr>
          <p:spPr>
            <a:xfrm>
              <a:off x="4105985" y="4306499"/>
              <a:ext cx="501592" cy="218918"/>
            </a:xfrm>
            <a:custGeom>
              <a:avLst/>
              <a:gdLst/>
              <a:ahLst/>
              <a:cxnLst/>
              <a:rect l="l" t="t" r="r" b="b"/>
              <a:pathLst>
                <a:path w="15239" h="6651" extrusionOk="0">
                  <a:moveTo>
                    <a:pt x="11100" y="0"/>
                  </a:moveTo>
                  <a:cubicBezTo>
                    <a:pt x="10114" y="0"/>
                    <a:pt x="9213" y="567"/>
                    <a:pt x="8741" y="1436"/>
                  </a:cubicBezTo>
                  <a:cubicBezTo>
                    <a:pt x="8046" y="884"/>
                    <a:pt x="7134" y="594"/>
                    <a:pt x="6265" y="594"/>
                  </a:cubicBezTo>
                  <a:cubicBezTo>
                    <a:pt x="5041" y="594"/>
                    <a:pt x="3903" y="1168"/>
                    <a:pt x="3574" y="2391"/>
                  </a:cubicBezTo>
                  <a:cubicBezTo>
                    <a:pt x="3313" y="2212"/>
                    <a:pt x="3031" y="2132"/>
                    <a:pt x="2749" y="2132"/>
                  </a:cubicBezTo>
                  <a:cubicBezTo>
                    <a:pt x="1384" y="2132"/>
                    <a:pt x="0" y="4009"/>
                    <a:pt x="861" y="5589"/>
                  </a:cubicBezTo>
                  <a:cubicBezTo>
                    <a:pt x="1010" y="5863"/>
                    <a:pt x="1842" y="6222"/>
                    <a:pt x="2323" y="6376"/>
                  </a:cubicBezTo>
                  <a:cubicBezTo>
                    <a:pt x="2714" y="6501"/>
                    <a:pt x="3132" y="6544"/>
                    <a:pt x="3557" y="6544"/>
                  </a:cubicBezTo>
                  <a:cubicBezTo>
                    <a:pt x="4181" y="6544"/>
                    <a:pt x="4819" y="6451"/>
                    <a:pt x="5403" y="6390"/>
                  </a:cubicBezTo>
                  <a:cubicBezTo>
                    <a:pt x="5862" y="6342"/>
                    <a:pt x="6316" y="6321"/>
                    <a:pt x="6769" y="6321"/>
                  </a:cubicBezTo>
                  <a:cubicBezTo>
                    <a:pt x="7496" y="6321"/>
                    <a:pt x="8220" y="6374"/>
                    <a:pt x="8957" y="6449"/>
                  </a:cubicBezTo>
                  <a:cubicBezTo>
                    <a:pt x="10101" y="6565"/>
                    <a:pt x="11237" y="6637"/>
                    <a:pt x="12386" y="6650"/>
                  </a:cubicBezTo>
                  <a:cubicBezTo>
                    <a:pt x="12404" y="6651"/>
                    <a:pt x="12422" y="6651"/>
                    <a:pt x="12440" y="6651"/>
                  </a:cubicBezTo>
                  <a:cubicBezTo>
                    <a:pt x="13229" y="6651"/>
                    <a:pt x="13873" y="6439"/>
                    <a:pt x="14377" y="5809"/>
                  </a:cubicBezTo>
                  <a:cubicBezTo>
                    <a:pt x="15239" y="4734"/>
                    <a:pt x="14556" y="3599"/>
                    <a:pt x="13488" y="3234"/>
                  </a:cubicBezTo>
                  <a:cubicBezTo>
                    <a:pt x="13877" y="1910"/>
                    <a:pt x="13402" y="631"/>
                    <a:pt x="11939" y="139"/>
                  </a:cubicBezTo>
                  <a:cubicBezTo>
                    <a:pt x="11658" y="45"/>
                    <a:pt x="11375" y="0"/>
                    <a:pt x="11100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53"/>
            <p:cNvSpPr/>
            <p:nvPr/>
          </p:nvSpPr>
          <p:spPr>
            <a:xfrm>
              <a:off x="3883084" y="3977027"/>
              <a:ext cx="51874" cy="50097"/>
            </a:xfrm>
            <a:custGeom>
              <a:avLst/>
              <a:gdLst/>
              <a:ahLst/>
              <a:cxnLst/>
              <a:rect l="l" t="t" r="r" b="b"/>
              <a:pathLst>
                <a:path w="1576" h="1522" extrusionOk="0">
                  <a:moveTo>
                    <a:pt x="859" y="0"/>
                  </a:moveTo>
                  <a:cubicBezTo>
                    <a:pt x="711" y="0"/>
                    <a:pt x="526" y="408"/>
                    <a:pt x="526" y="408"/>
                  </a:cubicBezTo>
                  <a:cubicBezTo>
                    <a:pt x="526" y="408"/>
                    <a:pt x="475" y="405"/>
                    <a:pt x="407" y="405"/>
                  </a:cubicBezTo>
                  <a:cubicBezTo>
                    <a:pt x="269" y="405"/>
                    <a:pt x="62" y="416"/>
                    <a:pt x="50" y="485"/>
                  </a:cubicBezTo>
                  <a:cubicBezTo>
                    <a:pt x="33" y="589"/>
                    <a:pt x="234" y="860"/>
                    <a:pt x="234" y="860"/>
                  </a:cubicBezTo>
                  <a:cubicBezTo>
                    <a:pt x="234" y="860"/>
                    <a:pt x="1" y="1268"/>
                    <a:pt x="119" y="1315"/>
                  </a:cubicBezTo>
                  <a:cubicBezTo>
                    <a:pt x="134" y="1322"/>
                    <a:pt x="155" y="1325"/>
                    <a:pt x="180" y="1325"/>
                  </a:cubicBezTo>
                  <a:cubicBezTo>
                    <a:pt x="336" y="1325"/>
                    <a:pt x="637" y="1209"/>
                    <a:pt x="637" y="1209"/>
                  </a:cubicBezTo>
                  <a:cubicBezTo>
                    <a:pt x="637" y="1209"/>
                    <a:pt x="940" y="1521"/>
                    <a:pt x="1097" y="1521"/>
                  </a:cubicBezTo>
                  <a:cubicBezTo>
                    <a:pt x="1112" y="1521"/>
                    <a:pt x="1125" y="1518"/>
                    <a:pt x="1137" y="1512"/>
                  </a:cubicBezTo>
                  <a:cubicBezTo>
                    <a:pt x="1271" y="1442"/>
                    <a:pt x="1195" y="956"/>
                    <a:pt x="1195" y="956"/>
                  </a:cubicBezTo>
                  <a:cubicBezTo>
                    <a:pt x="1195" y="956"/>
                    <a:pt x="1541" y="727"/>
                    <a:pt x="1558" y="623"/>
                  </a:cubicBezTo>
                  <a:cubicBezTo>
                    <a:pt x="1575" y="520"/>
                    <a:pt x="1044" y="426"/>
                    <a:pt x="1044" y="426"/>
                  </a:cubicBezTo>
                  <a:cubicBezTo>
                    <a:pt x="1044" y="426"/>
                    <a:pt x="1039" y="5"/>
                    <a:pt x="861" y="0"/>
                  </a:cubicBezTo>
                  <a:cubicBezTo>
                    <a:pt x="861" y="0"/>
                    <a:pt x="860" y="0"/>
                    <a:pt x="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53"/>
            <p:cNvSpPr/>
            <p:nvPr/>
          </p:nvSpPr>
          <p:spPr>
            <a:xfrm>
              <a:off x="4720736" y="3296117"/>
              <a:ext cx="51874" cy="50162"/>
            </a:xfrm>
            <a:custGeom>
              <a:avLst/>
              <a:gdLst/>
              <a:ahLst/>
              <a:cxnLst/>
              <a:rect l="l" t="t" r="r" b="b"/>
              <a:pathLst>
                <a:path w="1576" h="1524" extrusionOk="0">
                  <a:moveTo>
                    <a:pt x="860" y="0"/>
                  </a:moveTo>
                  <a:cubicBezTo>
                    <a:pt x="711" y="0"/>
                    <a:pt x="526" y="408"/>
                    <a:pt x="526" y="408"/>
                  </a:cubicBezTo>
                  <a:cubicBezTo>
                    <a:pt x="526" y="408"/>
                    <a:pt x="475" y="405"/>
                    <a:pt x="407" y="405"/>
                  </a:cubicBezTo>
                  <a:cubicBezTo>
                    <a:pt x="270" y="405"/>
                    <a:pt x="62" y="416"/>
                    <a:pt x="50" y="484"/>
                  </a:cubicBezTo>
                  <a:cubicBezTo>
                    <a:pt x="33" y="589"/>
                    <a:pt x="234" y="860"/>
                    <a:pt x="234" y="860"/>
                  </a:cubicBezTo>
                  <a:cubicBezTo>
                    <a:pt x="234" y="860"/>
                    <a:pt x="1" y="1269"/>
                    <a:pt x="119" y="1316"/>
                  </a:cubicBezTo>
                  <a:cubicBezTo>
                    <a:pt x="135" y="1323"/>
                    <a:pt x="156" y="1326"/>
                    <a:pt x="180" y="1326"/>
                  </a:cubicBezTo>
                  <a:cubicBezTo>
                    <a:pt x="337" y="1326"/>
                    <a:pt x="636" y="1211"/>
                    <a:pt x="636" y="1211"/>
                  </a:cubicBezTo>
                  <a:cubicBezTo>
                    <a:pt x="636" y="1211"/>
                    <a:pt x="941" y="1523"/>
                    <a:pt x="1097" y="1523"/>
                  </a:cubicBezTo>
                  <a:cubicBezTo>
                    <a:pt x="1111" y="1523"/>
                    <a:pt x="1124" y="1520"/>
                    <a:pt x="1136" y="1514"/>
                  </a:cubicBezTo>
                  <a:cubicBezTo>
                    <a:pt x="1271" y="1444"/>
                    <a:pt x="1195" y="957"/>
                    <a:pt x="1195" y="957"/>
                  </a:cubicBezTo>
                  <a:cubicBezTo>
                    <a:pt x="1195" y="957"/>
                    <a:pt x="1540" y="728"/>
                    <a:pt x="1558" y="625"/>
                  </a:cubicBezTo>
                  <a:cubicBezTo>
                    <a:pt x="1575" y="521"/>
                    <a:pt x="1045" y="428"/>
                    <a:pt x="1045" y="428"/>
                  </a:cubicBezTo>
                  <a:cubicBezTo>
                    <a:pt x="1045" y="428"/>
                    <a:pt x="1038" y="5"/>
                    <a:pt x="862" y="0"/>
                  </a:cubicBezTo>
                  <a:cubicBezTo>
                    <a:pt x="861" y="0"/>
                    <a:pt x="860" y="0"/>
                    <a:pt x="8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53"/>
            <p:cNvSpPr/>
            <p:nvPr/>
          </p:nvSpPr>
          <p:spPr>
            <a:xfrm>
              <a:off x="4072904" y="3067326"/>
              <a:ext cx="71755" cy="69418"/>
            </a:xfrm>
            <a:custGeom>
              <a:avLst/>
              <a:gdLst/>
              <a:ahLst/>
              <a:cxnLst/>
              <a:rect l="l" t="t" r="r" b="b"/>
              <a:pathLst>
                <a:path w="2180" h="2109" extrusionOk="0">
                  <a:moveTo>
                    <a:pt x="1188" y="1"/>
                  </a:moveTo>
                  <a:cubicBezTo>
                    <a:pt x="982" y="1"/>
                    <a:pt x="727" y="563"/>
                    <a:pt x="727" y="563"/>
                  </a:cubicBezTo>
                  <a:cubicBezTo>
                    <a:pt x="727" y="563"/>
                    <a:pt x="657" y="560"/>
                    <a:pt x="562" y="560"/>
                  </a:cubicBezTo>
                  <a:cubicBezTo>
                    <a:pt x="372" y="560"/>
                    <a:pt x="83" y="575"/>
                    <a:pt x="67" y="670"/>
                  </a:cubicBezTo>
                  <a:cubicBezTo>
                    <a:pt x="43" y="813"/>
                    <a:pt x="320" y="1190"/>
                    <a:pt x="320" y="1190"/>
                  </a:cubicBezTo>
                  <a:cubicBezTo>
                    <a:pt x="320" y="1190"/>
                    <a:pt x="0" y="1757"/>
                    <a:pt x="161" y="1822"/>
                  </a:cubicBezTo>
                  <a:cubicBezTo>
                    <a:pt x="183" y="1831"/>
                    <a:pt x="211" y="1835"/>
                    <a:pt x="245" y="1835"/>
                  </a:cubicBezTo>
                  <a:cubicBezTo>
                    <a:pt x="462" y="1835"/>
                    <a:pt x="878" y="1676"/>
                    <a:pt x="878" y="1676"/>
                  </a:cubicBezTo>
                  <a:cubicBezTo>
                    <a:pt x="878" y="1676"/>
                    <a:pt x="1299" y="2109"/>
                    <a:pt x="1514" y="2109"/>
                  </a:cubicBezTo>
                  <a:cubicBezTo>
                    <a:pt x="1535" y="2109"/>
                    <a:pt x="1553" y="2105"/>
                    <a:pt x="1569" y="2097"/>
                  </a:cubicBezTo>
                  <a:cubicBezTo>
                    <a:pt x="1756" y="1998"/>
                    <a:pt x="1650" y="1325"/>
                    <a:pt x="1650" y="1325"/>
                  </a:cubicBezTo>
                  <a:cubicBezTo>
                    <a:pt x="1650" y="1325"/>
                    <a:pt x="2129" y="1008"/>
                    <a:pt x="2155" y="865"/>
                  </a:cubicBezTo>
                  <a:cubicBezTo>
                    <a:pt x="2179" y="721"/>
                    <a:pt x="1443" y="590"/>
                    <a:pt x="1443" y="590"/>
                  </a:cubicBezTo>
                  <a:cubicBezTo>
                    <a:pt x="1443" y="590"/>
                    <a:pt x="1436" y="7"/>
                    <a:pt x="1191" y="1"/>
                  </a:cubicBezTo>
                  <a:cubicBezTo>
                    <a:pt x="1190" y="1"/>
                    <a:pt x="1189" y="1"/>
                    <a:pt x="1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53"/>
            <p:cNvSpPr/>
            <p:nvPr/>
          </p:nvSpPr>
          <p:spPr>
            <a:xfrm>
              <a:off x="4001676" y="3143326"/>
              <a:ext cx="45324" cy="43909"/>
            </a:xfrm>
            <a:custGeom>
              <a:avLst/>
              <a:gdLst/>
              <a:ahLst/>
              <a:cxnLst/>
              <a:rect l="l" t="t" r="r" b="b"/>
              <a:pathLst>
                <a:path w="1377" h="1334" extrusionOk="0">
                  <a:moveTo>
                    <a:pt x="752" y="0"/>
                  </a:moveTo>
                  <a:cubicBezTo>
                    <a:pt x="621" y="0"/>
                    <a:pt x="460" y="356"/>
                    <a:pt x="460" y="356"/>
                  </a:cubicBezTo>
                  <a:cubicBezTo>
                    <a:pt x="460" y="356"/>
                    <a:pt x="416" y="353"/>
                    <a:pt x="356" y="353"/>
                  </a:cubicBezTo>
                  <a:cubicBezTo>
                    <a:pt x="236" y="353"/>
                    <a:pt x="53" y="363"/>
                    <a:pt x="43" y="424"/>
                  </a:cubicBezTo>
                  <a:cubicBezTo>
                    <a:pt x="29" y="514"/>
                    <a:pt x="204" y="753"/>
                    <a:pt x="204" y="753"/>
                  </a:cubicBezTo>
                  <a:cubicBezTo>
                    <a:pt x="204" y="753"/>
                    <a:pt x="0" y="1110"/>
                    <a:pt x="104" y="1152"/>
                  </a:cubicBezTo>
                  <a:cubicBezTo>
                    <a:pt x="118" y="1157"/>
                    <a:pt x="136" y="1160"/>
                    <a:pt x="158" y="1160"/>
                  </a:cubicBezTo>
                  <a:cubicBezTo>
                    <a:pt x="295" y="1160"/>
                    <a:pt x="557" y="1060"/>
                    <a:pt x="557" y="1060"/>
                  </a:cubicBezTo>
                  <a:cubicBezTo>
                    <a:pt x="557" y="1060"/>
                    <a:pt x="824" y="1334"/>
                    <a:pt x="960" y="1334"/>
                  </a:cubicBezTo>
                  <a:cubicBezTo>
                    <a:pt x="972" y="1334"/>
                    <a:pt x="984" y="1331"/>
                    <a:pt x="994" y="1326"/>
                  </a:cubicBezTo>
                  <a:cubicBezTo>
                    <a:pt x="1112" y="1263"/>
                    <a:pt x="1045" y="838"/>
                    <a:pt x="1045" y="838"/>
                  </a:cubicBezTo>
                  <a:cubicBezTo>
                    <a:pt x="1045" y="838"/>
                    <a:pt x="1348" y="637"/>
                    <a:pt x="1362" y="546"/>
                  </a:cubicBezTo>
                  <a:cubicBezTo>
                    <a:pt x="1377" y="456"/>
                    <a:pt x="913" y="374"/>
                    <a:pt x="913" y="374"/>
                  </a:cubicBezTo>
                  <a:cubicBezTo>
                    <a:pt x="913" y="374"/>
                    <a:pt x="909" y="4"/>
                    <a:pt x="753" y="0"/>
                  </a:cubicBezTo>
                  <a:cubicBezTo>
                    <a:pt x="753" y="0"/>
                    <a:pt x="752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53"/>
            <p:cNvSpPr/>
            <p:nvPr/>
          </p:nvSpPr>
          <p:spPr>
            <a:xfrm>
              <a:off x="4083075" y="3207444"/>
              <a:ext cx="44962" cy="43843"/>
            </a:xfrm>
            <a:custGeom>
              <a:avLst/>
              <a:gdLst/>
              <a:ahLst/>
              <a:cxnLst/>
              <a:rect l="l" t="t" r="r" b="b"/>
              <a:pathLst>
                <a:path w="1366" h="1332" extrusionOk="0">
                  <a:moveTo>
                    <a:pt x="502" y="0"/>
                  </a:moveTo>
                  <a:cubicBezTo>
                    <a:pt x="489" y="0"/>
                    <a:pt x="475" y="3"/>
                    <a:pt x="461" y="10"/>
                  </a:cubicBezTo>
                  <a:cubicBezTo>
                    <a:pt x="344" y="69"/>
                    <a:pt x="367" y="462"/>
                    <a:pt x="367" y="462"/>
                  </a:cubicBezTo>
                  <a:cubicBezTo>
                    <a:pt x="367" y="462"/>
                    <a:pt x="1" y="628"/>
                    <a:pt x="29" y="715"/>
                  </a:cubicBezTo>
                  <a:cubicBezTo>
                    <a:pt x="58" y="804"/>
                    <a:pt x="324" y="931"/>
                    <a:pt x="324" y="931"/>
                  </a:cubicBezTo>
                  <a:cubicBezTo>
                    <a:pt x="324" y="931"/>
                    <a:pt x="312" y="1332"/>
                    <a:pt x="417" y="1332"/>
                  </a:cubicBezTo>
                  <a:cubicBezTo>
                    <a:pt x="418" y="1332"/>
                    <a:pt x="420" y="1332"/>
                    <a:pt x="421" y="1331"/>
                  </a:cubicBezTo>
                  <a:cubicBezTo>
                    <a:pt x="532" y="1321"/>
                    <a:pt x="780" y="1039"/>
                    <a:pt x="780" y="1039"/>
                  </a:cubicBezTo>
                  <a:cubicBezTo>
                    <a:pt x="780" y="1039"/>
                    <a:pt x="1005" y="1112"/>
                    <a:pt x="1160" y="1112"/>
                  </a:cubicBezTo>
                  <a:cubicBezTo>
                    <a:pt x="1220" y="1112"/>
                    <a:pt x="1269" y="1101"/>
                    <a:pt x="1290" y="1071"/>
                  </a:cubicBezTo>
                  <a:cubicBezTo>
                    <a:pt x="1366" y="960"/>
                    <a:pt x="1107" y="616"/>
                    <a:pt x="1107" y="616"/>
                  </a:cubicBezTo>
                  <a:cubicBezTo>
                    <a:pt x="1107" y="616"/>
                    <a:pt x="1283" y="298"/>
                    <a:pt x="1254" y="210"/>
                  </a:cubicBezTo>
                  <a:cubicBezTo>
                    <a:pt x="1247" y="190"/>
                    <a:pt x="1217" y="182"/>
                    <a:pt x="1176" y="182"/>
                  </a:cubicBezTo>
                  <a:cubicBezTo>
                    <a:pt x="1039" y="182"/>
                    <a:pt x="775" y="266"/>
                    <a:pt x="775" y="266"/>
                  </a:cubicBezTo>
                  <a:cubicBezTo>
                    <a:pt x="775" y="266"/>
                    <a:pt x="633" y="0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53"/>
            <p:cNvSpPr/>
            <p:nvPr/>
          </p:nvSpPr>
          <p:spPr>
            <a:xfrm>
              <a:off x="4442539" y="4243869"/>
              <a:ext cx="39597" cy="38247"/>
            </a:xfrm>
            <a:custGeom>
              <a:avLst/>
              <a:gdLst/>
              <a:ahLst/>
              <a:cxnLst/>
              <a:rect l="l" t="t" r="r" b="b"/>
              <a:pathLst>
                <a:path w="1203" h="1162" extrusionOk="0">
                  <a:moveTo>
                    <a:pt x="656" y="1"/>
                  </a:moveTo>
                  <a:cubicBezTo>
                    <a:pt x="543" y="1"/>
                    <a:pt x="402" y="310"/>
                    <a:pt x="402" y="310"/>
                  </a:cubicBezTo>
                  <a:cubicBezTo>
                    <a:pt x="402" y="310"/>
                    <a:pt x="364" y="308"/>
                    <a:pt x="312" y="308"/>
                  </a:cubicBezTo>
                  <a:cubicBezTo>
                    <a:pt x="208" y="308"/>
                    <a:pt x="47" y="317"/>
                    <a:pt x="38" y="369"/>
                  </a:cubicBezTo>
                  <a:cubicBezTo>
                    <a:pt x="25" y="449"/>
                    <a:pt x="179" y="656"/>
                    <a:pt x="179" y="656"/>
                  </a:cubicBezTo>
                  <a:cubicBezTo>
                    <a:pt x="179" y="656"/>
                    <a:pt x="1" y="969"/>
                    <a:pt x="90" y="1005"/>
                  </a:cubicBezTo>
                  <a:cubicBezTo>
                    <a:pt x="102" y="1010"/>
                    <a:pt x="118" y="1012"/>
                    <a:pt x="137" y="1012"/>
                  </a:cubicBezTo>
                  <a:cubicBezTo>
                    <a:pt x="256" y="1012"/>
                    <a:pt x="485" y="924"/>
                    <a:pt x="485" y="924"/>
                  </a:cubicBezTo>
                  <a:cubicBezTo>
                    <a:pt x="485" y="924"/>
                    <a:pt x="717" y="1162"/>
                    <a:pt x="836" y="1162"/>
                  </a:cubicBezTo>
                  <a:cubicBezTo>
                    <a:pt x="848" y="1162"/>
                    <a:pt x="858" y="1160"/>
                    <a:pt x="867" y="1155"/>
                  </a:cubicBezTo>
                  <a:cubicBezTo>
                    <a:pt x="969" y="1101"/>
                    <a:pt x="911" y="729"/>
                    <a:pt x="911" y="729"/>
                  </a:cubicBezTo>
                  <a:cubicBezTo>
                    <a:pt x="911" y="729"/>
                    <a:pt x="1176" y="555"/>
                    <a:pt x="1188" y="475"/>
                  </a:cubicBezTo>
                  <a:cubicBezTo>
                    <a:pt x="1202" y="397"/>
                    <a:pt x="797" y="325"/>
                    <a:pt x="797" y="325"/>
                  </a:cubicBezTo>
                  <a:cubicBezTo>
                    <a:pt x="797" y="325"/>
                    <a:pt x="793" y="5"/>
                    <a:pt x="657" y="1"/>
                  </a:cubicBezTo>
                  <a:cubicBezTo>
                    <a:pt x="657" y="1"/>
                    <a:pt x="657" y="1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53"/>
            <p:cNvSpPr/>
            <p:nvPr/>
          </p:nvSpPr>
          <p:spPr>
            <a:xfrm>
              <a:off x="4557214" y="4274644"/>
              <a:ext cx="39564" cy="38214"/>
            </a:xfrm>
            <a:custGeom>
              <a:avLst/>
              <a:gdLst/>
              <a:ahLst/>
              <a:cxnLst/>
              <a:rect l="l" t="t" r="r" b="b"/>
              <a:pathLst>
                <a:path w="1202" h="1161" extrusionOk="0">
                  <a:moveTo>
                    <a:pt x="654" y="1"/>
                  </a:moveTo>
                  <a:cubicBezTo>
                    <a:pt x="541" y="1"/>
                    <a:pt x="400" y="310"/>
                    <a:pt x="400" y="310"/>
                  </a:cubicBezTo>
                  <a:cubicBezTo>
                    <a:pt x="400" y="310"/>
                    <a:pt x="360" y="308"/>
                    <a:pt x="307" y="308"/>
                  </a:cubicBezTo>
                  <a:cubicBezTo>
                    <a:pt x="202" y="308"/>
                    <a:pt x="47" y="317"/>
                    <a:pt x="38" y="369"/>
                  </a:cubicBezTo>
                  <a:cubicBezTo>
                    <a:pt x="25" y="449"/>
                    <a:pt x="177" y="655"/>
                    <a:pt x="177" y="655"/>
                  </a:cubicBezTo>
                  <a:cubicBezTo>
                    <a:pt x="177" y="655"/>
                    <a:pt x="0" y="968"/>
                    <a:pt x="90" y="1003"/>
                  </a:cubicBezTo>
                  <a:cubicBezTo>
                    <a:pt x="102" y="1008"/>
                    <a:pt x="118" y="1010"/>
                    <a:pt x="136" y="1010"/>
                  </a:cubicBezTo>
                  <a:cubicBezTo>
                    <a:pt x="256" y="1010"/>
                    <a:pt x="484" y="922"/>
                    <a:pt x="484" y="922"/>
                  </a:cubicBezTo>
                  <a:cubicBezTo>
                    <a:pt x="484" y="922"/>
                    <a:pt x="716" y="1161"/>
                    <a:pt x="836" y="1161"/>
                  </a:cubicBezTo>
                  <a:cubicBezTo>
                    <a:pt x="847" y="1161"/>
                    <a:pt x="857" y="1159"/>
                    <a:pt x="866" y="1154"/>
                  </a:cubicBezTo>
                  <a:cubicBezTo>
                    <a:pt x="968" y="1099"/>
                    <a:pt x="910" y="729"/>
                    <a:pt x="910" y="729"/>
                  </a:cubicBezTo>
                  <a:cubicBezTo>
                    <a:pt x="910" y="729"/>
                    <a:pt x="1175" y="554"/>
                    <a:pt x="1188" y="475"/>
                  </a:cubicBezTo>
                  <a:cubicBezTo>
                    <a:pt x="1201" y="397"/>
                    <a:pt x="795" y="325"/>
                    <a:pt x="795" y="325"/>
                  </a:cubicBezTo>
                  <a:cubicBezTo>
                    <a:pt x="795" y="325"/>
                    <a:pt x="792" y="5"/>
                    <a:pt x="656" y="1"/>
                  </a:cubicBezTo>
                  <a:cubicBezTo>
                    <a:pt x="655" y="1"/>
                    <a:pt x="655" y="1"/>
                    <a:pt x="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53"/>
            <p:cNvSpPr/>
            <p:nvPr/>
          </p:nvSpPr>
          <p:spPr>
            <a:xfrm>
              <a:off x="4478614" y="4147494"/>
              <a:ext cx="61255" cy="59214"/>
            </a:xfrm>
            <a:custGeom>
              <a:avLst/>
              <a:gdLst/>
              <a:ahLst/>
              <a:cxnLst/>
              <a:rect l="l" t="t" r="r" b="b"/>
              <a:pathLst>
                <a:path w="1861" h="1799" extrusionOk="0">
                  <a:moveTo>
                    <a:pt x="1015" y="1"/>
                  </a:moveTo>
                  <a:cubicBezTo>
                    <a:pt x="839" y="1"/>
                    <a:pt x="621" y="480"/>
                    <a:pt x="621" y="480"/>
                  </a:cubicBezTo>
                  <a:cubicBezTo>
                    <a:pt x="621" y="480"/>
                    <a:pt x="560" y="477"/>
                    <a:pt x="478" y="477"/>
                  </a:cubicBezTo>
                  <a:cubicBezTo>
                    <a:pt x="316" y="477"/>
                    <a:pt x="72" y="491"/>
                    <a:pt x="58" y="572"/>
                  </a:cubicBezTo>
                  <a:cubicBezTo>
                    <a:pt x="38" y="694"/>
                    <a:pt x="275" y="1017"/>
                    <a:pt x="275" y="1017"/>
                  </a:cubicBezTo>
                  <a:cubicBezTo>
                    <a:pt x="275" y="1017"/>
                    <a:pt x="1" y="1499"/>
                    <a:pt x="139" y="1555"/>
                  </a:cubicBezTo>
                  <a:cubicBezTo>
                    <a:pt x="158" y="1562"/>
                    <a:pt x="182" y="1566"/>
                    <a:pt x="211" y="1566"/>
                  </a:cubicBezTo>
                  <a:cubicBezTo>
                    <a:pt x="396" y="1566"/>
                    <a:pt x="751" y="1430"/>
                    <a:pt x="751" y="1430"/>
                  </a:cubicBezTo>
                  <a:cubicBezTo>
                    <a:pt x="751" y="1430"/>
                    <a:pt x="1111" y="1798"/>
                    <a:pt x="1295" y="1798"/>
                  </a:cubicBezTo>
                  <a:cubicBezTo>
                    <a:pt x="1312" y="1798"/>
                    <a:pt x="1328" y="1795"/>
                    <a:pt x="1341" y="1788"/>
                  </a:cubicBezTo>
                  <a:cubicBezTo>
                    <a:pt x="1501" y="1704"/>
                    <a:pt x="1411" y="1129"/>
                    <a:pt x="1411" y="1129"/>
                  </a:cubicBezTo>
                  <a:cubicBezTo>
                    <a:pt x="1411" y="1129"/>
                    <a:pt x="1820" y="858"/>
                    <a:pt x="1840" y="737"/>
                  </a:cubicBezTo>
                  <a:cubicBezTo>
                    <a:pt x="1861" y="615"/>
                    <a:pt x="1233" y="504"/>
                    <a:pt x="1233" y="504"/>
                  </a:cubicBezTo>
                  <a:cubicBezTo>
                    <a:pt x="1233" y="504"/>
                    <a:pt x="1228" y="4"/>
                    <a:pt x="1017" y="1"/>
                  </a:cubicBezTo>
                  <a:cubicBezTo>
                    <a:pt x="1016" y="1"/>
                    <a:pt x="1015" y="1"/>
                    <a:pt x="1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53"/>
            <p:cNvSpPr/>
            <p:nvPr/>
          </p:nvSpPr>
          <p:spPr>
            <a:xfrm>
              <a:off x="4527920" y="3787668"/>
              <a:ext cx="137256" cy="135281"/>
            </a:xfrm>
            <a:custGeom>
              <a:avLst/>
              <a:gdLst/>
              <a:ahLst/>
              <a:cxnLst/>
              <a:rect l="l" t="t" r="r" b="b"/>
              <a:pathLst>
                <a:path w="4170" h="4110" extrusionOk="0">
                  <a:moveTo>
                    <a:pt x="2059" y="0"/>
                  </a:moveTo>
                  <a:cubicBezTo>
                    <a:pt x="1593" y="0"/>
                    <a:pt x="1445" y="1114"/>
                    <a:pt x="1445" y="1114"/>
                  </a:cubicBezTo>
                  <a:cubicBezTo>
                    <a:pt x="1445" y="1114"/>
                    <a:pt x="1" y="1464"/>
                    <a:pt x="14" y="1753"/>
                  </a:cubicBezTo>
                  <a:cubicBezTo>
                    <a:pt x="27" y="2041"/>
                    <a:pt x="855" y="2518"/>
                    <a:pt x="855" y="2518"/>
                  </a:cubicBezTo>
                  <a:cubicBezTo>
                    <a:pt x="855" y="2518"/>
                    <a:pt x="483" y="3828"/>
                    <a:pt x="831" y="4068"/>
                  </a:cubicBezTo>
                  <a:cubicBezTo>
                    <a:pt x="871" y="4097"/>
                    <a:pt x="923" y="4109"/>
                    <a:pt x="982" y="4109"/>
                  </a:cubicBezTo>
                  <a:cubicBezTo>
                    <a:pt x="1427" y="4109"/>
                    <a:pt x="2304" y="3402"/>
                    <a:pt x="2304" y="3402"/>
                  </a:cubicBezTo>
                  <a:cubicBezTo>
                    <a:pt x="2304" y="3402"/>
                    <a:pt x="3199" y="3875"/>
                    <a:pt x="3602" y="3875"/>
                  </a:cubicBezTo>
                  <a:cubicBezTo>
                    <a:pt x="3636" y="3875"/>
                    <a:pt x="3666" y="3872"/>
                    <a:pt x="3692" y="3865"/>
                  </a:cubicBezTo>
                  <a:cubicBezTo>
                    <a:pt x="4029" y="3773"/>
                    <a:pt x="3528" y="2572"/>
                    <a:pt x="3528" y="2572"/>
                  </a:cubicBezTo>
                  <a:cubicBezTo>
                    <a:pt x="3528" y="2572"/>
                    <a:pt x="4169" y="1892"/>
                    <a:pt x="4158" y="1603"/>
                  </a:cubicBezTo>
                  <a:cubicBezTo>
                    <a:pt x="4145" y="1313"/>
                    <a:pt x="2876" y="1232"/>
                    <a:pt x="2876" y="1232"/>
                  </a:cubicBezTo>
                  <a:cubicBezTo>
                    <a:pt x="2876" y="1232"/>
                    <a:pt x="2500" y="40"/>
                    <a:pt x="2088" y="2"/>
                  </a:cubicBezTo>
                  <a:cubicBezTo>
                    <a:pt x="2078" y="1"/>
                    <a:pt x="2069" y="0"/>
                    <a:pt x="2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53"/>
            <p:cNvSpPr/>
            <p:nvPr/>
          </p:nvSpPr>
          <p:spPr>
            <a:xfrm>
              <a:off x="4462650" y="3926635"/>
              <a:ext cx="64744" cy="62703"/>
            </a:xfrm>
            <a:custGeom>
              <a:avLst/>
              <a:gdLst/>
              <a:ahLst/>
              <a:cxnLst/>
              <a:rect l="l" t="t" r="r" b="b"/>
              <a:pathLst>
                <a:path w="1967" h="1905" extrusionOk="0">
                  <a:moveTo>
                    <a:pt x="708" y="1"/>
                  </a:moveTo>
                  <a:cubicBezTo>
                    <a:pt x="702" y="1"/>
                    <a:pt x="696" y="2"/>
                    <a:pt x="690" y="3"/>
                  </a:cubicBezTo>
                  <a:cubicBezTo>
                    <a:pt x="473" y="40"/>
                    <a:pt x="542" y="556"/>
                    <a:pt x="542" y="556"/>
                  </a:cubicBezTo>
                  <a:cubicBezTo>
                    <a:pt x="542" y="556"/>
                    <a:pt x="1" y="851"/>
                    <a:pt x="41" y="974"/>
                  </a:cubicBezTo>
                  <a:cubicBezTo>
                    <a:pt x="80" y="1096"/>
                    <a:pt x="453" y="1229"/>
                    <a:pt x="453" y="1229"/>
                  </a:cubicBezTo>
                  <a:cubicBezTo>
                    <a:pt x="453" y="1229"/>
                    <a:pt x="446" y="1838"/>
                    <a:pt x="623" y="1900"/>
                  </a:cubicBezTo>
                  <a:cubicBezTo>
                    <a:pt x="633" y="1903"/>
                    <a:pt x="644" y="1905"/>
                    <a:pt x="655" y="1905"/>
                  </a:cubicBezTo>
                  <a:cubicBezTo>
                    <a:pt x="844" y="1905"/>
                    <a:pt x="1181" y="1440"/>
                    <a:pt x="1181" y="1440"/>
                  </a:cubicBezTo>
                  <a:cubicBezTo>
                    <a:pt x="1181" y="1440"/>
                    <a:pt x="1468" y="1505"/>
                    <a:pt x="1670" y="1505"/>
                  </a:cubicBezTo>
                  <a:cubicBezTo>
                    <a:pt x="1739" y="1505"/>
                    <a:pt x="1797" y="1497"/>
                    <a:pt x="1832" y="1477"/>
                  </a:cubicBezTo>
                  <a:cubicBezTo>
                    <a:pt x="1967" y="1398"/>
                    <a:pt x="1610" y="940"/>
                    <a:pt x="1610" y="940"/>
                  </a:cubicBezTo>
                  <a:cubicBezTo>
                    <a:pt x="1610" y="940"/>
                    <a:pt x="1807" y="573"/>
                    <a:pt x="1768" y="449"/>
                  </a:cubicBezTo>
                  <a:cubicBezTo>
                    <a:pt x="1754" y="406"/>
                    <a:pt x="1676" y="391"/>
                    <a:pt x="1581" y="391"/>
                  </a:cubicBezTo>
                  <a:cubicBezTo>
                    <a:pt x="1406" y="391"/>
                    <a:pt x="1172" y="440"/>
                    <a:pt x="1172" y="440"/>
                  </a:cubicBezTo>
                  <a:cubicBezTo>
                    <a:pt x="1172" y="440"/>
                    <a:pt x="890" y="1"/>
                    <a:pt x="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53"/>
            <p:cNvSpPr/>
            <p:nvPr/>
          </p:nvSpPr>
          <p:spPr>
            <a:xfrm>
              <a:off x="3778941" y="4024227"/>
              <a:ext cx="93808" cy="94696"/>
            </a:xfrm>
            <a:custGeom>
              <a:avLst/>
              <a:gdLst/>
              <a:ahLst/>
              <a:cxnLst/>
              <a:rect l="l" t="t" r="r" b="b"/>
              <a:pathLst>
                <a:path w="2850" h="2877" extrusionOk="0">
                  <a:moveTo>
                    <a:pt x="1237" y="1"/>
                  </a:moveTo>
                  <a:cubicBezTo>
                    <a:pt x="1235" y="1"/>
                    <a:pt x="1234" y="1"/>
                    <a:pt x="1233" y="1"/>
                  </a:cubicBezTo>
                  <a:cubicBezTo>
                    <a:pt x="897" y="7"/>
                    <a:pt x="886" y="806"/>
                    <a:pt x="886" y="806"/>
                  </a:cubicBezTo>
                  <a:cubicBezTo>
                    <a:pt x="886" y="806"/>
                    <a:pt x="1" y="1130"/>
                    <a:pt x="32" y="1326"/>
                  </a:cubicBezTo>
                  <a:cubicBezTo>
                    <a:pt x="64" y="1522"/>
                    <a:pt x="598" y="1806"/>
                    <a:pt x="598" y="1806"/>
                  </a:cubicBezTo>
                  <a:cubicBezTo>
                    <a:pt x="598" y="1806"/>
                    <a:pt x="451" y="2724"/>
                    <a:pt x="705" y="2859"/>
                  </a:cubicBezTo>
                  <a:cubicBezTo>
                    <a:pt x="727" y="2871"/>
                    <a:pt x="752" y="2876"/>
                    <a:pt x="780" y="2876"/>
                  </a:cubicBezTo>
                  <a:cubicBezTo>
                    <a:pt x="1073" y="2876"/>
                    <a:pt x="1650" y="2289"/>
                    <a:pt x="1650" y="2289"/>
                  </a:cubicBezTo>
                  <a:cubicBezTo>
                    <a:pt x="1650" y="2289"/>
                    <a:pt x="2218" y="2508"/>
                    <a:pt x="2513" y="2508"/>
                  </a:cubicBezTo>
                  <a:cubicBezTo>
                    <a:pt x="2559" y="2508"/>
                    <a:pt x="2598" y="2503"/>
                    <a:pt x="2627" y="2491"/>
                  </a:cubicBezTo>
                  <a:cubicBezTo>
                    <a:pt x="2850" y="2402"/>
                    <a:pt x="2414" y="1628"/>
                    <a:pt x="2414" y="1628"/>
                  </a:cubicBezTo>
                  <a:cubicBezTo>
                    <a:pt x="2414" y="1628"/>
                    <a:pt x="2795" y="1116"/>
                    <a:pt x="2764" y="921"/>
                  </a:cubicBezTo>
                  <a:cubicBezTo>
                    <a:pt x="2742" y="788"/>
                    <a:pt x="2338" y="767"/>
                    <a:pt x="2079" y="767"/>
                  </a:cubicBezTo>
                  <a:cubicBezTo>
                    <a:pt x="1955" y="767"/>
                    <a:pt x="1865" y="772"/>
                    <a:pt x="1865" y="772"/>
                  </a:cubicBezTo>
                  <a:cubicBezTo>
                    <a:pt x="1865" y="772"/>
                    <a:pt x="1517" y="1"/>
                    <a:pt x="1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53"/>
            <p:cNvSpPr/>
            <p:nvPr/>
          </p:nvSpPr>
          <p:spPr>
            <a:xfrm>
              <a:off x="3888844" y="4377964"/>
              <a:ext cx="46081" cy="46509"/>
            </a:xfrm>
            <a:custGeom>
              <a:avLst/>
              <a:gdLst/>
              <a:ahLst/>
              <a:cxnLst/>
              <a:rect l="l" t="t" r="r" b="b"/>
              <a:pathLst>
                <a:path w="1400" h="1413" extrusionOk="0">
                  <a:moveTo>
                    <a:pt x="607" y="0"/>
                  </a:moveTo>
                  <a:cubicBezTo>
                    <a:pt x="607" y="0"/>
                    <a:pt x="606" y="0"/>
                    <a:pt x="606" y="0"/>
                  </a:cubicBezTo>
                  <a:cubicBezTo>
                    <a:pt x="441" y="5"/>
                    <a:pt x="435" y="396"/>
                    <a:pt x="435" y="396"/>
                  </a:cubicBezTo>
                  <a:cubicBezTo>
                    <a:pt x="435" y="396"/>
                    <a:pt x="0" y="556"/>
                    <a:pt x="16" y="652"/>
                  </a:cubicBezTo>
                  <a:cubicBezTo>
                    <a:pt x="32" y="747"/>
                    <a:pt x="294" y="888"/>
                    <a:pt x="294" y="888"/>
                  </a:cubicBezTo>
                  <a:cubicBezTo>
                    <a:pt x="294" y="888"/>
                    <a:pt x="220" y="1338"/>
                    <a:pt x="346" y="1405"/>
                  </a:cubicBezTo>
                  <a:cubicBezTo>
                    <a:pt x="357" y="1410"/>
                    <a:pt x="369" y="1413"/>
                    <a:pt x="382" y="1413"/>
                  </a:cubicBezTo>
                  <a:cubicBezTo>
                    <a:pt x="526" y="1413"/>
                    <a:pt x="810" y="1124"/>
                    <a:pt x="810" y="1124"/>
                  </a:cubicBezTo>
                  <a:cubicBezTo>
                    <a:pt x="810" y="1124"/>
                    <a:pt x="1090" y="1232"/>
                    <a:pt x="1234" y="1232"/>
                  </a:cubicBezTo>
                  <a:cubicBezTo>
                    <a:pt x="1256" y="1232"/>
                    <a:pt x="1275" y="1230"/>
                    <a:pt x="1290" y="1224"/>
                  </a:cubicBezTo>
                  <a:cubicBezTo>
                    <a:pt x="1399" y="1180"/>
                    <a:pt x="1185" y="799"/>
                    <a:pt x="1185" y="799"/>
                  </a:cubicBezTo>
                  <a:cubicBezTo>
                    <a:pt x="1185" y="799"/>
                    <a:pt x="1373" y="548"/>
                    <a:pt x="1357" y="453"/>
                  </a:cubicBezTo>
                  <a:cubicBezTo>
                    <a:pt x="1346" y="387"/>
                    <a:pt x="1144" y="377"/>
                    <a:pt x="1017" y="377"/>
                  </a:cubicBezTo>
                  <a:cubicBezTo>
                    <a:pt x="958" y="377"/>
                    <a:pt x="915" y="379"/>
                    <a:pt x="915" y="379"/>
                  </a:cubicBezTo>
                  <a:cubicBezTo>
                    <a:pt x="915" y="379"/>
                    <a:pt x="745" y="0"/>
                    <a:pt x="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53"/>
            <p:cNvSpPr/>
            <p:nvPr/>
          </p:nvSpPr>
          <p:spPr>
            <a:xfrm>
              <a:off x="3800518" y="3808079"/>
              <a:ext cx="46114" cy="46509"/>
            </a:xfrm>
            <a:custGeom>
              <a:avLst/>
              <a:gdLst/>
              <a:ahLst/>
              <a:cxnLst/>
              <a:rect l="l" t="t" r="r" b="b"/>
              <a:pathLst>
                <a:path w="1401" h="1413" extrusionOk="0">
                  <a:moveTo>
                    <a:pt x="608" y="1"/>
                  </a:moveTo>
                  <a:cubicBezTo>
                    <a:pt x="608" y="1"/>
                    <a:pt x="607" y="1"/>
                    <a:pt x="606" y="1"/>
                  </a:cubicBezTo>
                  <a:cubicBezTo>
                    <a:pt x="441" y="3"/>
                    <a:pt x="436" y="395"/>
                    <a:pt x="436" y="395"/>
                  </a:cubicBezTo>
                  <a:cubicBezTo>
                    <a:pt x="436" y="395"/>
                    <a:pt x="1" y="555"/>
                    <a:pt x="17" y="651"/>
                  </a:cubicBezTo>
                  <a:cubicBezTo>
                    <a:pt x="33" y="747"/>
                    <a:pt x="295" y="886"/>
                    <a:pt x="295" y="886"/>
                  </a:cubicBezTo>
                  <a:cubicBezTo>
                    <a:pt x="295" y="886"/>
                    <a:pt x="221" y="1337"/>
                    <a:pt x="347" y="1404"/>
                  </a:cubicBezTo>
                  <a:cubicBezTo>
                    <a:pt x="358" y="1410"/>
                    <a:pt x="370" y="1412"/>
                    <a:pt x="384" y="1412"/>
                  </a:cubicBezTo>
                  <a:cubicBezTo>
                    <a:pt x="528" y="1412"/>
                    <a:pt x="811" y="1124"/>
                    <a:pt x="811" y="1124"/>
                  </a:cubicBezTo>
                  <a:cubicBezTo>
                    <a:pt x="811" y="1124"/>
                    <a:pt x="1091" y="1233"/>
                    <a:pt x="1235" y="1233"/>
                  </a:cubicBezTo>
                  <a:cubicBezTo>
                    <a:pt x="1257" y="1233"/>
                    <a:pt x="1276" y="1230"/>
                    <a:pt x="1290" y="1224"/>
                  </a:cubicBezTo>
                  <a:cubicBezTo>
                    <a:pt x="1400" y="1181"/>
                    <a:pt x="1186" y="800"/>
                    <a:pt x="1186" y="800"/>
                  </a:cubicBezTo>
                  <a:cubicBezTo>
                    <a:pt x="1186" y="800"/>
                    <a:pt x="1373" y="549"/>
                    <a:pt x="1358" y="453"/>
                  </a:cubicBezTo>
                  <a:cubicBezTo>
                    <a:pt x="1347" y="388"/>
                    <a:pt x="1145" y="377"/>
                    <a:pt x="1018" y="377"/>
                  </a:cubicBezTo>
                  <a:cubicBezTo>
                    <a:pt x="959" y="377"/>
                    <a:pt x="916" y="380"/>
                    <a:pt x="916" y="380"/>
                  </a:cubicBezTo>
                  <a:cubicBezTo>
                    <a:pt x="916" y="380"/>
                    <a:pt x="746" y="1"/>
                    <a:pt x="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53"/>
            <p:cNvSpPr/>
            <p:nvPr/>
          </p:nvSpPr>
          <p:spPr>
            <a:xfrm>
              <a:off x="4813029" y="3225778"/>
              <a:ext cx="46081" cy="46542"/>
            </a:xfrm>
            <a:custGeom>
              <a:avLst/>
              <a:gdLst/>
              <a:ahLst/>
              <a:cxnLst/>
              <a:rect l="l" t="t" r="r" b="b"/>
              <a:pathLst>
                <a:path w="1400" h="1414" extrusionOk="0">
                  <a:moveTo>
                    <a:pt x="607" y="1"/>
                  </a:moveTo>
                  <a:cubicBezTo>
                    <a:pt x="607" y="1"/>
                    <a:pt x="606" y="1"/>
                    <a:pt x="606" y="1"/>
                  </a:cubicBezTo>
                  <a:cubicBezTo>
                    <a:pt x="441" y="4"/>
                    <a:pt x="435" y="397"/>
                    <a:pt x="435" y="397"/>
                  </a:cubicBezTo>
                  <a:cubicBezTo>
                    <a:pt x="435" y="397"/>
                    <a:pt x="0" y="556"/>
                    <a:pt x="16" y="652"/>
                  </a:cubicBezTo>
                  <a:cubicBezTo>
                    <a:pt x="32" y="748"/>
                    <a:pt x="294" y="887"/>
                    <a:pt x="294" y="887"/>
                  </a:cubicBezTo>
                  <a:cubicBezTo>
                    <a:pt x="294" y="887"/>
                    <a:pt x="222" y="1338"/>
                    <a:pt x="346" y="1405"/>
                  </a:cubicBezTo>
                  <a:cubicBezTo>
                    <a:pt x="357" y="1411"/>
                    <a:pt x="369" y="1413"/>
                    <a:pt x="383" y="1413"/>
                  </a:cubicBezTo>
                  <a:cubicBezTo>
                    <a:pt x="527" y="1413"/>
                    <a:pt x="810" y="1124"/>
                    <a:pt x="810" y="1124"/>
                  </a:cubicBezTo>
                  <a:cubicBezTo>
                    <a:pt x="810" y="1124"/>
                    <a:pt x="1090" y="1233"/>
                    <a:pt x="1235" y="1233"/>
                  </a:cubicBezTo>
                  <a:cubicBezTo>
                    <a:pt x="1257" y="1233"/>
                    <a:pt x="1276" y="1230"/>
                    <a:pt x="1291" y="1224"/>
                  </a:cubicBezTo>
                  <a:cubicBezTo>
                    <a:pt x="1399" y="1180"/>
                    <a:pt x="1186" y="800"/>
                    <a:pt x="1186" y="800"/>
                  </a:cubicBezTo>
                  <a:cubicBezTo>
                    <a:pt x="1186" y="800"/>
                    <a:pt x="1373" y="549"/>
                    <a:pt x="1357" y="453"/>
                  </a:cubicBezTo>
                  <a:cubicBezTo>
                    <a:pt x="1346" y="388"/>
                    <a:pt x="1149" y="377"/>
                    <a:pt x="1022" y="377"/>
                  </a:cubicBezTo>
                  <a:cubicBezTo>
                    <a:pt x="961" y="377"/>
                    <a:pt x="915" y="380"/>
                    <a:pt x="915" y="380"/>
                  </a:cubicBezTo>
                  <a:cubicBezTo>
                    <a:pt x="915" y="380"/>
                    <a:pt x="745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53"/>
            <p:cNvSpPr/>
            <p:nvPr/>
          </p:nvSpPr>
          <p:spPr>
            <a:xfrm>
              <a:off x="4605171" y="4170304"/>
              <a:ext cx="46147" cy="46509"/>
            </a:xfrm>
            <a:custGeom>
              <a:avLst/>
              <a:gdLst/>
              <a:ahLst/>
              <a:cxnLst/>
              <a:rect l="l" t="t" r="r" b="b"/>
              <a:pathLst>
                <a:path w="1402" h="1413" extrusionOk="0">
                  <a:moveTo>
                    <a:pt x="609" y="0"/>
                  </a:moveTo>
                  <a:cubicBezTo>
                    <a:pt x="608" y="0"/>
                    <a:pt x="608" y="0"/>
                    <a:pt x="607" y="0"/>
                  </a:cubicBezTo>
                  <a:cubicBezTo>
                    <a:pt x="442" y="2"/>
                    <a:pt x="436" y="396"/>
                    <a:pt x="436" y="396"/>
                  </a:cubicBezTo>
                  <a:cubicBezTo>
                    <a:pt x="436" y="396"/>
                    <a:pt x="1" y="556"/>
                    <a:pt x="17" y="651"/>
                  </a:cubicBezTo>
                  <a:cubicBezTo>
                    <a:pt x="33" y="747"/>
                    <a:pt x="295" y="888"/>
                    <a:pt x="295" y="888"/>
                  </a:cubicBezTo>
                  <a:cubicBezTo>
                    <a:pt x="295" y="888"/>
                    <a:pt x="222" y="1338"/>
                    <a:pt x="347" y="1405"/>
                  </a:cubicBezTo>
                  <a:cubicBezTo>
                    <a:pt x="358" y="1410"/>
                    <a:pt x="370" y="1413"/>
                    <a:pt x="384" y="1413"/>
                  </a:cubicBezTo>
                  <a:cubicBezTo>
                    <a:pt x="529" y="1413"/>
                    <a:pt x="813" y="1124"/>
                    <a:pt x="813" y="1124"/>
                  </a:cubicBezTo>
                  <a:cubicBezTo>
                    <a:pt x="813" y="1124"/>
                    <a:pt x="1092" y="1232"/>
                    <a:pt x="1237" y="1232"/>
                  </a:cubicBezTo>
                  <a:cubicBezTo>
                    <a:pt x="1259" y="1232"/>
                    <a:pt x="1278" y="1230"/>
                    <a:pt x="1293" y="1224"/>
                  </a:cubicBezTo>
                  <a:cubicBezTo>
                    <a:pt x="1401" y="1180"/>
                    <a:pt x="1187" y="799"/>
                    <a:pt x="1187" y="799"/>
                  </a:cubicBezTo>
                  <a:cubicBezTo>
                    <a:pt x="1187" y="799"/>
                    <a:pt x="1374" y="548"/>
                    <a:pt x="1358" y="452"/>
                  </a:cubicBezTo>
                  <a:cubicBezTo>
                    <a:pt x="1348" y="387"/>
                    <a:pt x="1146" y="377"/>
                    <a:pt x="1019" y="377"/>
                  </a:cubicBezTo>
                  <a:cubicBezTo>
                    <a:pt x="960" y="377"/>
                    <a:pt x="917" y="379"/>
                    <a:pt x="917" y="379"/>
                  </a:cubicBezTo>
                  <a:cubicBezTo>
                    <a:pt x="917" y="379"/>
                    <a:pt x="747" y="0"/>
                    <a:pt x="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53"/>
            <p:cNvSpPr/>
            <p:nvPr/>
          </p:nvSpPr>
          <p:spPr>
            <a:xfrm>
              <a:off x="4686142" y="3045701"/>
              <a:ext cx="73203" cy="73335"/>
            </a:xfrm>
            <a:custGeom>
              <a:avLst/>
              <a:gdLst/>
              <a:ahLst/>
              <a:cxnLst/>
              <a:rect l="l" t="t" r="r" b="b"/>
              <a:pathLst>
                <a:path w="2224" h="2228" extrusionOk="0">
                  <a:moveTo>
                    <a:pt x="1193" y="1"/>
                  </a:moveTo>
                  <a:cubicBezTo>
                    <a:pt x="957" y="1"/>
                    <a:pt x="790" y="548"/>
                    <a:pt x="790" y="548"/>
                  </a:cubicBezTo>
                  <a:cubicBezTo>
                    <a:pt x="790" y="548"/>
                    <a:pt x="38" y="600"/>
                    <a:pt x="20" y="757"/>
                  </a:cubicBezTo>
                  <a:cubicBezTo>
                    <a:pt x="1" y="914"/>
                    <a:pt x="346" y="1250"/>
                    <a:pt x="346" y="1250"/>
                  </a:cubicBezTo>
                  <a:cubicBezTo>
                    <a:pt x="346" y="1250"/>
                    <a:pt x="29" y="1921"/>
                    <a:pt x="194" y="2081"/>
                  </a:cubicBezTo>
                  <a:cubicBezTo>
                    <a:pt x="223" y="2109"/>
                    <a:pt x="266" y="2120"/>
                    <a:pt x="319" y="2120"/>
                  </a:cubicBezTo>
                  <a:cubicBezTo>
                    <a:pt x="575" y="2120"/>
                    <a:pt x="1047" y="1855"/>
                    <a:pt x="1047" y="1855"/>
                  </a:cubicBezTo>
                  <a:cubicBezTo>
                    <a:pt x="1047" y="1855"/>
                    <a:pt x="1538" y="2228"/>
                    <a:pt x="1738" y="2228"/>
                  </a:cubicBezTo>
                  <a:cubicBezTo>
                    <a:pt x="1742" y="2228"/>
                    <a:pt x="1747" y="2227"/>
                    <a:pt x="1751" y="2227"/>
                  </a:cubicBezTo>
                  <a:cubicBezTo>
                    <a:pt x="1941" y="2208"/>
                    <a:pt x="1780" y="1517"/>
                    <a:pt x="1780" y="1517"/>
                  </a:cubicBezTo>
                  <a:cubicBezTo>
                    <a:pt x="1780" y="1517"/>
                    <a:pt x="2185" y="1209"/>
                    <a:pt x="2205" y="1052"/>
                  </a:cubicBezTo>
                  <a:cubicBezTo>
                    <a:pt x="2223" y="895"/>
                    <a:pt x="1548" y="739"/>
                    <a:pt x="1548" y="739"/>
                  </a:cubicBezTo>
                  <a:cubicBezTo>
                    <a:pt x="1548" y="739"/>
                    <a:pt x="1451" y="64"/>
                    <a:pt x="1234" y="7"/>
                  </a:cubicBezTo>
                  <a:cubicBezTo>
                    <a:pt x="1220" y="3"/>
                    <a:pt x="1206" y="1"/>
                    <a:pt x="1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53"/>
            <p:cNvSpPr/>
            <p:nvPr/>
          </p:nvSpPr>
          <p:spPr>
            <a:xfrm>
              <a:off x="4306034" y="3381999"/>
              <a:ext cx="53849" cy="86929"/>
            </a:xfrm>
            <a:custGeom>
              <a:avLst/>
              <a:gdLst/>
              <a:ahLst/>
              <a:cxnLst/>
              <a:rect l="l" t="t" r="r" b="b"/>
              <a:pathLst>
                <a:path w="1636" h="2641" extrusionOk="0">
                  <a:moveTo>
                    <a:pt x="857" y="0"/>
                  </a:moveTo>
                  <a:cubicBezTo>
                    <a:pt x="832" y="0"/>
                    <a:pt x="808" y="13"/>
                    <a:pt x="801" y="44"/>
                  </a:cubicBezTo>
                  <a:cubicBezTo>
                    <a:pt x="796" y="60"/>
                    <a:pt x="793" y="75"/>
                    <a:pt x="789" y="91"/>
                  </a:cubicBezTo>
                  <a:cubicBezTo>
                    <a:pt x="759" y="111"/>
                    <a:pt x="737" y="144"/>
                    <a:pt x="733" y="189"/>
                  </a:cubicBezTo>
                  <a:cubicBezTo>
                    <a:pt x="729" y="242"/>
                    <a:pt x="726" y="293"/>
                    <a:pt x="725" y="342"/>
                  </a:cubicBezTo>
                  <a:cubicBezTo>
                    <a:pt x="620" y="745"/>
                    <a:pt x="497" y="1072"/>
                    <a:pt x="94" y="1341"/>
                  </a:cubicBezTo>
                  <a:cubicBezTo>
                    <a:pt x="1" y="1405"/>
                    <a:pt x="46" y="1554"/>
                    <a:pt x="141" y="1587"/>
                  </a:cubicBezTo>
                  <a:cubicBezTo>
                    <a:pt x="545" y="1729"/>
                    <a:pt x="810" y="2062"/>
                    <a:pt x="788" y="2502"/>
                  </a:cubicBezTo>
                  <a:cubicBezTo>
                    <a:pt x="786" y="2592"/>
                    <a:pt x="858" y="2640"/>
                    <a:pt x="928" y="2640"/>
                  </a:cubicBezTo>
                  <a:cubicBezTo>
                    <a:pt x="990" y="2640"/>
                    <a:pt x="1050" y="2602"/>
                    <a:pt x="1055" y="2522"/>
                  </a:cubicBezTo>
                  <a:cubicBezTo>
                    <a:pt x="1083" y="2119"/>
                    <a:pt x="1145" y="1747"/>
                    <a:pt x="1524" y="1532"/>
                  </a:cubicBezTo>
                  <a:cubicBezTo>
                    <a:pt x="1616" y="1479"/>
                    <a:pt x="1636" y="1352"/>
                    <a:pt x="1541" y="1287"/>
                  </a:cubicBezTo>
                  <a:cubicBezTo>
                    <a:pt x="1148" y="1011"/>
                    <a:pt x="965" y="696"/>
                    <a:pt x="1017" y="210"/>
                  </a:cubicBezTo>
                  <a:cubicBezTo>
                    <a:pt x="1023" y="141"/>
                    <a:pt x="986" y="96"/>
                    <a:pt x="935" y="76"/>
                  </a:cubicBezTo>
                  <a:cubicBezTo>
                    <a:pt x="934" y="68"/>
                    <a:pt x="933" y="60"/>
                    <a:pt x="929" y="54"/>
                  </a:cubicBezTo>
                  <a:cubicBezTo>
                    <a:pt x="922" y="21"/>
                    <a:pt x="888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53"/>
            <p:cNvSpPr/>
            <p:nvPr/>
          </p:nvSpPr>
          <p:spPr>
            <a:xfrm>
              <a:off x="4360607" y="3322456"/>
              <a:ext cx="39959" cy="74552"/>
            </a:xfrm>
            <a:custGeom>
              <a:avLst/>
              <a:gdLst/>
              <a:ahLst/>
              <a:cxnLst/>
              <a:rect l="l" t="t" r="r" b="b"/>
              <a:pathLst>
                <a:path w="1214" h="2265" extrusionOk="0">
                  <a:moveTo>
                    <a:pt x="630" y="1"/>
                  </a:moveTo>
                  <a:cubicBezTo>
                    <a:pt x="576" y="1"/>
                    <a:pt x="528" y="33"/>
                    <a:pt x="531" y="102"/>
                  </a:cubicBezTo>
                  <a:cubicBezTo>
                    <a:pt x="534" y="149"/>
                    <a:pt x="536" y="196"/>
                    <a:pt x="541" y="242"/>
                  </a:cubicBezTo>
                  <a:cubicBezTo>
                    <a:pt x="519" y="385"/>
                    <a:pt x="503" y="527"/>
                    <a:pt x="460" y="668"/>
                  </a:cubicBezTo>
                  <a:cubicBezTo>
                    <a:pt x="385" y="909"/>
                    <a:pt x="213" y="1106"/>
                    <a:pt x="56" y="1296"/>
                  </a:cubicBezTo>
                  <a:cubicBezTo>
                    <a:pt x="0" y="1361"/>
                    <a:pt x="63" y="1443"/>
                    <a:pt x="132" y="1454"/>
                  </a:cubicBezTo>
                  <a:cubicBezTo>
                    <a:pt x="505" y="1514"/>
                    <a:pt x="619" y="1843"/>
                    <a:pt x="627" y="2172"/>
                  </a:cubicBezTo>
                  <a:cubicBezTo>
                    <a:pt x="629" y="2226"/>
                    <a:pt x="681" y="2264"/>
                    <a:pt x="727" y="2264"/>
                  </a:cubicBezTo>
                  <a:cubicBezTo>
                    <a:pt x="757" y="2264"/>
                    <a:pt x="784" y="2248"/>
                    <a:pt x="793" y="2208"/>
                  </a:cubicBezTo>
                  <a:cubicBezTo>
                    <a:pt x="872" y="1847"/>
                    <a:pt x="928" y="1527"/>
                    <a:pt x="1180" y="1241"/>
                  </a:cubicBezTo>
                  <a:cubicBezTo>
                    <a:pt x="1213" y="1205"/>
                    <a:pt x="1191" y="1150"/>
                    <a:pt x="1158" y="1122"/>
                  </a:cubicBezTo>
                  <a:cubicBezTo>
                    <a:pt x="850" y="872"/>
                    <a:pt x="779" y="495"/>
                    <a:pt x="760" y="119"/>
                  </a:cubicBezTo>
                  <a:cubicBezTo>
                    <a:pt x="756" y="42"/>
                    <a:pt x="690" y="1"/>
                    <a:pt x="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53"/>
            <p:cNvSpPr/>
            <p:nvPr/>
          </p:nvSpPr>
          <p:spPr>
            <a:xfrm>
              <a:off x="3997167" y="4293076"/>
              <a:ext cx="62209" cy="107007"/>
            </a:xfrm>
            <a:custGeom>
              <a:avLst/>
              <a:gdLst/>
              <a:ahLst/>
              <a:cxnLst/>
              <a:rect l="l" t="t" r="r" b="b"/>
              <a:pathLst>
                <a:path w="1890" h="3251" extrusionOk="0">
                  <a:moveTo>
                    <a:pt x="1108" y="0"/>
                  </a:moveTo>
                  <a:cubicBezTo>
                    <a:pt x="1048" y="0"/>
                    <a:pt x="988" y="34"/>
                    <a:pt x="967" y="104"/>
                  </a:cubicBezTo>
                  <a:cubicBezTo>
                    <a:pt x="901" y="340"/>
                    <a:pt x="825" y="564"/>
                    <a:pt x="741" y="789"/>
                  </a:cubicBezTo>
                  <a:cubicBezTo>
                    <a:pt x="606" y="1106"/>
                    <a:pt x="439" y="1391"/>
                    <a:pt x="114" y="1624"/>
                  </a:cubicBezTo>
                  <a:cubicBezTo>
                    <a:pt x="1" y="1705"/>
                    <a:pt x="51" y="1857"/>
                    <a:pt x="184" y="1870"/>
                  </a:cubicBezTo>
                  <a:cubicBezTo>
                    <a:pt x="720" y="1926"/>
                    <a:pt x="823" y="2691"/>
                    <a:pt x="823" y="3111"/>
                  </a:cubicBezTo>
                  <a:cubicBezTo>
                    <a:pt x="823" y="3204"/>
                    <a:pt x="896" y="3250"/>
                    <a:pt x="969" y="3250"/>
                  </a:cubicBezTo>
                  <a:cubicBezTo>
                    <a:pt x="1043" y="3250"/>
                    <a:pt x="1118" y="3203"/>
                    <a:pt x="1118" y="3108"/>
                  </a:cubicBezTo>
                  <a:cubicBezTo>
                    <a:pt x="1118" y="2583"/>
                    <a:pt x="1472" y="2146"/>
                    <a:pt x="1823" y="1800"/>
                  </a:cubicBezTo>
                  <a:cubicBezTo>
                    <a:pt x="1889" y="1735"/>
                    <a:pt x="1876" y="1613"/>
                    <a:pt x="1792" y="1573"/>
                  </a:cubicBezTo>
                  <a:cubicBezTo>
                    <a:pt x="1289" y="1321"/>
                    <a:pt x="1260" y="631"/>
                    <a:pt x="1254" y="140"/>
                  </a:cubicBezTo>
                  <a:cubicBezTo>
                    <a:pt x="1254" y="49"/>
                    <a:pt x="1181" y="0"/>
                    <a:pt x="1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53"/>
            <p:cNvSpPr/>
            <p:nvPr/>
          </p:nvSpPr>
          <p:spPr>
            <a:xfrm>
              <a:off x="3943121" y="4272504"/>
              <a:ext cx="48945" cy="73400"/>
            </a:xfrm>
            <a:custGeom>
              <a:avLst/>
              <a:gdLst/>
              <a:ahLst/>
              <a:cxnLst/>
              <a:rect l="l" t="t" r="r" b="b"/>
              <a:pathLst>
                <a:path w="1487" h="2230" extrusionOk="0">
                  <a:moveTo>
                    <a:pt x="741" y="1"/>
                  </a:moveTo>
                  <a:cubicBezTo>
                    <a:pt x="725" y="1"/>
                    <a:pt x="710" y="10"/>
                    <a:pt x="703" y="31"/>
                  </a:cubicBezTo>
                  <a:cubicBezTo>
                    <a:pt x="577" y="482"/>
                    <a:pt x="452" y="826"/>
                    <a:pt x="39" y="1097"/>
                  </a:cubicBezTo>
                  <a:cubicBezTo>
                    <a:pt x="0" y="1121"/>
                    <a:pt x="7" y="1171"/>
                    <a:pt x="49" y="1188"/>
                  </a:cubicBezTo>
                  <a:cubicBezTo>
                    <a:pt x="483" y="1360"/>
                    <a:pt x="576" y="1705"/>
                    <a:pt x="655" y="2103"/>
                  </a:cubicBezTo>
                  <a:cubicBezTo>
                    <a:pt x="655" y="2114"/>
                    <a:pt x="651" y="2124"/>
                    <a:pt x="653" y="2135"/>
                  </a:cubicBezTo>
                  <a:cubicBezTo>
                    <a:pt x="653" y="2163"/>
                    <a:pt x="664" y="2185"/>
                    <a:pt x="680" y="2201"/>
                  </a:cubicBezTo>
                  <a:cubicBezTo>
                    <a:pt x="691" y="2217"/>
                    <a:pt x="708" y="2226"/>
                    <a:pt x="726" y="2227"/>
                  </a:cubicBezTo>
                  <a:cubicBezTo>
                    <a:pt x="734" y="2229"/>
                    <a:pt x="743" y="2230"/>
                    <a:pt x="752" y="2230"/>
                  </a:cubicBezTo>
                  <a:cubicBezTo>
                    <a:pt x="790" y="2230"/>
                    <a:pt x="829" y="2210"/>
                    <a:pt x="845" y="2164"/>
                  </a:cubicBezTo>
                  <a:cubicBezTo>
                    <a:pt x="1000" y="1706"/>
                    <a:pt x="1104" y="1336"/>
                    <a:pt x="1452" y="974"/>
                  </a:cubicBezTo>
                  <a:cubicBezTo>
                    <a:pt x="1484" y="939"/>
                    <a:pt x="1487" y="869"/>
                    <a:pt x="1438" y="847"/>
                  </a:cubicBezTo>
                  <a:cubicBezTo>
                    <a:pt x="1071" y="676"/>
                    <a:pt x="959" y="422"/>
                    <a:pt x="790" y="83"/>
                  </a:cubicBezTo>
                  <a:cubicBezTo>
                    <a:pt x="790" y="70"/>
                    <a:pt x="790" y="56"/>
                    <a:pt x="789" y="45"/>
                  </a:cubicBezTo>
                  <a:cubicBezTo>
                    <a:pt x="786" y="18"/>
                    <a:pt x="763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53"/>
            <p:cNvSpPr/>
            <p:nvPr/>
          </p:nvSpPr>
          <p:spPr>
            <a:xfrm>
              <a:off x="3747738" y="3601074"/>
              <a:ext cx="38774" cy="58128"/>
            </a:xfrm>
            <a:custGeom>
              <a:avLst/>
              <a:gdLst/>
              <a:ahLst/>
              <a:cxnLst/>
              <a:rect l="l" t="t" r="r" b="b"/>
              <a:pathLst>
                <a:path w="1178" h="1766" extrusionOk="0">
                  <a:moveTo>
                    <a:pt x="587" y="0"/>
                  </a:moveTo>
                  <a:cubicBezTo>
                    <a:pt x="574" y="0"/>
                    <a:pt x="563" y="7"/>
                    <a:pt x="558" y="23"/>
                  </a:cubicBezTo>
                  <a:cubicBezTo>
                    <a:pt x="458" y="382"/>
                    <a:pt x="360" y="654"/>
                    <a:pt x="31" y="867"/>
                  </a:cubicBezTo>
                  <a:cubicBezTo>
                    <a:pt x="1" y="887"/>
                    <a:pt x="6" y="927"/>
                    <a:pt x="39" y="941"/>
                  </a:cubicBezTo>
                  <a:cubicBezTo>
                    <a:pt x="383" y="1076"/>
                    <a:pt x="456" y="1350"/>
                    <a:pt x="518" y="1665"/>
                  </a:cubicBezTo>
                  <a:cubicBezTo>
                    <a:pt x="518" y="1673"/>
                    <a:pt x="517" y="1682"/>
                    <a:pt x="517" y="1691"/>
                  </a:cubicBezTo>
                  <a:cubicBezTo>
                    <a:pt x="517" y="1713"/>
                    <a:pt x="526" y="1730"/>
                    <a:pt x="538" y="1744"/>
                  </a:cubicBezTo>
                  <a:cubicBezTo>
                    <a:pt x="547" y="1757"/>
                    <a:pt x="560" y="1762"/>
                    <a:pt x="575" y="1763"/>
                  </a:cubicBezTo>
                  <a:cubicBezTo>
                    <a:pt x="582" y="1765"/>
                    <a:pt x="589" y="1766"/>
                    <a:pt x="596" y="1766"/>
                  </a:cubicBezTo>
                  <a:cubicBezTo>
                    <a:pt x="627" y="1766"/>
                    <a:pt x="657" y="1749"/>
                    <a:pt x="669" y="1714"/>
                  </a:cubicBezTo>
                  <a:cubicBezTo>
                    <a:pt x="792" y="1352"/>
                    <a:pt x="874" y="1059"/>
                    <a:pt x="1150" y="771"/>
                  </a:cubicBezTo>
                  <a:cubicBezTo>
                    <a:pt x="1175" y="744"/>
                    <a:pt x="1177" y="687"/>
                    <a:pt x="1138" y="670"/>
                  </a:cubicBezTo>
                  <a:cubicBezTo>
                    <a:pt x="846" y="534"/>
                    <a:pt x="759" y="334"/>
                    <a:pt x="626" y="65"/>
                  </a:cubicBezTo>
                  <a:cubicBezTo>
                    <a:pt x="626" y="54"/>
                    <a:pt x="626" y="45"/>
                    <a:pt x="624" y="34"/>
                  </a:cubicBezTo>
                  <a:cubicBezTo>
                    <a:pt x="623" y="14"/>
                    <a:pt x="604" y="0"/>
                    <a:pt x="587" y="0"/>
                  </a:cubicBezTo>
                  <a:close/>
                </a:path>
              </a:pathLst>
            </a:custGeom>
            <a:solidFill>
              <a:srgbClr val="FF8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53"/>
            <p:cNvSpPr/>
            <p:nvPr/>
          </p:nvSpPr>
          <p:spPr>
            <a:xfrm>
              <a:off x="3696555" y="3730067"/>
              <a:ext cx="54705" cy="82090"/>
            </a:xfrm>
            <a:custGeom>
              <a:avLst/>
              <a:gdLst/>
              <a:ahLst/>
              <a:cxnLst/>
              <a:rect l="l" t="t" r="r" b="b"/>
              <a:pathLst>
                <a:path w="1662" h="2494" extrusionOk="0">
                  <a:moveTo>
                    <a:pt x="827" y="1"/>
                  </a:moveTo>
                  <a:cubicBezTo>
                    <a:pt x="809" y="1"/>
                    <a:pt x="792" y="11"/>
                    <a:pt x="785" y="35"/>
                  </a:cubicBezTo>
                  <a:cubicBezTo>
                    <a:pt x="645" y="540"/>
                    <a:pt x="504" y="924"/>
                    <a:pt x="43" y="1226"/>
                  </a:cubicBezTo>
                  <a:cubicBezTo>
                    <a:pt x="0" y="1254"/>
                    <a:pt x="8" y="1310"/>
                    <a:pt x="54" y="1328"/>
                  </a:cubicBezTo>
                  <a:cubicBezTo>
                    <a:pt x="540" y="1520"/>
                    <a:pt x="643" y="1907"/>
                    <a:pt x="730" y="2353"/>
                  </a:cubicBezTo>
                  <a:cubicBezTo>
                    <a:pt x="730" y="2365"/>
                    <a:pt x="727" y="2376"/>
                    <a:pt x="727" y="2387"/>
                  </a:cubicBezTo>
                  <a:cubicBezTo>
                    <a:pt x="727" y="2419"/>
                    <a:pt x="738" y="2444"/>
                    <a:pt x="758" y="2461"/>
                  </a:cubicBezTo>
                  <a:cubicBezTo>
                    <a:pt x="769" y="2481"/>
                    <a:pt x="790" y="2488"/>
                    <a:pt x="811" y="2490"/>
                  </a:cubicBezTo>
                  <a:cubicBezTo>
                    <a:pt x="820" y="2493"/>
                    <a:pt x="830" y="2494"/>
                    <a:pt x="840" y="2494"/>
                  </a:cubicBezTo>
                  <a:cubicBezTo>
                    <a:pt x="882" y="2494"/>
                    <a:pt x="925" y="2470"/>
                    <a:pt x="943" y="2419"/>
                  </a:cubicBezTo>
                  <a:cubicBezTo>
                    <a:pt x="1117" y="1908"/>
                    <a:pt x="1233" y="1492"/>
                    <a:pt x="1623" y="1088"/>
                  </a:cubicBezTo>
                  <a:cubicBezTo>
                    <a:pt x="1658" y="1052"/>
                    <a:pt x="1662" y="974"/>
                    <a:pt x="1607" y="949"/>
                  </a:cubicBezTo>
                  <a:cubicBezTo>
                    <a:pt x="1195" y="758"/>
                    <a:pt x="1070" y="474"/>
                    <a:pt x="881" y="93"/>
                  </a:cubicBezTo>
                  <a:cubicBezTo>
                    <a:pt x="881" y="78"/>
                    <a:pt x="881" y="64"/>
                    <a:pt x="880" y="50"/>
                  </a:cubicBezTo>
                  <a:cubicBezTo>
                    <a:pt x="878" y="20"/>
                    <a:pt x="852" y="1"/>
                    <a:pt x="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53"/>
            <p:cNvSpPr/>
            <p:nvPr/>
          </p:nvSpPr>
          <p:spPr>
            <a:xfrm>
              <a:off x="3924063" y="3164951"/>
              <a:ext cx="38313" cy="57437"/>
            </a:xfrm>
            <a:custGeom>
              <a:avLst/>
              <a:gdLst/>
              <a:ahLst/>
              <a:cxnLst/>
              <a:rect l="l" t="t" r="r" b="b"/>
              <a:pathLst>
                <a:path w="1164" h="1745" extrusionOk="0">
                  <a:moveTo>
                    <a:pt x="579" y="1"/>
                  </a:moveTo>
                  <a:cubicBezTo>
                    <a:pt x="566" y="1"/>
                    <a:pt x="554" y="8"/>
                    <a:pt x="549" y="24"/>
                  </a:cubicBezTo>
                  <a:cubicBezTo>
                    <a:pt x="449" y="378"/>
                    <a:pt x="353" y="647"/>
                    <a:pt x="29" y="857"/>
                  </a:cubicBezTo>
                  <a:cubicBezTo>
                    <a:pt x="0" y="877"/>
                    <a:pt x="6" y="916"/>
                    <a:pt x="38" y="930"/>
                  </a:cubicBezTo>
                  <a:cubicBezTo>
                    <a:pt x="378" y="1064"/>
                    <a:pt x="449" y="1334"/>
                    <a:pt x="511" y="1647"/>
                  </a:cubicBezTo>
                  <a:cubicBezTo>
                    <a:pt x="511" y="1654"/>
                    <a:pt x="510" y="1663"/>
                    <a:pt x="510" y="1670"/>
                  </a:cubicBezTo>
                  <a:cubicBezTo>
                    <a:pt x="510" y="1693"/>
                    <a:pt x="519" y="1711"/>
                    <a:pt x="531" y="1722"/>
                  </a:cubicBezTo>
                  <a:cubicBezTo>
                    <a:pt x="540" y="1735"/>
                    <a:pt x="554" y="1740"/>
                    <a:pt x="569" y="1743"/>
                  </a:cubicBezTo>
                  <a:cubicBezTo>
                    <a:pt x="575" y="1744"/>
                    <a:pt x="582" y="1745"/>
                    <a:pt x="589" y="1745"/>
                  </a:cubicBezTo>
                  <a:cubicBezTo>
                    <a:pt x="619" y="1745"/>
                    <a:pt x="648" y="1729"/>
                    <a:pt x="661" y="1693"/>
                  </a:cubicBezTo>
                  <a:cubicBezTo>
                    <a:pt x="784" y="1335"/>
                    <a:pt x="865" y="1044"/>
                    <a:pt x="1138" y="761"/>
                  </a:cubicBezTo>
                  <a:cubicBezTo>
                    <a:pt x="1160" y="736"/>
                    <a:pt x="1163" y="682"/>
                    <a:pt x="1124" y="664"/>
                  </a:cubicBezTo>
                  <a:cubicBezTo>
                    <a:pt x="837" y="531"/>
                    <a:pt x="749" y="331"/>
                    <a:pt x="618" y="65"/>
                  </a:cubicBezTo>
                  <a:cubicBezTo>
                    <a:pt x="618" y="54"/>
                    <a:pt x="618" y="45"/>
                    <a:pt x="616" y="35"/>
                  </a:cubicBezTo>
                  <a:cubicBezTo>
                    <a:pt x="615" y="14"/>
                    <a:pt x="596" y="1"/>
                    <a:pt x="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53"/>
            <p:cNvSpPr/>
            <p:nvPr/>
          </p:nvSpPr>
          <p:spPr>
            <a:xfrm>
              <a:off x="3774168" y="3685467"/>
              <a:ext cx="44567" cy="66850"/>
            </a:xfrm>
            <a:custGeom>
              <a:avLst/>
              <a:gdLst/>
              <a:ahLst/>
              <a:cxnLst/>
              <a:rect l="l" t="t" r="r" b="b"/>
              <a:pathLst>
                <a:path w="1354" h="2031" extrusionOk="0">
                  <a:moveTo>
                    <a:pt x="675" y="1"/>
                  </a:moveTo>
                  <a:cubicBezTo>
                    <a:pt x="660" y="1"/>
                    <a:pt x="646" y="9"/>
                    <a:pt x="640" y="28"/>
                  </a:cubicBezTo>
                  <a:cubicBezTo>
                    <a:pt x="525" y="438"/>
                    <a:pt x="411" y="752"/>
                    <a:pt x="36" y="997"/>
                  </a:cubicBezTo>
                  <a:cubicBezTo>
                    <a:pt x="1" y="1020"/>
                    <a:pt x="7" y="1065"/>
                    <a:pt x="44" y="1081"/>
                  </a:cubicBezTo>
                  <a:cubicBezTo>
                    <a:pt x="439" y="1236"/>
                    <a:pt x="523" y="1552"/>
                    <a:pt x="596" y="1915"/>
                  </a:cubicBezTo>
                  <a:cubicBezTo>
                    <a:pt x="596" y="1925"/>
                    <a:pt x="593" y="1933"/>
                    <a:pt x="593" y="1943"/>
                  </a:cubicBezTo>
                  <a:cubicBezTo>
                    <a:pt x="593" y="1968"/>
                    <a:pt x="604" y="1990"/>
                    <a:pt x="618" y="2005"/>
                  </a:cubicBezTo>
                  <a:cubicBezTo>
                    <a:pt x="629" y="2018"/>
                    <a:pt x="645" y="2027"/>
                    <a:pt x="660" y="2027"/>
                  </a:cubicBezTo>
                  <a:cubicBezTo>
                    <a:pt x="668" y="2029"/>
                    <a:pt x="677" y="2030"/>
                    <a:pt x="685" y="2030"/>
                  </a:cubicBezTo>
                  <a:cubicBezTo>
                    <a:pt x="720" y="2030"/>
                    <a:pt x="754" y="2012"/>
                    <a:pt x="768" y="1969"/>
                  </a:cubicBezTo>
                  <a:cubicBezTo>
                    <a:pt x="910" y="1553"/>
                    <a:pt x="1005" y="1215"/>
                    <a:pt x="1321" y="885"/>
                  </a:cubicBezTo>
                  <a:cubicBezTo>
                    <a:pt x="1351" y="857"/>
                    <a:pt x="1353" y="793"/>
                    <a:pt x="1308" y="771"/>
                  </a:cubicBezTo>
                  <a:cubicBezTo>
                    <a:pt x="974" y="616"/>
                    <a:pt x="872" y="384"/>
                    <a:pt x="719" y="76"/>
                  </a:cubicBezTo>
                  <a:cubicBezTo>
                    <a:pt x="719" y="64"/>
                    <a:pt x="719" y="52"/>
                    <a:pt x="718" y="39"/>
                  </a:cubicBezTo>
                  <a:cubicBezTo>
                    <a:pt x="716" y="16"/>
                    <a:pt x="695" y="1"/>
                    <a:pt x="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53"/>
            <p:cNvSpPr/>
            <p:nvPr/>
          </p:nvSpPr>
          <p:spPr>
            <a:xfrm>
              <a:off x="4920398" y="3367279"/>
              <a:ext cx="9743" cy="11059"/>
            </a:xfrm>
            <a:custGeom>
              <a:avLst/>
              <a:gdLst/>
              <a:ahLst/>
              <a:cxnLst/>
              <a:rect l="l" t="t" r="r" b="b"/>
              <a:pathLst>
                <a:path w="296" h="336" extrusionOk="0">
                  <a:moveTo>
                    <a:pt x="184" y="0"/>
                  </a:moveTo>
                  <a:cubicBezTo>
                    <a:pt x="149" y="0"/>
                    <a:pt x="116" y="20"/>
                    <a:pt x="99" y="53"/>
                  </a:cubicBezTo>
                  <a:lnTo>
                    <a:pt x="99" y="54"/>
                  </a:lnTo>
                  <a:lnTo>
                    <a:pt x="22" y="206"/>
                  </a:lnTo>
                  <a:cubicBezTo>
                    <a:pt x="0" y="247"/>
                    <a:pt x="15" y="298"/>
                    <a:pt x="56" y="323"/>
                  </a:cubicBezTo>
                  <a:cubicBezTo>
                    <a:pt x="70" y="331"/>
                    <a:pt x="87" y="336"/>
                    <a:pt x="103" y="336"/>
                  </a:cubicBezTo>
                  <a:cubicBezTo>
                    <a:pt x="133" y="336"/>
                    <a:pt x="162" y="321"/>
                    <a:pt x="179" y="293"/>
                  </a:cubicBezTo>
                  <a:lnTo>
                    <a:pt x="179" y="291"/>
                  </a:lnTo>
                  <a:lnTo>
                    <a:pt x="266" y="146"/>
                  </a:lnTo>
                  <a:cubicBezTo>
                    <a:pt x="268" y="144"/>
                    <a:pt x="269" y="142"/>
                    <a:pt x="271" y="140"/>
                  </a:cubicBezTo>
                  <a:cubicBezTo>
                    <a:pt x="295" y="92"/>
                    <a:pt x="276" y="34"/>
                    <a:pt x="228" y="11"/>
                  </a:cubicBezTo>
                  <a:cubicBezTo>
                    <a:pt x="214" y="4"/>
                    <a:pt x="199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53"/>
            <p:cNvSpPr/>
            <p:nvPr/>
          </p:nvSpPr>
          <p:spPr>
            <a:xfrm>
              <a:off x="4939455" y="3329888"/>
              <a:ext cx="16063" cy="17313"/>
            </a:xfrm>
            <a:custGeom>
              <a:avLst/>
              <a:gdLst/>
              <a:ahLst/>
              <a:cxnLst/>
              <a:rect l="l" t="t" r="r" b="b"/>
              <a:pathLst>
                <a:path w="488" h="526" extrusionOk="0">
                  <a:moveTo>
                    <a:pt x="337" y="1"/>
                  </a:moveTo>
                  <a:cubicBezTo>
                    <a:pt x="295" y="1"/>
                    <a:pt x="254" y="21"/>
                    <a:pt x="228" y="57"/>
                  </a:cubicBezTo>
                  <a:lnTo>
                    <a:pt x="38" y="329"/>
                  </a:lnTo>
                  <a:cubicBezTo>
                    <a:pt x="0" y="383"/>
                    <a:pt x="11" y="459"/>
                    <a:pt x="65" y="499"/>
                  </a:cubicBezTo>
                  <a:cubicBezTo>
                    <a:pt x="88" y="517"/>
                    <a:pt x="115" y="525"/>
                    <a:pt x="141" y="525"/>
                  </a:cubicBezTo>
                  <a:cubicBezTo>
                    <a:pt x="179" y="525"/>
                    <a:pt x="216" y="508"/>
                    <a:pt x="241" y="477"/>
                  </a:cubicBezTo>
                  <a:lnTo>
                    <a:pt x="442" y="214"/>
                  </a:lnTo>
                  <a:cubicBezTo>
                    <a:pt x="443" y="213"/>
                    <a:pt x="445" y="211"/>
                    <a:pt x="446" y="208"/>
                  </a:cubicBezTo>
                  <a:cubicBezTo>
                    <a:pt x="487" y="149"/>
                    <a:pt x="472" y="67"/>
                    <a:pt x="413" y="24"/>
                  </a:cubicBezTo>
                  <a:cubicBezTo>
                    <a:pt x="390" y="9"/>
                    <a:pt x="363" y="1"/>
                    <a:pt x="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53"/>
            <p:cNvSpPr/>
            <p:nvPr/>
          </p:nvSpPr>
          <p:spPr>
            <a:xfrm>
              <a:off x="4966051" y="3296380"/>
              <a:ext cx="18630" cy="17873"/>
            </a:xfrm>
            <a:custGeom>
              <a:avLst/>
              <a:gdLst/>
              <a:ahLst/>
              <a:cxnLst/>
              <a:rect l="l" t="t" r="r" b="b"/>
              <a:pathLst>
                <a:path w="566" h="543" extrusionOk="0">
                  <a:moveTo>
                    <a:pt x="394" y="0"/>
                  </a:moveTo>
                  <a:cubicBezTo>
                    <a:pt x="353" y="0"/>
                    <a:pt x="311" y="17"/>
                    <a:pt x="281" y="50"/>
                  </a:cubicBezTo>
                  <a:lnTo>
                    <a:pt x="55" y="290"/>
                  </a:lnTo>
                  <a:cubicBezTo>
                    <a:pt x="1" y="349"/>
                    <a:pt x="2" y="440"/>
                    <a:pt x="59" y="499"/>
                  </a:cubicBezTo>
                  <a:cubicBezTo>
                    <a:pt x="88" y="528"/>
                    <a:pt x="127" y="543"/>
                    <a:pt x="165" y="543"/>
                  </a:cubicBezTo>
                  <a:cubicBezTo>
                    <a:pt x="203" y="543"/>
                    <a:pt x="242" y="528"/>
                    <a:pt x="271" y="499"/>
                  </a:cubicBezTo>
                  <a:lnTo>
                    <a:pt x="504" y="265"/>
                  </a:lnTo>
                  <a:lnTo>
                    <a:pt x="507" y="261"/>
                  </a:lnTo>
                  <a:cubicBezTo>
                    <a:pt x="566" y="199"/>
                    <a:pt x="562" y="100"/>
                    <a:pt x="500" y="41"/>
                  </a:cubicBezTo>
                  <a:cubicBezTo>
                    <a:pt x="470" y="14"/>
                    <a:pt x="432" y="0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53"/>
            <p:cNvSpPr/>
            <p:nvPr/>
          </p:nvSpPr>
          <p:spPr>
            <a:xfrm>
              <a:off x="4997517" y="3268436"/>
              <a:ext cx="21099" cy="17083"/>
            </a:xfrm>
            <a:custGeom>
              <a:avLst/>
              <a:gdLst/>
              <a:ahLst/>
              <a:cxnLst/>
              <a:rect l="l" t="t" r="r" b="b"/>
              <a:pathLst>
                <a:path w="641" h="519" extrusionOk="0">
                  <a:moveTo>
                    <a:pt x="454" y="1"/>
                  </a:moveTo>
                  <a:cubicBezTo>
                    <a:pt x="421" y="1"/>
                    <a:pt x="387" y="11"/>
                    <a:pt x="359" y="32"/>
                  </a:cubicBezTo>
                  <a:lnTo>
                    <a:pt x="91" y="223"/>
                  </a:lnTo>
                  <a:cubicBezTo>
                    <a:pt x="17" y="275"/>
                    <a:pt x="0" y="375"/>
                    <a:pt x="50" y="450"/>
                  </a:cubicBezTo>
                  <a:cubicBezTo>
                    <a:pt x="82" y="494"/>
                    <a:pt x="132" y="519"/>
                    <a:pt x="184" y="519"/>
                  </a:cubicBezTo>
                  <a:cubicBezTo>
                    <a:pt x="216" y="519"/>
                    <a:pt x="248" y="509"/>
                    <a:pt x="277" y="489"/>
                  </a:cubicBezTo>
                  <a:lnTo>
                    <a:pt x="548" y="301"/>
                  </a:lnTo>
                  <a:lnTo>
                    <a:pt x="549" y="299"/>
                  </a:lnTo>
                  <a:cubicBezTo>
                    <a:pt x="624" y="248"/>
                    <a:pt x="641" y="144"/>
                    <a:pt x="587" y="70"/>
                  </a:cubicBezTo>
                  <a:cubicBezTo>
                    <a:pt x="556" y="25"/>
                    <a:pt x="505" y="1"/>
                    <a:pt x="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53"/>
            <p:cNvSpPr/>
            <p:nvPr/>
          </p:nvSpPr>
          <p:spPr>
            <a:xfrm>
              <a:off x="5034876" y="3249576"/>
              <a:ext cx="22810" cy="14713"/>
            </a:xfrm>
            <a:custGeom>
              <a:avLst/>
              <a:gdLst/>
              <a:ahLst/>
              <a:cxnLst/>
              <a:rect l="l" t="t" r="r" b="b"/>
              <a:pathLst>
                <a:path w="693" h="447" extrusionOk="0">
                  <a:moveTo>
                    <a:pt x="505" y="1"/>
                  </a:moveTo>
                  <a:cubicBezTo>
                    <a:pt x="487" y="1"/>
                    <a:pt x="469" y="4"/>
                    <a:pt x="451" y="10"/>
                  </a:cubicBezTo>
                  <a:lnTo>
                    <a:pt x="139" y="116"/>
                  </a:lnTo>
                  <a:lnTo>
                    <a:pt x="134" y="115"/>
                  </a:lnTo>
                  <a:cubicBezTo>
                    <a:pt x="47" y="147"/>
                    <a:pt x="0" y="243"/>
                    <a:pt x="31" y="332"/>
                  </a:cubicBezTo>
                  <a:cubicBezTo>
                    <a:pt x="57" y="403"/>
                    <a:pt x="122" y="447"/>
                    <a:pt x="193" y="447"/>
                  </a:cubicBezTo>
                  <a:cubicBezTo>
                    <a:pt x="211" y="447"/>
                    <a:pt x="230" y="444"/>
                    <a:pt x="248" y="438"/>
                  </a:cubicBezTo>
                  <a:lnTo>
                    <a:pt x="560" y="328"/>
                  </a:lnTo>
                  <a:cubicBezTo>
                    <a:pt x="647" y="297"/>
                    <a:pt x="693" y="204"/>
                    <a:pt x="664" y="115"/>
                  </a:cubicBezTo>
                  <a:cubicBezTo>
                    <a:pt x="640" y="45"/>
                    <a:pt x="575" y="1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53"/>
            <p:cNvSpPr/>
            <p:nvPr/>
          </p:nvSpPr>
          <p:spPr>
            <a:xfrm>
              <a:off x="5078027" y="3243355"/>
              <a:ext cx="21921" cy="11454"/>
            </a:xfrm>
            <a:custGeom>
              <a:avLst/>
              <a:gdLst/>
              <a:ahLst/>
              <a:cxnLst/>
              <a:rect l="l" t="t" r="r" b="b"/>
              <a:pathLst>
                <a:path w="666" h="348" extrusionOk="0">
                  <a:moveTo>
                    <a:pt x="498" y="1"/>
                  </a:moveTo>
                  <a:cubicBezTo>
                    <a:pt x="495" y="1"/>
                    <a:pt x="492" y="1"/>
                    <a:pt x="488" y="1"/>
                  </a:cubicBezTo>
                  <a:lnTo>
                    <a:pt x="159" y="22"/>
                  </a:lnTo>
                  <a:lnTo>
                    <a:pt x="158" y="22"/>
                  </a:lnTo>
                  <a:cubicBezTo>
                    <a:pt x="68" y="29"/>
                    <a:pt x="0" y="106"/>
                    <a:pt x="8" y="197"/>
                  </a:cubicBezTo>
                  <a:cubicBezTo>
                    <a:pt x="14" y="281"/>
                    <a:pt x="86" y="347"/>
                    <a:pt x="169" y="347"/>
                  </a:cubicBezTo>
                  <a:cubicBezTo>
                    <a:pt x="173" y="347"/>
                    <a:pt x="177" y="347"/>
                    <a:pt x="181" y="347"/>
                  </a:cubicBezTo>
                  <a:lnTo>
                    <a:pt x="511" y="322"/>
                  </a:lnTo>
                  <a:cubicBezTo>
                    <a:pt x="599" y="316"/>
                    <a:pt x="665" y="239"/>
                    <a:pt x="660" y="151"/>
                  </a:cubicBezTo>
                  <a:cubicBezTo>
                    <a:pt x="655" y="67"/>
                    <a:pt x="583" y="1"/>
                    <a:pt x="4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53"/>
            <p:cNvSpPr/>
            <p:nvPr/>
          </p:nvSpPr>
          <p:spPr>
            <a:xfrm>
              <a:off x="5121508" y="3245329"/>
              <a:ext cx="21461" cy="12014"/>
            </a:xfrm>
            <a:custGeom>
              <a:avLst/>
              <a:gdLst/>
              <a:ahLst/>
              <a:cxnLst/>
              <a:rect l="l" t="t" r="r" b="b"/>
              <a:pathLst>
                <a:path w="652" h="365" extrusionOk="0">
                  <a:moveTo>
                    <a:pt x="166" y="0"/>
                  </a:moveTo>
                  <a:cubicBezTo>
                    <a:pt x="92" y="0"/>
                    <a:pt x="28" y="52"/>
                    <a:pt x="15" y="126"/>
                  </a:cubicBezTo>
                  <a:cubicBezTo>
                    <a:pt x="0" y="210"/>
                    <a:pt x="56" y="290"/>
                    <a:pt x="139" y="304"/>
                  </a:cubicBezTo>
                  <a:lnTo>
                    <a:pt x="464" y="362"/>
                  </a:lnTo>
                  <a:cubicBezTo>
                    <a:pt x="473" y="364"/>
                    <a:pt x="482" y="365"/>
                    <a:pt x="491" y="365"/>
                  </a:cubicBezTo>
                  <a:cubicBezTo>
                    <a:pt x="558" y="365"/>
                    <a:pt x="619" y="318"/>
                    <a:pt x="635" y="249"/>
                  </a:cubicBezTo>
                  <a:cubicBezTo>
                    <a:pt x="652" y="169"/>
                    <a:pt x="602" y="90"/>
                    <a:pt x="522" y="73"/>
                  </a:cubicBezTo>
                  <a:lnTo>
                    <a:pt x="198" y="4"/>
                  </a:lnTo>
                  <a:cubicBezTo>
                    <a:pt x="197" y="4"/>
                    <a:pt x="194" y="4"/>
                    <a:pt x="193" y="3"/>
                  </a:cubicBezTo>
                  <a:cubicBezTo>
                    <a:pt x="184" y="1"/>
                    <a:pt x="175" y="0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53"/>
            <p:cNvSpPr/>
            <p:nvPr/>
          </p:nvSpPr>
          <p:spPr>
            <a:xfrm>
              <a:off x="5162948" y="3260010"/>
              <a:ext cx="18729" cy="14384"/>
            </a:xfrm>
            <a:custGeom>
              <a:avLst/>
              <a:gdLst/>
              <a:ahLst/>
              <a:cxnLst/>
              <a:rect l="l" t="t" r="r" b="b"/>
              <a:pathLst>
                <a:path w="569" h="437" extrusionOk="0">
                  <a:moveTo>
                    <a:pt x="151" y="0"/>
                  </a:moveTo>
                  <a:cubicBezTo>
                    <a:pt x="107" y="0"/>
                    <a:pt x="64" y="23"/>
                    <a:pt x="39" y="63"/>
                  </a:cubicBezTo>
                  <a:cubicBezTo>
                    <a:pt x="0" y="124"/>
                    <a:pt x="20" y="206"/>
                    <a:pt x="82" y="244"/>
                  </a:cubicBezTo>
                  <a:lnTo>
                    <a:pt x="362" y="419"/>
                  </a:lnTo>
                  <a:cubicBezTo>
                    <a:pt x="382" y="431"/>
                    <a:pt x="405" y="437"/>
                    <a:pt x="427" y="437"/>
                  </a:cubicBezTo>
                  <a:cubicBezTo>
                    <a:pt x="467" y="437"/>
                    <a:pt x="506" y="418"/>
                    <a:pt x="530" y="383"/>
                  </a:cubicBezTo>
                  <a:cubicBezTo>
                    <a:pt x="568" y="328"/>
                    <a:pt x="554" y="250"/>
                    <a:pt x="498" y="212"/>
                  </a:cubicBezTo>
                  <a:lnTo>
                    <a:pt x="226" y="25"/>
                  </a:lnTo>
                  <a:cubicBezTo>
                    <a:pt x="225" y="25"/>
                    <a:pt x="222" y="22"/>
                    <a:pt x="220" y="21"/>
                  </a:cubicBezTo>
                  <a:cubicBezTo>
                    <a:pt x="199" y="7"/>
                    <a:pt x="175" y="0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53"/>
            <p:cNvSpPr/>
            <p:nvPr/>
          </p:nvSpPr>
          <p:spPr>
            <a:xfrm>
              <a:off x="5195632" y="3290752"/>
              <a:ext cx="9743" cy="11125"/>
            </a:xfrm>
            <a:custGeom>
              <a:avLst/>
              <a:gdLst/>
              <a:ahLst/>
              <a:cxnLst/>
              <a:rect l="l" t="t" r="r" b="b"/>
              <a:pathLst>
                <a:path w="296" h="338" extrusionOk="0">
                  <a:moveTo>
                    <a:pt x="110" y="0"/>
                  </a:moveTo>
                  <a:cubicBezTo>
                    <a:pt x="93" y="0"/>
                    <a:pt x="76" y="4"/>
                    <a:pt x="61" y="13"/>
                  </a:cubicBezTo>
                  <a:cubicBezTo>
                    <a:pt x="16" y="41"/>
                    <a:pt x="1" y="99"/>
                    <a:pt x="27" y="145"/>
                  </a:cubicBezTo>
                  <a:lnTo>
                    <a:pt x="115" y="291"/>
                  </a:lnTo>
                  <a:lnTo>
                    <a:pt x="117" y="294"/>
                  </a:lnTo>
                  <a:cubicBezTo>
                    <a:pt x="134" y="322"/>
                    <a:pt x="163" y="338"/>
                    <a:pt x="194" y="338"/>
                  </a:cubicBezTo>
                  <a:cubicBezTo>
                    <a:pt x="207" y="338"/>
                    <a:pt x="221" y="335"/>
                    <a:pt x="234" y="328"/>
                  </a:cubicBezTo>
                  <a:cubicBezTo>
                    <a:pt x="277" y="307"/>
                    <a:pt x="296" y="253"/>
                    <a:pt x="274" y="209"/>
                  </a:cubicBezTo>
                  <a:lnTo>
                    <a:pt x="198" y="57"/>
                  </a:lnTo>
                  <a:lnTo>
                    <a:pt x="196" y="52"/>
                  </a:lnTo>
                  <a:cubicBezTo>
                    <a:pt x="196" y="51"/>
                    <a:pt x="194" y="48"/>
                    <a:pt x="192" y="46"/>
                  </a:cubicBezTo>
                  <a:cubicBezTo>
                    <a:pt x="174" y="17"/>
                    <a:pt x="142" y="0"/>
                    <a:pt x="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53"/>
            <p:cNvSpPr/>
            <p:nvPr/>
          </p:nvSpPr>
          <p:spPr>
            <a:xfrm>
              <a:off x="5148522" y="3640999"/>
              <a:ext cx="47332" cy="47266"/>
            </a:xfrm>
            <a:custGeom>
              <a:avLst/>
              <a:gdLst/>
              <a:ahLst/>
              <a:cxnLst/>
              <a:rect l="l" t="t" r="r" b="b"/>
              <a:pathLst>
                <a:path w="1438" h="1436" extrusionOk="0">
                  <a:moveTo>
                    <a:pt x="781" y="0"/>
                  </a:moveTo>
                  <a:cubicBezTo>
                    <a:pt x="772" y="0"/>
                    <a:pt x="764" y="0"/>
                    <a:pt x="755" y="1"/>
                  </a:cubicBezTo>
                  <a:cubicBezTo>
                    <a:pt x="714" y="4"/>
                    <a:pt x="670" y="10"/>
                    <a:pt x="628" y="20"/>
                  </a:cubicBezTo>
                  <a:lnTo>
                    <a:pt x="592" y="16"/>
                  </a:lnTo>
                  <a:cubicBezTo>
                    <a:pt x="583" y="15"/>
                    <a:pt x="573" y="15"/>
                    <a:pt x="564" y="15"/>
                  </a:cubicBezTo>
                  <a:cubicBezTo>
                    <a:pt x="522" y="15"/>
                    <a:pt x="478" y="21"/>
                    <a:pt x="442" y="34"/>
                  </a:cubicBezTo>
                  <a:cubicBezTo>
                    <a:pt x="233" y="108"/>
                    <a:pt x="84" y="286"/>
                    <a:pt x="42" y="504"/>
                  </a:cubicBezTo>
                  <a:cubicBezTo>
                    <a:pt x="0" y="712"/>
                    <a:pt x="16" y="943"/>
                    <a:pt x="125" y="1129"/>
                  </a:cubicBezTo>
                  <a:cubicBezTo>
                    <a:pt x="178" y="1218"/>
                    <a:pt x="256" y="1299"/>
                    <a:pt x="347" y="1350"/>
                  </a:cubicBezTo>
                  <a:cubicBezTo>
                    <a:pt x="444" y="1404"/>
                    <a:pt x="539" y="1426"/>
                    <a:pt x="650" y="1435"/>
                  </a:cubicBezTo>
                  <a:cubicBezTo>
                    <a:pt x="659" y="1436"/>
                    <a:pt x="668" y="1436"/>
                    <a:pt x="677" y="1436"/>
                  </a:cubicBezTo>
                  <a:cubicBezTo>
                    <a:pt x="692" y="1436"/>
                    <a:pt x="707" y="1435"/>
                    <a:pt x="722" y="1433"/>
                  </a:cubicBezTo>
                  <a:cubicBezTo>
                    <a:pt x="778" y="1428"/>
                    <a:pt x="835" y="1421"/>
                    <a:pt x="888" y="1406"/>
                  </a:cubicBezTo>
                  <a:cubicBezTo>
                    <a:pt x="938" y="1392"/>
                    <a:pt x="988" y="1369"/>
                    <a:pt x="1037" y="1347"/>
                  </a:cubicBezTo>
                  <a:cubicBezTo>
                    <a:pt x="1063" y="1335"/>
                    <a:pt x="1085" y="1321"/>
                    <a:pt x="1108" y="1305"/>
                  </a:cubicBezTo>
                  <a:cubicBezTo>
                    <a:pt x="1198" y="1239"/>
                    <a:pt x="1274" y="1169"/>
                    <a:pt x="1331" y="1070"/>
                  </a:cubicBezTo>
                  <a:cubicBezTo>
                    <a:pt x="1394" y="961"/>
                    <a:pt x="1419" y="853"/>
                    <a:pt x="1433" y="731"/>
                  </a:cubicBezTo>
                  <a:cubicBezTo>
                    <a:pt x="1437" y="700"/>
                    <a:pt x="1437" y="670"/>
                    <a:pt x="1435" y="639"/>
                  </a:cubicBezTo>
                  <a:cubicBezTo>
                    <a:pt x="1428" y="582"/>
                    <a:pt x="1421" y="520"/>
                    <a:pt x="1403" y="463"/>
                  </a:cubicBezTo>
                  <a:cubicBezTo>
                    <a:pt x="1364" y="353"/>
                    <a:pt x="1309" y="246"/>
                    <a:pt x="1218" y="170"/>
                  </a:cubicBezTo>
                  <a:cubicBezTo>
                    <a:pt x="1132" y="97"/>
                    <a:pt x="1032" y="37"/>
                    <a:pt x="919" y="17"/>
                  </a:cubicBezTo>
                  <a:cubicBezTo>
                    <a:pt x="875" y="9"/>
                    <a:pt x="827" y="0"/>
                    <a:pt x="7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53"/>
            <p:cNvSpPr/>
            <p:nvPr/>
          </p:nvSpPr>
          <p:spPr>
            <a:xfrm>
              <a:off x="4840570" y="3731482"/>
              <a:ext cx="41802" cy="40749"/>
            </a:xfrm>
            <a:custGeom>
              <a:avLst/>
              <a:gdLst/>
              <a:ahLst/>
              <a:cxnLst/>
              <a:rect l="l" t="t" r="r" b="b"/>
              <a:pathLst>
                <a:path w="1270" h="1238" extrusionOk="0">
                  <a:moveTo>
                    <a:pt x="617" y="0"/>
                  </a:moveTo>
                  <a:cubicBezTo>
                    <a:pt x="603" y="0"/>
                    <a:pt x="589" y="1"/>
                    <a:pt x="575" y="2"/>
                  </a:cubicBezTo>
                  <a:cubicBezTo>
                    <a:pt x="473" y="13"/>
                    <a:pt x="384" y="30"/>
                    <a:pt x="296" y="85"/>
                  </a:cubicBezTo>
                  <a:cubicBezTo>
                    <a:pt x="210" y="136"/>
                    <a:pt x="142" y="204"/>
                    <a:pt x="90" y="290"/>
                  </a:cubicBezTo>
                  <a:cubicBezTo>
                    <a:pt x="84" y="300"/>
                    <a:pt x="79" y="311"/>
                    <a:pt x="74" y="321"/>
                  </a:cubicBezTo>
                  <a:cubicBezTo>
                    <a:pt x="58" y="359"/>
                    <a:pt x="39" y="395"/>
                    <a:pt x="27" y="433"/>
                  </a:cubicBezTo>
                  <a:cubicBezTo>
                    <a:pt x="13" y="482"/>
                    <a:pt x="7" y="537"/>
                    <a:pt x="4" y="587"/>
                  </a:cubicBezTo>
                  <a:cubicBezTo>
                    <a:pt x="1" y="610"/>
                    <a:pt x="3" y="633"/>
                    <a:pt x="5" y="656"/>
                  </a:cubicBezTo>
                  <a:cubicBezTo>
                    <a:pt x="10" y="704"/>
                    <a:pt x="16" y="762"/>
                    <a:pt x="31" y="812"/>
                  </a:cubicBezTo>
                  <a:cubicBezTo>
                    <a:pt x="63" y="917"/>
                    <a:pt x="113" y="1006"/>
                    <a:pt x="190" y="1083"/>
                  </a:cubicBezTo>
                  <a:cubicBezTo>
                    <a:pt x="198" y="1092"/>
                    <a:pt x="206" y="1099"/>
                    <a:pt x="216" y="1107"/>
                  </a:cubicBezTo>
                  <a:cubicBezTo>
                    <a:pt x="246" y="1131"/>
                    <a:pt x="278" y="1158"/>
                    <a:pt x="313" y="1179"/>
                  </a:cubicBezTo>
                  <a:cubicBezTo>
                    <a:pt x="373" y="1219"/>
                    <a:pt x="447" y="1235"/>
                    <a:pt x="518" y="1237"/>
                  </a:cubicBezTo>
                  <a:cubicBezTo>
                    <a:pt x="523" y="1238"/>
                    <a:pt x="527" y="1238"/>
                    <a:pt x="532" y="1238"/>
                  </a:cubicBezTo>
                  <a:cubicBezTo>
                    <a:pt x="559" y="1238"/>
                    <a:pt x="584" y="1233"/>
                    <a:pt x="608" y="1226"/>
                  </a:cubicBezTo>
                  <a:cubicBezTo>
                    <a:pt x="620" y="1226"/>
                    <a:pt x="631" y="1227"/>
                    <a:pt x="643" y="1227"/>
                  </a:cubicBezTo>
                  <a:cubicBezTo>
                    <a:pt x="693" y="1227"/>
                    <a:pt x="744" y="1221"/>
                    <a:pt x="791" y="1209"/>
                  </a:cubicBezTo>
                  <a:cubicBezTo>
                    <a:pt x="892" y="1183"/>
                    <a:pt x="974" y="1130"/>
                    <a:pt x="1053" y="1064"/>
                  </a:cubicBezTo>
                  <a:cubicBezTo>
                    <a:pt x="1071" y="1049"/>
                    <a:pt x="1088" y="1032"/>
                    <a:pt x="1102" y="1013"/>
                  </a:cubicBezTo>
                  <a:cubicBezTo>
                    <a:pt x="1136" y="971"/>
                    <a:pt x="1169" y="932"/>
                    <a:pt x="1191" y="884"/>
                  </a:cubicBezTo>
                  <a:cubicBezTo>
                    <a:pt x="1234" y="793"/>
                    <a:pt x="1269" y="693"/>
                    <a:pt x="1257" y="587"/>
                  </a:cubicBezTo>
                  <a:cubicBezTo>
                    <a:pt x="1254" y="544"/>
                    <a:pt x="1250" y="490"/>
                    <a:pt x="1233" y="444"/>
                  </a:cubicBezTo>
                  <a:cubicBezTo>
                    <a:pt x="1217" y="400"/>
                    <a:pt x="1200" y="352"/>
                    <a:pt x="1173" y="312"/>
                  </a:cubicBezTo>
                  <a:cubicBezTo>
                    <a:pt x="1116" y="225"/>
                    <a:pt x="1057" y="170"/>
                    <a:pt x="972" y="110"/>
                  </a:cubicBezTo>
                  <a:cubicBezTo>
                    <a:pt x="916" y="71"/>
                    <a:pt x="850" y="45"/>
                    <a:pt x="786" y="27"/>
                  </a:cubicBezTo>
                  <a:cubicBezTo>
                    <a:pt x="732" y="10"/>
                    <a:pt x="673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53"/>
            <p:cNvSpPr/>
            <p:nvPr/>
          </p:nvSpPr>
          <p:spPr>
            <a:xfrm>
              <a:off x="3670322" y="4522987"/>
              <a:ext cx="119613" cy="119613"/>
            </a:xfrm>
            <a:custGeom>
              <a:avLst/>
              <a:gdLst/>
              <a:ahLst/>
              <a:cxnLst/>
              <a:rect l="l" t="t" r="r" b="b"/>
              <a:pathLst>
                <a:path w="3634" h="3634" extrusionOk="0">
                  <a:moveTo>
                    <a:pt x="1816" y="0"/>
                  </a:moveTo>
                  <a:cubicBezTo>
                    <a:pt x="813" y="0"/>
                    <a:pt x="0" y="814"/>
                    <a:pt x="0" y="1817"/>
                  </a:cubicBezTo>
                  <a:cubicBezTo>
                    <a:pt x="0" y="2821"/>
                    <a:pt x="814" y="3633"/>
                    <a:pt x="1816" y="3633"/>
                  </a:cubicBezTo>
                  <a:cubicBezTo>
                    <a:pt x="1817" y="3633"/>
                    <a:pt x="1818" y="3633"/>
                    <a:pt x="1818" y="3633"/>
                  </a:cubicBezTo>
                  <a:cubicBezTo>
                    <a:pt x="2821" y="3633"/>
                    <a:pt x="3634" y="2820"/>
                    <a:pt x="3634" y="1817"/>
                  </a:cubicBezTo>
                  <a:cubicBezTo>
                    <a:pt x="3634" y="813"/>
                    <a:pt x="282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53"/>
            <p:cNvSpPr/>
            <p:nvPr/>
          </p:nvSpPr>
          <p:spPr>
            <a:xfrm>
              <a:off x="3664660" y="4517358"/>
              <a:ext cx="130870" cy="130837"/>
            </a:xfrm>
            <a:custGeom>
              <a:avLst/>
              <a:gdLst/>
              <a:ahLst/>
              <a:cxnLst/>
              <a:rect l="l" t="t" r="r" b="b"/>
              <a:pathLst>
                <a:path w="3976" h="3975" extrusionOk="0">
                  <a:moveTo>
                    <a:pt x="1987" y="341"/>
                  </a:moveTo>
                  <a:cubicBezTo>
                    <a:pt x="2896" y="341"/>
                    <a:pt x="3635" y="1080"/>
                    <a:pt x="3634" y="1988"/>
                  </a:cubicBezTo>
                  <a:cubicBezTo>
                    <a:pt x="3634" y="2896"/>
                    <a:pt x="2896" y="3634"/>
                    <a:pt x="1987" y="3634"/>
                  </a:cubicBezTo>
                  <a:cubicBezTo>
                    <a:pt x="1081" y="3634"/>
                    <a:pt x="341" y="2896"/>
                    <a:pt x="341" y="1988"/>
                  </a:cubicBezTo>
                  <a:cubicBezTo>
                    <a:pt x="341" y="1080"/>
                    <a:pt x="1079" y="341"/>
                    <a:pt x="1987" y="341"/>
                  </a:cubicBezTo>
                  <a:close/>
                  <a:moveTo>
                    <a:pt x="1987" y="1"/>
                  </a:moveTo>
                  <a:cubicBezTo>
                    <a:pt x="891" y="1"/>
                    <a:pt x="1" y="892"/>
                    <a:pt x="1" y="1988"/>
                  </a:cubicBezTo>
                  <a:cubicBezTo>
                    <a:pt x="1" y="3084"/>
                    <a:pt x="891" y="3975"/>
                    <a:pt x="1987" y="3975"/>
                  </a:cubicBezTo>
                  <a:cubicBezTo>
                    <a:pt x="3083" y="3975"/>
                    <a:pt x="3976" y="3084"/>
                    <a:pt x="3975" y="1988"/>
                  </a:cubicBezTo>
                  <a:cubicBezTo>
                    <a:pt x="3975" y="892"/>
                    <a:pt x="3083" y="1"/>
                    <a:pt x="1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53"/>
            <p:cNvSpPr/>
            <p:nvPr/>
          </p:nvSpPr>
          <p:spPr>
            <a:xfrm>
              <a:off x="4435561" y="4588422"/>
              <a:ext cx="119613" cy="119613"/>
            </a:xfrm>
            <a:custGeom>
              <a:avLst/>
              <a:gdLst/>
              <a:ahLst/>
              <a:cxnLst/>
              <a:rect l="l" t="t" r="r" b="b"/>
              <a:pathLst>
                <a:path w="3634" h="3634" extrusionOk="0">
                  <a:moveTo>
                    <a:pt x="1817" y="1"/>
                  </a:moveTo>
                  <a:cubicBezTo>
                    <a:pt x="813" y="1"/>
                    <a:pt x="0" y="815"/>
                    <a:pt x="0" y="1817"/>
                  </a:cubicBezTo>
                  <a:cubicBezTo>
                    <a:pt x="0" y="2821"/>
                    <a:pt x="814" y="3634"/>
                    <a:pt x="1817" y="3634"/>
                  </a:cubicBezTo>
                  <a:cubicBezTo>
                    <a:pt x="2822" y="3634"/>
                    <a:pt x="3634" y="2821"/>
                    <a:pt x="3634" y="1817"/>
                  </a:cubicBezTo>
                  <a:cubicBezTo>
                    <a:pt x="3634" y="813"/>
                    <a:pt x="2820" y="1"/>
                    <a:pt x="1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53"/>
            <p:cNvSpPr/>
            <p:nvPr/>
          </p:nvSpPr>
          <p:spPr>
            <a:xfrm>
              <a:off x="4429932" y="4582826"/>
              <a:ext cx="130837" cy="130837"/>
            </a:xfrm>
            <a:custGeom>
              <a:avLst/>
              <a:gdLst/>
              <a:ahLst/>
              <a:cxnLst/>
              <a:rect l="l" t="t" r="r" b="b"/>
              <a:pathLst>
                <a:path w="3975" h="3975" extrusionOk="0">
                  <a:moveTo>
                    <a:pt x="1988" y="341"/>
                  </a:moveTo>
                  <a:cubicBezTo>
                    <a:pt x="2897" y="341"/>
                    <a:pt x="3636" y="1079"/>
                    <a:pt x="3636" y="1987"/>
                  </a:cubicBezTo>
                  <a:cubicBezTo>
                    <a:pt x="3636" y="2895"/>
                    <a:pt x="2897" y="3634"/>
                    <a:pt x="1988" y="3634"/>
                  </a:cubicBezTo>
                  <a:cubicBezTo>
                    <a:pt x="1081" y="3634"/>
                    <a:pt x="341" y="2895"/>
                    <a:pt x="341" y="1987"/>
                  </a:cubicBezTo>
                  <a:cubicBezTo>
                    <a:pt x="341" y="1080"/>
                    <a:pt x="1080" y="341"/>
                    <a:pt x="1988" y="341"/>
                  </a:cubicBezTo>
                  <a:close/>
                  <a:moveTo>
                    <a:pt x="1988" y="0"/>
                  </a:moveTo>
                  <a:cubicBezTo>
                    <a:pt x="893" y="0"/>
                    <a:pt x="1" y="891"/>
                    <a:pt x="1" y="1987"/>
                  </a:cubicBezTo>
                  <a:cubicBezTo>
                    <a:pt x="1" y="3083"/>
                    <a:pt x="893" y="3974"/>
                    <a:pt x="1988" y="3974"/>
                  </a:cubicBezTo>
                  <a:cubicBezTo>
                    <a:pt x="3084" y="3974"/>
                    <a:pt x="3975" y="3083"/>
                    <a:pt x="3975" y="1987"/>
                  </a:cubicBezTo>
                  <a:cubicBezTo>
                    <a:pt x="3975" y="891"/>
                    <a:pt x="3084" y="0"/>
                    <a:pt x="1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53"/>
            <p:cNvSpPr/>
            <p:nvPr/>
          </p:nvSpPr>
          <p:spPr>
            <a:xfrm>
              <a:off x="3619394" y="2991194"/>
              <a:ext cx="1485388" cy="1563528"/>
            </a:xfrm>
            <a:custGeom>
              <a:avLst/>
              <a:gdLst/>
              <a:ahLst/>
              <a:cxnLst/>
              <a:rect l="l" t="t" r="r" b="b"/>
              <a:pathLst>
                <a:path w="45128" h="47502" extrusionOk="0">
                  <a:moveTo>
                    <a:pt x="13790" y="0"/>
                  </a:moveTo>
                  <a:cubicBezTo>
                    <a:pt x="13782" y="0"/>
                    <a:pt x="13774" y="1"/>
                    <a:pt x="13766" y="3"/>
                  </a:cubicBezTo>
                  <a:lnTo>
                    <a:pt x="13758" y="4"/>
                  </a:lnTo>
                  <a:cubicBezTo>
                    <a:pt x="13758" y="4"/>
                    <a:pt x="13728" y="11"/>
                    <a:pt x="13665" y="33"/>
                  </a:cubicBezTo>
                  <a:cubicBezTo>
                    <a:pt x="13600" y="51"/>
                    <a:pt x="13512" y="87"/>
                    <a:pt x="13395" y="132"/>
                  </a:cubicBezTo>
                  <a:cubicBezTo>
                    <a:pt x="13167" y="230"/>
                    <a:pt x="12834" y="390"/>
                    <a:pt x="12427" y="642"/>
                  </a:cubicBezTo>
                  <a:cubicBezTo>
                    <a:pt x="11620" y="1151"/>
                    <a:pt x="10510" y="2027"/>
                    <a:pt x="9354" y="3371"/>
                  </a:cubicBezTo>
                  <a:cubicBezTo>
                    <a:pt x="8760" y="4031"/>
                    <a:pt x="8179" y="4822"/>
                    <a:pt x="7565" y="5695"/>
                  </a:cubicBezTo>
                  <a:cubicBezTo>
                    <a:pt x="7419" y="5918"/>
                    <a:pt x="7270" y="6147"/>
                    <a:pt x="7120" y="6380"/>
                  </a:cubicBezTo>
                  <a:cubicBezTo>
                    <a:pt x="6970" y="6614"/>
                    <a:pt x="6811" y="6847"/>
                    <a:pt x="6669" y="7098"/>
                  </a:cubicBezTo>
                  <a:cubicBezTo>
                    <a:pt x="6381" y="7594"/>
                    <a:pt x="6065" y="8106"/>
                    <a:pt x="5780" y="8647"/>
                  </a:cubicBezTo>
                  <a:cubicBezTo>
                    <a:pt x="4619" y="10829"/>
                    <a:pt x="3625" y="13438"/>
                    <a:pt x="2802" y="16353"/>
                  </a:cubicBezTo>
                  <a:cubicBezTo>
                    <a:pt x="1979" y="19268"/>
                    <a:pt x="1320" y="22488"/>
                    <a:pt x="834" y="25920"/>
                  </a:cubicBezTo>
                  <a:cubicBezTo>
                    <a:pt x="355" y="29352"/>
                    <a:pt x="35" y="33002"/>
                    <a:pt x="4" y="36788"/>
                  </a:cubicBezTo>
                  <a:cubicBezTo>
                    <a:pt x="1" y="37735"/>
                    <a:pt x="13" y="38691"/>
                    <a:pt x="61" y="39651"/>
                  </a:cubicBezTo>
                  <a:cubicBezTo>
                    <a:pt x="108" y="40613"/>
                    <a:pt x="187" y="41582"/>
                    <a:pt x="339" y="42554"/>
                  </a:cubicBezTo>
                  <a:cubicBezTo>
                    <a:pt x="418" y="43039"/>
                    <a:pt x="517" y="43524"/>
                    <a:pt x="671" y="44007"/>
                  </a:cubicBezTo>
                  <a:cubicBezTo>
                    <a:pt x="754" y="44246"/>
                    <a:pt x="846" y="44489"/>
                    <a:pt x="998" y="44720"/>
                  </a:cubicBezTo>
                  <a:lnTo>
                    <a:pt x="1059" y="44806"/>
                  </a:lnTo>
                  <a:lnTo>
                    <a:pt x="1134" y="44889"/>
                  </a:lnTo>
                  <a:lnTo>
                    <a:pt x="1172" y="44931"/>
                  </a:lnTo>
                  <a:cubicBezTo>
                    <a:pt x="1210" y="44968"/>
                    <a:pt x="1204" y="44957"/>
                    <a:pt x="1221" y="44973"/>
                  </a:cubicBezTo>
                  <a:lnTo>
                    <a:pt x="1294" y="45028"/>
                  </a:lnTo>
                  <a:cubicBezTo>
                    <a:pt x="1357" y="45066"/>
                    <a:pt x="1427" y="45109"/>
                    <a:pt x="1488" y="45139"/>
                  </a:cubicBezTo>
                  <a:cubicBezTo>
                    <a:pt x="1549" y="45166"/>
                    <a:pt x="1608" y="45197"/>
                    <a:pt x="1668" y="45220"/>
                  </a:cubicBezTo>
                  <a:cubicBezTo>
                    <a:pt x="2146" y="45410"/>
                    <a:pt x="2629" y="45530"/>
                    <a:pt x="3115" y="45643"/>
                  </a:cubicBezTo>
                  <a:cubicBezTo>
                    <a:pt x="3602" y="45753"/>
                    <a:pt x="4089" y="45849"/>
                    <a:pt x="4579" y="45937"/>
                  </a:cubicBezTo>
                  <a:cubicBezTo>
                    <a:pt x="6539" y="46282"/>
                    <a:pt x="8525" y="46524"/>
                    <a:pt x="10523" y="46739"/>
                  </a:cubicBezTo>
                  <a:cubicBezTo>
                    <a:pt x="12520" y="46948"/>
                    <a:pt x="14528" y="47122"/>
                    <a:pt x="16540" y="47246"/>
                  </a:cubicBezTo>
                  <a:cubicBezTo>
                    <a:pt x="18552" y="47370"/>
                    <a:pt x="20567" y="47461"/>
                    <a:pt x="22577" y="47491"/>
                  </a:cubicBezTo>
                  <a:cubicBezTo>
                    <a:pt x="22995" y="47498"/>
                    <a:pt x="23413" y="47502"/>
                    <a:pt x="23830" y="47502"/>
                  </a:cubicBezTo>
                  <a:cubicBezTo>
                    <a:pt x="24416" y="47502"/>
                    <a:pt x="25001" y="47495"/>
                    <a:pt x="25586" y="47480"/>
                  </a:cubicBezTo>
                  <a:cubicBezTo>
                    <a:pt x="26588" y="47450"/>
                    <a:pt x="27586" y="47402"/>
                    <a:pt x="28581" y="47280"/>
                  </a:cubicBezTo>
                  <a:cubicBezTo>
                    <a:pt x="29079" y="47216"/>
                    <a:pt x="29575" y="47141"/>
                    <a:pt x="30068" y="46997"/>
                  </a:cubicBezTo>
                  <a:cubicBezTo>
                    <a:pt x="30315" y="46922"/>
                    <a:pt x="30563" y="46836"/>
                    <a:pt x="30802" y="46666"/>
                  </a:cubicBezTo>
                  <a:cubicBezTo>
                    <a:pt x="30862" y="46627"/>
                    <a:pt x="30918" y="46562"/>
                    <a:pt x="30973" y="46506"/>
                  </a:cubicBezTo>
                  <a:cubicBezTo>
                    <a:pt x="30998" y="46470"/>
                    <a:pt x="31020" y="46432"/>
                    <a:pt x="31043" y="46393"/>
                  </a:cubicBezTo>
                  <a:cubicBezTo>
                    <a:pt x="31051" y="46385"/>
                    <a:pt x="31073" y="46336"/>
                    <a:pt x="31074" y="46326"/>
                  </a:cubicBezTo>
                  <a:lnTo>
                    <a:pt x="31086" y="46283"/>
                  </a:lnTo>
                  <a:cubicBezTo>
                    <a:pt x="31127" y="46170"/>
                    <a:pt x="31155" y="46038"/>
                    <a:pt x="31181" y="45906"/>
                  </a:cubicBezTo>
                  <a:cubicBezTo>
                    <a:pt x="31277" y="45403"/>
                    <a:pt x="31334" y="44922"/>
                    <a:pt x="31393" y="44433"/>
                  </a:cubicBezTo>
                  <a:cubicBezTo>
                    <a:pt x="31448" y="43946"/>
                    <a:pt x="31499" y="43461"/>
                    <a:pt x="31548" y="42977"/>
                  </a:cubicBezTo>
                  <a:cubicBezTo>
                    <a:pt x="31740" y="41042"/>
                    <a:pt x="31908" y="39131"/>
                    <a:pt x="32083" y="37251"/>
                  </a:cubicBezTo>
                  <a:cubicBezTo>
                    <a:pt x="32429" y="33493"/>
                    <a:pt x="32794" y="29864"/>
                    <a:pt x="33224" y="26434"/>
                  </a:cubicBezTo>
                  <a:cubicBezTo>
                    <a:pt x="33655" y="23004"/>
                    <a:pt x="34142" y="19770"/>
                    <a:pt x="34767" y="16822"/>
                  </a:cubicBezTo>
                  <a:cubicBezTo>
                    <a:pt x="34846" y="16454"/>
                    <a:pt x="34922" y="16089"/>
                    <a:pt x="35010" y="15732"/>
                  </a:cubicBezTo>
                  <a:cubicBezTo>
                    <a:pt x="35094" y="15373"/>
                    <a:pt x="35177" y="15018"/>
                    <a:pt x="35271" y="14671"/>
                  </a:cubicBezTo>
                  <a:cubicBezTo>
                    <a:pt x="35316" y="14497"/>
                    <a:pt x="35360" y="14323"/>
                    <a:pt x="35405" y="14151"/>
                  </a:cubicBezTo>
                  <a:cubicBezTo>
                    <a:pt x="35454" y="13981"/>
                    <a:pt x="35504" y="13812"/>
                    <a:pt x="35553" y="13642"/>
                  </a:cubicBezTo>
                  <a:cubicBezTo>
                    <a:pt x="35651" y="13304"/>
                    <a:pt x="35750" y="12968"/>
                    <a:pt x="35845" y="12639"/>
                  </a:cubicBezTo>
                  <a:cubicBezTo>
                    <a:pt x="35894" y="12474"/>
                    <a:pt x="35938" y="12309"/>
                    <a:pt x="35991" y="12148"/>
                  </a:cubicBezTo>
                  <a:cubicBezTo>
                    <a:pt x="36046" y="11987"/>
                    <a:pt x="36100" y="11828"/>
                    <a:pt x="36153" y="11671"/>
                  </a:cubicBezTo>
                  <a:cubicBezTo>
                    <a:pt x="36259" y="11354"/>
                    <a:pt x="36364" y="11043"/>
                    <a:pt x="36468" y="10736"/>
                  </a:cubicBezTo>
                  <a:lnTo>
                    <a:pt x="36544" y="10506"/>
                  </a:lnTo>
                  <a:lnTo>
                    <a:pt x="36633" y="10280"/>
                  </a:lnTo>
                  <a:cubicBezTo>
                    <a:pt x="36691" y="10131"/>
                    <a:pt x="36749" y="9982"/>
                    <a:pt x="36805" y="9837"/>
                  </a:cubicBezTo>
                  <a:cubicBezTo>
                    <a:pt x="36920" y="9543"/>
                    <a:pt x="37033" y="9254"/>
                    <a:pt x="37143" y="8970"/>
                  </a:cubicBezTo>
                  <a:cubicBezTo>
                    <a:pt x="38092" y="6722"/>
                    <a:pt x="39193" y="4873"/>
                    <a:pt x="40355" y="3572"/>
                  </a:cubicBezTo>
                  <a:cubicBezTo>
                    <a:pt x="40660" y="3262"/>
                    <a:pt x="40932" y="2952"/>
                    <a:pt x="41235" y="2709"/>
                  </a:cubicBezTo>
                  <a:cubicBezTo>
                    <a:pt x="41309" y="2646"/>
                    <a:pt x="41380" y="2583"/>
                    <a:pt x="41451" y="2522"/>
                  </a:cubicBezTo>
                  <a:cubicBezTo>
                    <a:pt x="41520" y="2459"/>
                    <a:pt x="41591" y="2400"/>
                    <a:pt x="41666" y="2351"/>
                  </a:cubicBezTo>
                  <a:cubicBezTo>
                    <a:pt x="41814" y="2246"/>
                    <a:pt x="41957" y="2143"/>
                    <a:pt x="42093" y="2046"/>
                  </a:cubicBezTo>
                  <a:cubicBezTo>
                    <a:pt x="42160" y="1994"/>
                    <a:pt x="42230" y="1952"/>
                    <a:pt x="42302" y="1913"/>
                  </a:cubicBezTo>
                  <a:cubicBezTo>
                    <a:pt x="42372" y="1873"/>
                    <a:pt x="42441" y="1835"/>
                    <a:pt x="42508" y="1796"/>
                  </a:cubicBezTo>
                  <a:cubicBezTo>
                    <a:pt x="42645" y="1723"/>
                    <a:pt x="42769" y="1636"/>
                    <a:pt x="42902" y="1586"/>
                  </a:cubicBezTo>
                  <a:cubicBezTo>
                    <a:pt x="43163" y="1474"/>
                    <a:pt x="43395" y="1358"/>
                    <a:pt x="43621" y="1301"/>
                  </a:cubicBezTo>
                  <a:cubicBezTo>
                    <a:pt x="43730" y="1267"/>
                    <a:pt x="43834" y="1235"/>
                    <a:pt x="43931" y="1204"/>
                  </a:cubicBezTo>
                  <a:cubicBezTo>
                    <a:pt x="44031" y="1181"/>
                    <a:pt x="44124" y="1165"/>
                    <a:pt x="44210" y="1147"/>
                  </a:cubicBezTo>
                  <a:cubicBezTo>
                    <a:pt x="44383" y="1111"/>
                    <a:pt x="44528" y="1082"/>
                    <a:pt x="44648" y="1077"/>
                  </a:cubicBezTo>
                  <a:cubicBezTo>
                    <a:pt x="44886" y="1056"/>
                    <a:pt x="45008" y="1045"/>
                    <a:pt x="45008" y="1045"/>
                  </a:cubicBezTo>
                  <a:lnTo>
                    <a:pt x="45021" y="1044"/>
                  </a:lnTo>
                  <a:cubicBezTo>
                    <a:pt x="45081" y="1039"/>
                    <a:pt x="45127" y="985"/>
                    <a:pt x="45122" y="923"/>
                  </a:cubicBezTo>
                  <a:cubicBezTo>
                    <a:pt x="45117" y="866"/>
                    <a:pt x="45067" y="821"/>
                    <a:pt x="45010" y="821"/>
                  </a:cubicBezTo>
                  <a:cubicBezTo>
                    <a:pt x="45007" y="821"/>
                    <a:pt x="45004" y="821"/>
                    <a:pt x="45001" y="821"/>
                  </a:cubicBezTo>
                  <a:cubicBezTo>
                    <a:pt x="45001" y="821"/>
                    <a:pt x="44873" y="832"/>
                    <a:pt x="44624" y="852"/>
                  </a:cubicBezTo>
                  <a:cubicBezTo>
                    <a:pt x="44499" y="856"/>
                    <a:pt x="44347" y="885"/>
                    <a:pt x="44166" y="921"/>
                  </a:cubicBezTo>
                  <a:cubicBezTo>
                    <a:pt x="44078" y="939"/>
                    <a:pt x="43979" y="955"/>
                    <a:pt x="43876" y="979"/>
                  </a:cubicBezTo>
                  <a:cubicBezTo>
                    <a:pt x="43775" y="1011"/>
                    <a:pt x="43665" y="1044"/>
                    <a:pt x="43551" y="1079"/>
                  </a:cubicBezTo>
                  <a:cubicBezTo>
                    <a:pt x="43317" y="1138"/>
                    <a:pt x="43075" y="1255"/>
                    <a:pt x="42802" y="1370"/>
                  </a:cubicBezTo>
                  <a:cubicBezTo>
                    <a:pt x="42663" y="1422"/>
                    <a:pt x="42535" y="1511"/>
                    <a:pt x="42393" y="1586"/>
                  </a:cubicBezTo>
                  <a:cubicBezTo>
                    <a:pt x="42324" y="1625"/>
                    <a:pt x="42251" y="1666"/>
                    <a:pt x="42179" y="1707"/>
                  </a:cubicBezTo>
                  <a:cubicBezTo>
                    <a:pt x="42104" y="1747"/>
                    <a:pt x="42031" y="1790"/>
                    <a:pt x="41962" y="1842"/>
                  </a:cubicBezTo>
                  <a:cubicBezTo>
                    <a:pt x="41820" y="1942"/>
                    <a:pt x="41674" y="2046"/>
                    <a:pt x="41520" y="2154"/>
                  </a:cubicBezTo>
                  <a:cubicBezTo>
                    <a:pt x="41442" y="2204"/>
                    <a:pt x="41368" y="2266"/>
                    <a:pt x="41297" y="2330"/>
                  </a:cubicBezTo>
                  <a:cubicBezTo>
                    <a:pt x="41224" y="2391"/>
                    <a:pt x="41150" y="2455"/>
                    <a:pt x="41075" y="2521"/>
                  </a:cubicBezTo>
                  <a:cubicBezTo>
                    <a:pt x="40762" y="2768"/>
                    <a:pt x="40482" y="3083"/>
                    <a:pt x="40168" y="3400"/>
                  </a:cubicBezTo>
                  <a:cubicBezTo>
                    <a:pt x="38972" y="4721"/>
                    <a:pt x="37847" y="6591"/>
                    <a:pt x="36875" y="8854"/>
                  </a:cubicBezTo>
                  <a:cubicBezTo>
                    <a:pt x="36761" y="9140"/>
                    <a:pt x="36647" y="9431"/>
                    <a:pt x="36529" y="9726"/>
                  </a:cubicBezTo>
                  <a:cubicBezTo>
                    <a:pt x="36471" y="9874"/>
                    <a:pt x="36412" y="10023"/>
                    <a:pt x="36352" y="10173"/>
                  </a:cubicBezTo>
                  <a:lnTo>
                    <a:pt x="36264" y="10400"/>
                  </a:lnTo>
                  <a:lnTo>
                    <a:pt x="36184" y="10630"/>
                  </a:lnTo>
                  <a:cubicBezTo>
                    <a:pt x="36077" y="10940"/>
                    <a:pt x="35969" y="11254"/>
                    <a:pt x="35859" y="11573"/>
                  </a:cubicBezTo>
                  <a:cubicBezTo>
                    <a:pt x="35804" y="11733"/>
                    <a:pt x="35750" y="11894"/>
                    <a:pt x="35694" y="12055"/>
                  </a:cubicBezTo>
                  <a:cubicBezTo>
                    <a:pt x="35639" y="12216"/>
                    <a:pt x="35595" y="12381"/>
                    <a:pt x="35545" y="12545"/>
                  </a:cubicBezTo>
                  <a:cubicBezTo>
                    <a:pt x="35446" y="12875"/>
                    <a:pt x="35346" y="13209"/>
                    <a:pt x="35245" y="13547"/>
                  </a:cubicBezTo>
                  <a:cubicBezTo>
                    <a:pt x="35195" y="13717"/>
                    <a:pt x="35144" y="13887"/>
                    <a:pt x="35094" y="14061"/>
                  </a:cubicBezTo>
                  <a:cubicBezTo>
                    <a:pt x="35049" y="14233"/>
                    <a:pt x="35004" y="14407"/>
                    <a:pt x="34957" y="14583"/>
                  </a:cubicBezTo>
                  <a:cubicBezTo>
                    <a:pt x="34861" y="14933"/>
                    <a:pt x="34777" y="15290"/>
                    <a:pt x="34692" y="15651"/>
                  </a:cubicBezTo>
                  <a:cubicBezTo>
                    <a:pt x="34604" y="16010"/>
                    <a:pt x="34525" y="16377"/>
                    <a:pt x="34445" y="16747"/>
                  </a:cubicBezTo>
                  <a:cubicBezTo>
                    <a:pt x="33811" y="19709"/>
                    <a:pt x="33316" y="22949"/>
                    <a:pt x="32877" y="26383"/>
                  </a:cubicBezTo>
                  <a:cubicBezTo>
                    <a:pt x="32440" y="29818"/>
                    <a:pt x="32067" y="33452"/>
                    <a:pt x="31712" y="37211"/>
                  </a:cubicBezTo>
                  <a:cubicBezTo>
                    <a:pt x="31532" y="39090"/>
                    <a:pt x="31361" y="41000"/>
                    <a:pt x="31165" y="42931"/>
                  </a:cubicBezTo>
                  <a:cubicBezTo>
                    <a:pt x="31116" y="43414"/>
                    <a:pt x="31064" y="43899"/>
                    <a:pt x="31008" y="44382"/>
                  </a:cubicBezTo>
                  <a:cubicBezTo>
                    <a:pt x="30950" y="44861"/>
                    <a:pt x="30887" y="45355"/>
                    <a:pt x="30800" y="45815"/>
                  </a:cubicBezTo>
                  <a:cubicBezTo>
                    <a:pt x="30779" y="45924"/>
                    <a:pt x="30759" y="46032"/>
                    <a:pt x="30716" y="46153"/>
                  </a:cubicBezTo>
                  <a:lnTo>
                    <a:pt x="30702" y="46197"/>
                  </a:lnTo>
                  <a:cubicBezTo>
                    <a:pt x="30700" y="46204"/>
                    <a:pt x="30700" y="46205"/>
                    <a:pt x="30700" y="46205"/>
                  </a:cubicBezTo>
                  <a:cubicBezTo>
                    <a:pt x="30699" y="46205"/>
                    <a:pt x="30699" y="46204"/>
                    <a:pt x="30699" y="46204"/>
                  </a:cubicBezTo>
                  <a:cubicBezTo>
                    <a:pt x="30698" y="46204"/>
                    <a:pt x="30697" y="46206"/>
                    <a:pt x="30694" y="46213"/>
                  </a:cubicBezTo>
                  <a:cubicBezTo>
                    <a:pt x="30683" y="46227"/>
                    <a:pt x="30674" y="46240"/>
                    <a:pt x="30667" y="46256"/>
                  </a:cubicBezTo>
                  <a:cubicBezTo>
                    <a:pt x="30632" y="46284"/>
                    <a:pt x="30611" y="46318"/>
                    <a:pt x="30567" y="46346"/>
                  </a:cubicBezTo>
                  <a:cubicBezTo>
                    <a:pt x="30403" y="46462"/>
                    <a:pt x="30183" y="46548"/>
                    <a:pt x="29957" y="46613"/>
                  </a:cubicBezTo>
                  <a:cubicBezTo>
                    <a:pt x="29502" y="46746"/>
                    <a:pt x="29016" y="46819"/>
                    <a:pt x="28532" y="46880"/>
                  </a:cubicBezTo>
                  <a:cubicBezTo>
                    <a:pt x="27561" y="46997"/>
                    <a:pt x="26569" y="47043"/>
                    <a:pt x="25576" y="47070"/>
                  </a:cubicBezTo>
                  <a:cubicBezTo>
                    <a:pt x="25046" y="47082"/>
                    <a:pt x="24514" y="47088"/>
                    <a:pt x="23981" y="47088"/>
                  </a:cubicBezTo>
                  <a:cubicBezTo>
                    <a:pt x="23515" y="47088"/>
                    <a:pt x="23050" y="47083"/>
                    <a:pt x="22584" y="47075"/>
                  </a:cubicBezTo>
                  <a:cubicBezTo>
                    <a:pt x="20583" y="47042"/>
                    <a:pt x="18576" y="46948"/>
                    <a:pt x="16568" y="46819"/>
                  </a:cubicBezTo>
                  <a:cubicBezTo>
                    <a:pt x="14563" y="46687"/>
                    <a:pt x="12559" y="46525"/>
                    <a:pt x="10566" y="46320"/>
                  </a:cubicBezTo>
                  <a:cubicBezTo>
                    <a:pt x="8576" y="46113"/>
                    <a:pt x="6594" y="45873"/>
                    <a:pt x="4650" y="45536"/>
                  </a:cubicBezTo>
                  <a:cubicBezTo>
                    <a:pt x="4165" y="45449"/>
                    <a:pt x="3681" y="45356"/>
                    <a:pt x="3204" y="45249"/>
                  </a:cubicBezTo>
                  <a:cubicBezTo>
                    <a:pt x="2729" y="45139"/>
                    <a:pt x="2253" y="45020"/>
                    <a:pt x="1819" y="44848"/>
                  </a:cubicBezTo>
                  <a:cubicBezTo>
                    <a:pt x="1766" y="44826"/>
                    <a:pt x="1715" y="44802"/>
                    <a:pt x="1662" y="44778"/>
                  </a:cubicBezTo>
                  <a:cubicBezTo>
                    <a:pt x="1612" y="44755"/>
                    <a:pt x="1579" y="44733"/>
                    <a:pt x="1535" y="44711"/>
                  </a:cubicBezTo>
                  <a:lnTo>
                    <a:pt x="1462" y="44655"/>
                  </a:lnTo>
                  <a:cubicBezTo>
                    <a:pt x="1458" y="44651"/>
                    <a:pt x="1435" y="44634"/>
                    <a:pt x="1435" y="44634"/>
                  </a:cubicBezTo>
                  <a:lnTo>
                    <a:pt x="1435" y="44634"/>
                  </a:lnTo>
                  <a:cubicBezTo>
                    <a:pt x="1435" y="44634"/>
                    <a:pt x="1437" y="44635"/>
                    <a:pt x="1441" y="44638"/>
                  </a:cubicBezTo>
                  <a:lnTo>
                    <a:pt x="1417" y="44611"/>
                  </a:lnTo>
                  <a:lnTo>
                    <a:pt x="1368" y="44558"/>
                  </a:lnTo>
                  <a:lnTo>
                    <a:pt x="1324" y="44493"/>
                  </a:lnTo>
                  <a:cubicBezTo>
                    <a:pt x="1205" y="44316"/>
                    <a:pt x="1118" y="44096"/>
                    <a:pt x="1042" y="43877"/>
                  </a:cubicBezTo>
                  <a:cubicBezTo>
                    <a:pt x="896" y="43429"/>
                    <a:pt x="800" y="42957"/>
                    <a:pt x="723" y="42485"/>
                  </a:cubicBezTo>
                  <a:cubicBezTo>
                    <a:pt x="571" y="41538"/>
                    <a:pt x="491" y="40579"/>
                    <a:pt x="442" y="39627"/>
                  </a:cubicBezTo>
                  <a:cubicBezTo>
                    <a:pt x="391" y="38675"/>
                    <a:pt x="377" y="37725"/>
                    <a:pt x="379" y="36785"/>
                  </a:cubicBezTo>
                  <a:cubicBezTo>
                    <a:pt x="401" y="33021"/>
                    <a:pt x="713" y="29382"/>
                    <a:pt x="1183" y="25963"/>
                  </a:cubicBezTo>
                  <a:cubicBezTo>
                    <a:pt x="1657" y="22542"/>
                    <a:pt x="2309" y="19337"/>
                    <a:pt x="3120" y="16437"/>
                  </a:cubicBezTo>
                  <a:cubicBezTo>
                    <a:pt x="3934" y="13540"/>
                    <a:pt x="4911" y="10944"/>
                    <a:pt x="6039" y="8783"/>
                  </a:cubicBezTo>
                  <a:cubicBezTo>
                    <a:pt x="6321" y="8237"/>
                    <a:pt x="6628" y="7737"/>
                    <a:pt x="6912" y="7240"/>
                  </a:cubicBezTo>
                  <a:cubicBezTo>
                    <a:pt x="7050" y="6990"/>
                    <a:pt x="7208" y="6758"/>
                    <a:pt x="7353" y="6525"/>
                  </a:cubicBezTo>
                  <a:cubicBezTo>
                    <a:pt x="7502" y="6294"/>
                    <a:pt x="7647" y="6066"/>
                    <a:pt x="7790" y="5844"/>
                  </a:cubicBezTo>
                  <a:cubicBezTo>
                    <a:pt x="8392" y="4977"/>
                    <a:pt x="8963" y="4189"/>
                    <a:pt x="9544" y="3535"/>
                  </a:cubicBezTo>
                  <a:cubicBezTo>
                    <a:pt x="10678" y="2200"/>
                    <a:pt x="11762" y="1335"/>
                    <a:pt x="12545" y="835"/>
                  </a:cubicBezTo>
                  <a:cubicBezTo>
                    <a:pt x="12939" y="587"/>
                    <a:pt x="13259" y="432"/>
                    <a:pt x="13477" y="336"/>
                  </a:cubicBezTo>
                  <a:cubicBezTo>
                    <a:pt x="13587" y="292"/>
                    <a:pt x="13672" y="257"/>
                    <a:pt x="13725" y="241"/>
                  </a:cubicBezTo>
                  <a:cubicBezTo>
                    <a:pt x="13778" y="223"/>
                    <a:pt x="13810" y="215"/>
                    <a:pt x="13810" y="215"/>
                  </a:cubicBezTo>
                  <a:cubicBezTo>
                    <a:pt x="13869" y="200"/>
                    <a:pt x="13906" y="140"/>
                    <a:pt x="13901" y="87"/>
                  </a:cubicBezTo>
                  <a:cubicBezTo>
                    <a:pt x="13888" y="35"/>
                    <a:pt x="13841" y="0"/>
                    <a:pt x="13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53"/>
            <p:cNvSpPr/>
            <p:nvPr/>
          </p:nvSpPr>
          <p:spPr>
            <a:xfrm>
              <a:off x="4743217" y="3161429"/>
              <a:ext cx="559456" cy="1625211"/>
            </a:xfrm>
            <a:custGeom>
              <a:avLst/>
              <a:gdLst/>
              <a:ahLst/>
              <a:cxnLst/>
              <a:rect l="l" t="t" r="r" b="b"/>
              <a:pathLst>
                <a:path w="16997" h="49376" extrusionOk="0">
                  <a:moveTo>
                    <a:pt x="13301" y="1"/>
                  </a:moveTo>
                  <a:cubicBezTo>
                    <a:pt x="13294" y="1"/>
                    <a:pt x="13286" y="2"/>
                    <a:pt x="13279" y="4"/>
                  </a:cubicBezTo>
                  <a:cubicBezTo>
                    <a:pt x="13234" y="16"/>
                    <a:pt x="13207" y="63"/>
                    <a:pt x="13219" y="108"/>
                  </a:cubicBezTo>
                  <a:cubicBezTo>
                    <a:pt x="13219" y="108"/>
                    <a:pt x="13235" y="166"/>
                    <a:pt x="13266" y="282"/>
                  </a:cubicBezTo>
                  <a:cubicBezTo>
                    <a:pt x="13292" y="395"/>
                    <a:pt x="13330" y="563"/>
                    <a:pt x="13379" y="781"/>
                  </a:cubicBezTo>
                  <a:cubicBezTo>
                    <a:pt x="13486" y="1224"/>
                    <a:pt x="13629" y="1884"/>
                    <a:pt x="13783" y="2729"/>
                  </a:cubicBezTo>
                  <a:cubicBezTo>
                    <a:pt x="14092" y="4421"/>
                    <a:pt x="14468" y="6851"/>
                    <a:pt x="14848" y="9778"/>
                  </a:cubicBezTo>
                  <a:cubicBezTo>
                    <a:pt x="15228" y="12705"/>
                    <a:pt x="15614" y="16128"/>
                    <a:pt x="15935" y="19803"/>
                  </a:cubicBezTo>
                  <a:cubicBezTo>
                    <a:pt x="16092" y="21641"/>
                    <a:pt x="16242" y="23541"/>
                    <a:pt x="16348" y="25475"/>
                  </a:cubicBezTo>
                  <a:cubicBezTo>
                    <a:pt x="16457" y="27407"/>
                    <a:pt x="16538" y="29375"/>
                    <a:pt x="16597" y="31342"/>
                  </a:cubicBezTo>
                  <a:cubicBezTo>
                    <a:pt x="16656" y="33308"/>
                    <a:pt x="16693" y="35276"/>
                    <a:pt x="16708" y="37213"/>
                  </a:cubicBezTo>
                  <a:cubicBezTo>
                    <a:pt x="16721" y="39149"/>
                    <a:pt x="16716" y="41057"/>
                    <a:pt x="16666" y="42898"/>
                  </a:cubicBezTo>
                  <a:cubicBezTo>
                    <a:pt x="16654" y="43359"/>
                    <a:pt x="16638" y="43814"/>
                    <a:pt x="16614" y="44265"/>
                  </a:cubicBezTo>
                  <a:cubicBezTo>
                    <a:pt x="16590" y="44713"/>
                    <a:pt x="16566" y="45168"/>
                    <a:pt x="16500" y="45589"/>
                  </a:cubicBezTo>
                  <a:cubicBezTo>
                    <a:pt x="16491" y="45639"/>
                    <a:pt x="16480" y="45692"/>
                    <a:pt x="16468" y="45733"/>
                  </a:cubicBezTo>
                  <a:cubicBezTo>
                    <a:pt x="16467" y="45739"/>
                    <a:pt x="16464" y="45747"/>
                    <a:pt x="16461" y="45753"/>
                  </a:cubicBezTo>
                  <a:lnTo>
                    <a:pt x="16461" y="45753"/>
                  </a:lnTo>
                  <a:lnTo>
                    <a:pt x="16448" y="45763"/>
                  </a:lnTo>
                  <a:lnTo>
                    <a:pt x="16416" y="45790"/>
                  </a:lnTo>
                  <a:cubicBezTo>
                    <a:pt x="16341" y="45846"/>
                    <a:pt x="16255" y="45903"/>
                    <a:pt x="16161" y="45953"/>
                  </a:cubicBezTo>
                  <a:cubicBezTo>
                    <a:pt x="15978" y="46054"/>
                    <a:pt x="15781" y="46142"/>
                    <a:pt x="15584" y="46223"/>
                  </a:cubicBezTo>
                  <a:cubicBezTo>
                    <a:pt x="15189" y="46386"/>
                    <a:pt x="14784" y="46522"/>
                    <a:pt x="14384" y="46650"/>
                  </a:cubicBezTo>
                  <a:cubicBezTo>
                    <a:pt x="12779" y="47154"/>
                    <a:pt x="11222" y="47522"/>
                    <a:pt x="9786" y="47852"/>
                  </a:cubicBezTo>
                  <a:cubicBezTo>
                    <a:pt x="8347" y="48176"/>
                    <a:pt x="7023" y="48448"/>
                    <a:pt x="5846" y="48671"/>
                  </a:cubicBezTo>
                  <a:cubicBezTo>
                    <a:pt x="5259" y="48783"/>
                    <a:pt x="4707" y="48884"/>
                    <a:pt x="4197" y="48966"/>
                  </a:cubicBezTo>
                  <a:cubicBezTo>
                    <a:pt x="4070" y="48984"/>
                    <a:pt x="3946" y="49003"/>
                    <a:pt x="3825" y="49020"/>
                  </a:cubicBezTo>
                  <a:cubicBezTo>
                    <a:pt x="3765" y="49028"/>
                    <a:pt x="3706" y="49036"/>
                    <a:pt x="3650" y="49038"/>
                  </a:cubicBezTo>
                  <a:cubicBezTo>
                    <a:pt x="3588" y="49043"/>
                    <a:pt x="3532" y="49046"/>
                    <a:pt x="3479" y="49046"/>
                  </a:cubicBezTo>
                  <a:cubicBezTo>
                    <a:pt x="3469" y="49046"/>
                    <a:pt x="3458" y="49046"/>
                    <a:pt x="3448" y="49046"/>
                  </a:cubicBezTo>
                  <a:cubicBezTo>
                    <a:pt x="3234" y="49046"/>
                    <a:pt x="3024" y="49025"/>
                    <a:pt x="2826" y="48999"/>
                  </a:cubicBezTo>
                  <a:cubicBezTo>
                    <a:pt x="1994" y="48875"/>
                    <a:pt x="1350" y="48666"/>
                    <a:pt x="916" y="48530"/>
                  </a:cubicBezTo>
                  <a:cubicBezTo>
                    <a:pt x="700" y="48457"/>
                    <a:pt x="535" y="48399"/>
                    <a:pt x="424" y="48359"/>
                  </a:cubicBezTo>
                  <a:cubicBezTo>
                    <a:pt x="314" y="48319"/>
                    <a:pt x="258" y="48298"/>
                    <a:pt x="258" y="48298"/>
                  </a:cubicBezTo>
                  <a:lnTo>
                    <a:pt x="253" y="48297"/>
                  </a:lnTo>
                  <a:cubicBezTo>
                    <a:pt x="233" y="48289"/>
                    <a:pt x="213" y="48286"/>
                    <a:pt x="193" y="48286"/>
                  </a:cubicBezTo>
                  <a:cubicBezTo>
                    <a:pt x="124" y="48286"/>
                    <a:pt x="60" y="48328"/>
                    <a:pt x="35" y="48397"/>
                  </a:cubicBezTo>
                  <a:cubicBezTo>
                    <a:pt x="1" y="48484"/>
                    <a:pt x="47" y="48583"/>
                    <a:pt x="134" y="48615"/>
                  </a:cubicBezTo>
                  <a:cubicBezTo>
                    <a:pt x="134" y="48615"/>
                    <a:pt x="192" y="48636"/>
                    <a:pt x="307" y="48679"/>
                  </a:cubicBezTo>
                  <a:cubicBezTo>
                    <a:pt x="421" y="48718"/>
                    <a:pt x="589" y="48777"/>
                    <a:pt x="812" y="48850"/>
                  </a:cubicBezTo>
                  <a:cubicBezTo>
                    <a:pt x="1255" y="48988"/>
                    <a:pt x="1907" y="49200"/>
                    <a:pt x="2781" y="49328"/>
                  </a:cubicBezTo>
                  <a:cubicBezTo>
                    <a:pt x="2987" y="49353"/>
                    <a:pt x="3204" y="49376"/>
                    <a:pt x="3438" y="49376"/>
                  </a:cubicBezTo>
                  <a:cubicBezTo>
                    <a:pt x="3453" y="49376"/>
                    <a:pt x="3469" y="49376"/>
                    <a:pt x="3484" y="49375"/>
                  </a:cubicBezTo>
                  <a:cubicBezTo>
                    <a:pt x="3549" y="49373"/>
                    <a:pt x="3615" y="49371"/>
                    <a:pt x="3674" y="49366"/>
                  </a:cubicBezTo>
                  <a:cubicBezTo>
                    <a:pt x="3740" y="49362"/>
                    <a:pt x="3802" y="49352"/>
                    <a:pt x="3866" y="49345"/>
                  </a:cubicBezTo>
                  <a:cubicBezTo>
                    <a:pt x="3993" y="49328"/>
                    <a:pt x="4118" y="49308"/>
                    <a:pt x="4248" y="49287"/>
                  </a:cubicBezTo>
                  <a:cubicBezTo>
                    <a:pt x="4762" y="49203"/>
                    <a:pt x="5315" y="49101"/>
                    <a:pt x="5906" y="48988"/>
                  </a:cubicBezTo>
                  <a:cubicBezTo>
                    <a:pt x="7086" y="48760"/>
                    <a:pt x="8413" y="48485"/>
                    <a:pt x="9855" y="48155"/>
                  </a:cubicBezTo>
                  <a:cubicBezTo>
                    <a:pt x="11297" y="47822"/>
                    <a:pt x="12853" y="47448"/>
                    <a:pt x="14476" y="46935"/>
                  </a:cubicBezTo>
                  <a:cubicBezTo>
                    <a:pt x="14880" y="46804"/>
                    <a:pt x="15290" y="46663"/>
                    <a:pt x="15697" y="46495"/>
                  </a:cubicBezTo>
                  <a:cubicBezTo>
                    <a:pt x="15900" y="46409"/>
                    <a:pt x="16106" y="46320"/>
                    <a:pt x="16305" y="46208"/>
                  </a:cubicBezTo>
                  <a:cubicBezTo>
                    <a:pt x="16405" y="46153"/>
                    <a:pt x="16505" y="46090"/>
                    <a:pt x="16604" y="46014"/>
                  </a:cubicBezTo>
                  <a:lnTo>
                    <a:pt x="16635" y="45988"/>
                  </a:lnTo>
                  <a:lnTo>
                    <a:pt x="16651" y="45974"/>
                  </a:lnTo>
                  <a:cubicBezTo>
                    <a:pt x="16656" y="45971"/>
                    <a:pt x="16660" y="45971"/>
                    <a:pt x="16681" y="45947"/>
                  </a:cubicBezTo>
                  <a:cubicBezTo>
                    <a:pt x="16738" y="45877"/>
                    <a:pt x="16734" y="45852"/>
                    <a:pt x="16749" y="45817"/>
                  </a:cubicBezTo>
                  <a:cubicBezTo>
                    <a:pt x="16770" y="45751"/>
                    <a:pt x="16778" y="45694"/>
                    <a:pt x="16789" y="45636"/>
                  </a:cubicBezTo>
                  <a:cubicBezTo>
                    <a:pt x="16858" y="45179"/>
                    <a:pt x="16878" y="44733"/>
                    <a:pt x="16904" y="44277"/>
                  </a:cubicBezTo>
                  <a:cubicBezTo>
                    <a:pt x="16926" y="43823"/>
                    <a:pt x="16941" y="43364"/>
                    <a:pt x="16953" y="42902"/>
                  </a:cubicBezTo>
                  <a:cubicBezTo>
                    <a:pt x="16996" y="41055"/>
                    <a:pt x="16996" y="39147"/>
                    <a:pt x="16978" y="37207"/>
                  </a:cubicBezTo>
                  <a:cubicBezTo>
                    <a:pt x="16957" y="35269"/>
                    <a:pt x="16914" y="33299"/>
                    <a:pt x="16850" y="31331"/>
                  </a:cubicBezTo>
                  <a:cubicBezTo>
                    <a:pt x="16785" y="29363"/>
                    <a:pt x="16698" y="27396"/>
                    <a:pt x="16585" y="25459"/>
                  </a:cubicBezTo>
                  <a:cubicBezTo>
                    <a:pt x="16469" y="23523"/>
                    <a:pt x="16334" y="21620"/>
                    <a:pt x="16177" y="19779"/>
                  </a:cubicBezTo>
                  <a:cubicBezTo>
                    <a:pt x="15865" y="16099"/>
                    <a:pt x="15487" y="12673"/>
                    <a:pt x="15110" y="9742"/>
                  </a:cubicBezTo>
                  <a:cubicBezTo>
                    <a:pt x="14733" y="6812"/>
                    <a:pt x="14360" y="4377"/>
                    <a:pt x="14051" y="2678"/>
                  </a:cubicBezTo>
                  <a:cubicBezTo>
                    <a:pt x="13895" y="1830"/>
                    <a:pt x="13760" y="1165"/>
                    <a:pt x="13642" y="713"/>
                  </a:cubicBezTo>
                  <a:cubicBezTo>
                    <a:pt x="13581" y="489"/>
                    <a:pt x="13515" y="319"/>
                    <a:pt x="13463" y="200"/>
                  </a:cubicBezTo>
                  <a:cubicBezTo>
                    <a:pt x="13410" y="90"/>
                    <a:pt x="13376" y="39"/>
                    <a:pt x="13376" y="39"/>
                  </a:cubicBezTo>
                  <a:lnTo>
                    <a:pt x="13372" y="38"/>
                  </a:lnTo>
                  <a:cubicBezTo>
                    <a:pt x="13355" y="15"/>
                    <a:pt x="13329" y="1"/>
                    <a:pt x="13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53"/>
            <p:cNvSpPr/>
            <p:nvPr/>
          </p:nvSpPr>
          <p:spPr>
            <a:xfrm>
              <a:off x="3539970" y="2967330"/>
              <a:ext cx="1798212" cy="1871547"/>
            </a:xfrm>
            <a:custGeom>
              <a:avLst/>
              <a:gdLst/>
              <a:ahLst/>
              <a:cxnLst/>
              <a:rect l="l" t="t" r="r" b="b"/>
              <a:pathLst>
                <a:path w="54632" h="56860" extrusionOk="0">
                  <a:moveTo>
                    <a:pt x="27484" y="1"/>
                  </a:moveTo>
                  <a:cubicBezTo>
                    <a:pt x="27229" y="1"/>
                    <a:pt x="26974" y="1"/>
                    <a:pt x="26719" y="2"/>
                  </a:cubicBezTo>
                  <a:cubicBezTo>
                    <a:pt x="24973" y="10"/>
                    <a:pt x="23213" y="44"/>
                    <a:pt x="21441" y="127"/>
                  </a:cubicBezTo>
                  <a:cubicBezTo>
                    <a:pt x="19669" y="212"/>
                    <a:pt x="17883" y="339"/>
                    <a:pt x="16096" y="604"/>
                  </a:cubicBezTo>
                  <a:cubicBezTo>
                    <a:pt x="15203" y="743"/>
                    <a:pt x="14308" y="909"/>
                    <a:pt x="13429" y="1194"/>
                  </a:cubicBezTo>
                  <a:cubicBezTo>
                    <a:pt x="13209" y="1264"/>
                    <a:pt x="12993" y="1348"/>
                    <a:pt x="12777" y="1441"/>
                  </a:cubicBezTo>
                  <a:cubicBezTo>
                    <a:pt x="12670" y="1491"/>
                    <a:pt x="12564" y="1540"/>
                    <a:pt x="12457" y="1598"/>
                  </a:cubicBezTo>
                  <a:lnTo>
                    <a:pt x="12296" y="1690"/>
                  </a:lnTo>
                  <a:lnTo>
                    <a:pt x="12154" y="1783"/>
                  </a:lnTo>
                  <a:cubicBezTo>
                    <a:pt x="11768" y="2056"/>
                    <a:pt x="11416" y="2334"/>
                    <a:pt x="11063" y="2632"/>
                  </a:cubicBezTo>
                  <a:cubicBezTo>
                    <a:pt x="9666" y="3828"/>
                    <a:pt x="8462" y="5244"/>
                    <a:pt x="7442" y="6782"/>
                  </a:cubicBezTo>
                  <a:cubicBezTo>
                    <a:pt x="6421" y="8321"/>
                    <a:pt x="5563" y="9967"/>
                    <a:pt x="4836" y="11672"/>
                  </a:cubicBezTo>
                  <a:cubicBezTo>
                    <a:pt x="4109" y="13377"/>
                    <a:pt x="3499" y="15136"/>
                    <a:pt x="2989" y="16923"/>
                  </a:cubicBezTo>
                  <a:cubicBezTo>
                    <a:pt x="1967" y="20499"/>
                    <a:pt x="1297" y="24176"/>
                    <a:pt x="833" y="27876"/>
                  </a:cubicBezTo>
                  <a:cubicBezTo>
                    <a:pt x="380" y="31571"/>
                    <a:pt x="95" y="35293"/>
                    <a:pt x="31" y="39005"/>
                  </a:cubicBezTo>
                  <a:cubicBezTo>
                    <a:pt x="1" y="40859"/>
                    <a:pt x="27" y="42715"/>
                    <a:pt x="137" y="44561"/>
                  </a:cubicBezTo>
                  <a:cubicBezTo>
                    <a:pt x="251" y="46407"/>
                    <a:pt x="431" y="48247"/>
                    <a:pt x="804" y="50057"/>
                  </a:cubicBezTo>
                  <a:cubicBezTo>
                    <a:pt x="900" y="50509"/>
                    <a:pt x="1008" y="50959"/>
                    <a:pt x="1141" y="51405"/>
                  </a:cubicBezTo>
                  <a:cubicBezTo>
                    <a:pt x="1276" y="51849"/>
                    <a:pt x="1428" y="52290"/>
                    <a:pt x="1649" y="52716"/>
                  </a:cubicBezTo>
                  <a:cubicBezTo>
                    <a:pt x="1765" y="52929"/>
                    <a:pt x="1882" y="53134"/>
                    <a:pt x="2072" y="53331"/>
                  </a:cubicBezTo>
                  <a:cubicBezTo>
                    <a:pt x="2154" y="53417"/>
                    <a:pt x="2274" y="53509"/>
                    <a:pt x="2381" y="53570"/>
                  </a:cubicBezTo>
                  <a:cubicBezTo>
                    <a:pt x="2489" y="53634"/>
                    <a:pt x="2599" y="53687"/>
                    <a:pt x="2707" y="53735"/>
                  </a:cubicBezTo>
                  <a:cubicBezTo>
                    <a:pt x="3143" y="53923"/>
                    <a:pt x="3585" y="54054"/>
                    <a:pt x="4026" y="54178"/>
                  </a:cubicBezTo>
                  <a:cubicBezTo>
                    <a:pt x="5797" y="54651"/>
                    <a:pt x="7580" y="54954"/>
                    <a:pt x="9356" y="55238"/>
                  </a:cubicBezTo>
                  <a:cubicBezTo>
                    <a:pt x="12908" y="55789"/>
                    <a:pt x="16437" y="56178"/>
                    <a:pt x="19916" y="56461"/>
                  </a:cubicBezTo>
                  <a:cubicBezTo>
                    <a:pt x="22874" y="56694"/>
                    <a:pt x="25797" y="56860"/>
                    <a:pt x="28677" y="56860"/>
                  </a:cubicBezTo>
                  <a:cubicBezTo>
                    <a:pt x="29185" y="56860"/>
                    <a:pt x="29692" y="56855"/>
                    <a:pt x="30197" y="56844"/>
                  </a:cubicBezTo>
                  <a:cubicBezTo>
                    <a:pt x="31039" y="56823"/>
                    <a:pt x="31876" y="56784"/>
                    <a:pt x="32709" y="56707"/>
                  </a:cubicBezTo>
                  <a:cubicBezTo>
                    <a:pt x="33541" y="56629"/>
                    <a:pt x="34371" y="56524"/>
                    <a:pt x="35185" y="56296"/>
                  </a:cubicBezTo>
                  <a:cubicBezTo>
                    <a:pt x="35389" y="56237"/>
                    <a:pt x="35591" y="56169"/>
                    <a:pt x="35790" y="56083"/>
                  </a:cubicBezTo>
                  <a:cubicBezTo>
                    <a:pt x="35988" y="55994"/>
                    <a:pt x="36188" y="55893"/>
                    <a:pt x="36368" y="55735"/>
                  </a:cubicBezTo>
                  <a:cubicBezTo>
                    <a:pt x="36414" y="55696"/>
                    <a:pt x="36454" y="55652"/>
                    <a:pt x="36498" y="55603"/>
                  </a:cubicBezTo>
                  <a:cubicBezTo>
                    <a:pt x="36519" y="55577"/>
                    <a:pt x="36543" y="55547"/>
                    <a:pt x="36561" y="55520"/>
                  </a:cubicBezTo>
                  <a:lnTo>
                    <a:pt x="36603" y="55456"/>
                  </a:lnTo>
                  <a:cubicBezTo>
                    <a:pt x="36628" y="55413"/>
                    <a:pt x="36631" y="55402"/>
                    <a:pt x="36647" y="55375"/>
                  </a:cubicBezTo>
                  <a:cubicBezTo>
                    <a:pt x="36658" y="55350"/>
                    <a:pt x="36673" y="55327"/>
                    <a:pt x="36684" y="55301"/>
                  </a:cubicBezTo>
                  <a:cubicBezTo>
                    <a:pt x="36706" y="55252"/>
                    <a:pt x="36732" y="55203"/>
                    <a:pt x="36751" y="55152"/>
                  </a:cubicBezTo>
                  <a:cubicBezTo>
                    <a:pt x="36834" y="54953"/>
                    <a:pt x="36897" y="54748"/>
                    <a:pt x="36948" y="54545"/>
                  </a:cubicBezTo>
                  <a:cubicBezTo>
                    <a:pt x="37142" y="53725"/>
                    <a:pt x="37185" y="52913"/>
                    <a:pt x="37230" y="52110"/>
                  </a:cubicBezTo>
                  <a:cubicBezTo>
                    <a:pt x="37299" y="50507"/>
                    <a:pt x="37307" y="48932"/>
                    <a:pt x="37343" y="47380"/>
                  </a:cubicBezTo>
                  <a:cubicBezTo>
                    <a:pt x="37375" y="45828"/>
                    <a:pt x="37419" y="44303"/>
                    <a:pt x="37481" y="42801"/>
                  </a:cubicBezTo>
                  <a:cubicBezTo>
                    <a:pt x="37600" y="39800"/>
                    <a:pt x="37785" y="36904"/>
                    <a:pt x="38006" y="34125"/>
                  </a:cubicBezTo>
                  <a:cubicBezTo>
                    <a:pt x="38228" y="31348"/>
                    <a:pt x="38486" y="28688"/>
                    <a:pt x="38762" y="26164"/>
                  </a:cubicBezTo>
                  <a:cubicBezTo>
                    <a:pt x="39029" y="23639"/>
                    <a:pt x="39354" y="21254"/>
                    <a:pt x="39759" y="19031"/>
                  </a:cubicBezTo>
                  <a:cubicBezTo>
                    <a:pt x="40162" y="16807"/>
                    <a:pt x="40637" y="14744"/>
                    <a:pt x="41193" y="12873"/>
                  </a:cubicBezTo>
                  <a:cubicBezTo>
                    <a:pt x="41748" y="11003"/>
                    <a:pt x="42382" y="9321"/>
                    <a:pt x="43121" y="7891"/>
                  </a:cubicBezTo>
                  <a:cubicBezTo>
                    <a:pt x="43489" y="7177"/>
                    <a:pt x="43890" y="6529"/>
                    <a:pt x="44313" y="5961"/>
                  </a:cubicBezTo>
                  <a:cubicBezTo>
                    <a:pt x="44739" y="5395"/>
                    <a:pt x="45202" y="4913"/>
                    <a:pt x="45698" y="4571"/>
                  </a:cubicBezTo>
                  <a:cubicBezTo>
                    <a:pt x="46191" y="4222"/>
                    <a:pt x="46733" y="4055"/>
                    <a:pt x="47231" y="4007"/>
                  </a:cubicBezTo>
                  <a:cubicBezTo>
                    <a:pt x="47301" y="4000"/>
                    <a:pt x="47370" y="3997"/>
                    <a:pt x="47437" y="3997"/>
                  </a:cubicBezTo>
                  <a:cubicBezTo>
                    <a:pt x="47854" y="3997"/>
                    <a:pt x="48228" y="4118"/>
                    <a:pt x="48525" y="4300"/>
                  </a:cubicBezTo>
                  <a:cubicBezTo>
                    <a:pt x="48874" y="4512"/>
                    <a:pt x="49130" y="4786"/>
                    <a:pt x="49321" y="5041"/>
                  </a:cubicBezTo>
                  <a:cubicBezTo>
                    <a:pt x="49511" y="5297"/>
                    <a:pt x="49641" y="5539"/>
                    <a:pt x="49737" y="5737"/>
                  </a:cubicBezTo>
                  <a:cubicBezTo>
                    <a:pt x="49833" y="5935"/>
                    <a:pt x="49894" y="6090"/>
                    <a:pt x="49931" y="6195"/>
                  </a:cubicBezTo>
                  <a:cubicBezTo>
                    <a:pt x="49970" y="6302"/>
                    <a:pt x="49984" y="6354"/>
                    <a:pt x="49984" y="6354"/>
                  </a:cubicBezTo>
                  <a:cubicBezTo>
                    <a:pt x="49996" y="6393"/>
                    <a:pt x="50030" y="6421"/>
                    <a:pt x="50068" y="6421"/>
                  </a:cubicBezTo>
                  <a:cubicBezTo>
                    <a:pt x="50078" y="6421"/>
                    <a:pt x="50089" y="6419"/>
                    <a:pt x="50099" y="6415"/>
                  </a:cubicBezTo>
                  <a:cubicBezTo>
                    <a:pt x="50152" y="6404"/>
                    <a:pt x="50186" y="6351"/>
                    <a:pt x="50174" y="6297"/>
                  </a:cubicBezTo>
                  <a:lnTo>
                    <a:pt x="50174" y="6296"/>
                  </a:lnTo>
                  <a:cubicBezTo>
                    <a:pt x="50174" y="6296"/>
                    <a:pt x="50162" y="6236"/>
                    <a:pt x="50130" y="6124"/>
                  </a:cubicBezTo>
                  <a:cubicBezTo>
                    <a:pt x="50095" y="6012"/>
                    <a:pt x="50045" y="5844"/>
                    <a:pt x="49954" y="5631"/>
                  </a:cubicBezTo>
                  <a:cubicBezTo>
                    <a:pt x="49864" y="5419"/>
                    <a:pt x="49738" y="5159"/>
                    <a:pt x="49546" y="4874"/>
                  </a:cubicBezTo>
                  <a:cubicBezTo>
                    <a:pt x="49353" y="4592"/>
                    <a:pt x="49089" y="4273"/>
                    <a:pt x="48696" y="4021"/>
                  </a:cubicBezTo>
                  <a:cubicBezTo>
                    <a:pt x="48346" y="3792"/>
                    <a:pt x="47881" y="3632"/>
                    <a:pt x="47372" y="3632"/>
                  </a:cubicBezTo>
                  <a:cubicBezTo>
                    <a:pt x="47317" y="3632"/>
                    <a:pt x="47262" y="3634"/>
                    <a:pt x="47206" y="3638"/>
                  </a:cubicBezTo>
                  <a:cubicBezTo>
                    <a:pt x="46919" y="3656"/>
                    <a:pt x="46633" y="3711"/>
                    <a:pt x="46333" y="3807"/>
                  </a:cubicBezTo>
                  <a:cubicBezTo>
                    <a:pt x="46200" y="3849"/>
                    <a:pt x="46037" y="3919"/>
                    <a:pt x="45897" y="3989"/>
                  </a:cubicBezTo>
                  <a:cubicBezTo>
                    <a:pt x="45754" y="4062"/>
                    <a:pt x="45614" y="4146"/>
                    <a:pt x="45476" y="4238"/>
                  </a:cubicBezTo>
                  <a:cubicBezTo>
                    <a:pt x="44928" y="4610"/>
                    <a:pt x="44435" y="5119"/>
                    <a:pt x="43983" y="5704"/>
                  </a:cubicBezTo>
                  <a:cubicBezTo>
                    <a:pt x="43531" y="6290"/>
                    <a:pt x="43126" y="6961"/>
                    <a:pt x="42747" y="7691"/>
                  </a:cubicBezTo>
                  <a:cubicBezTo>
                    <a:pt x="41992" y="9154"/>
                    <a:pt x="41351" y="10859"/>
                    <a:pt x="40789" y="12747"/>
                  </a:cubicBezTo>
                  <a:cubicBezTo>
                    <a:pt x="40228" y="14636"/>
                    <a:pt x="39749" y="16712"/>
                    <a:pt x="39345" y="18948"/>
                  </a:cubicBezTo>
                  <a:cubicBezTo>
                    <a:pt x="38939" y="21184"/>
                    <a:pt x="38611" y="23581"/>
                    <a:pt x="38344" y="26111"/>
                  </a:cubicBezTo>
                  <a:cubicBezTo>
                    <a:pt x="38067" y="28640"/>
                    <a:pt x="37809" y="31303"/>
                    <a:pt x="37587" y="34085"/>
                  </a:cubicBezTo>
                  <a:cubicBezTo>
                    <a:pt x="37365" y="36867"/>
                    <a:pt x="37180" y="39769"/>
                    <a:pt x="37060" y="42778"/>
                  </a:cubicBezTo>
                  <a:cubicBezTo>
                    <a:pt x="36999" y="44282"/>
                    <a:pt x="36955" y="45811"/>
                    <a:pt x="36923" y="47364"/>
                  </a:cubicBezTo>
                  <a:cubicBezTo>
                    <a:pt x="36887" y="48916"/>
                    <a:pt x="36878" y="50493"/>
                    <a:pt x="36808" y="52083"/>
                  </a:cubicBezTo>
                  <a:cubicBezTo>
                    <a:pt x="36766" y="52873"/>
                    <a:pt x="36721" y="53678"/>
                    <a:pt x="36539" y="54435"/>
                  </a:cubicBezTo>
                  <a:cubicBezTo>
                    <a:pt x="36492" y="54624"/>
                    <a:pt x="36435" y="54810"/>
                    <a:pt x="36361" y="54983"/>
                  </a:cubicBezTo>
                  <a:cubicBezTo>
                    <a:pt x="36345" y="55028"/>
                    <a:pt x="36323" y="55070"/>
                    <a:pt x="36305" y="55113"/>
                  </a:cubicBezTo>
                  <a:lnTo>
                    <a:pt x="36246" y="55227"/>
                  </a:lnTo>
                  <a:lnTo>
                    <a:pt x="36205" y="55290"/>
                  </a:lnTo>
                  <a:lnTo>
                    <a:pt x="36173" y="55329"/>
                  </a:lnTo>
                  <a:cubicBezTo>
                    <a:pt x="36150" y="55355"/>
                    <a:pt x="36121" y="55387"/>
                    <a:pt x="36088" y="55414"/>
                  </a:cubicBezTo>
                  <a:cubicBezTo>
                    <a:pt x="35826" y="55637"/>
                    <a:pt x="35443" y="55778"/>
                    <a:pt x="35067" y="55887"/>
                  </a:cubicBezTo>
                  <a:cubicBezTo>
                    <a:pt x="34301" y="56103"/>
                    <a:pt x="33486" y="56207"/>
                    <a:pt x="32667" y="56285"/>
                  </a:cubicBezTo>
                  <a:cubicBezTo>
                    <a:pt x="31848" y="56361"/>
                    <a:pt x="31018" y="56400"/>
                    <a:pt x="30183" y="56421"/>
                  </a:cubicBezTo>
                  <a:cubicBezTo>
                    <a:pt x="29687" y="56432"/>
                    <a:pt x="29190" y="56437"/>
                    <a:pt x="28690" y="56437"/>
                  </a:cubicBezTo>
                  <a:cubicBezTo>
                    <a:pt x="25824" y="56437"/>
                    <a:pt x="22902" y="56271"/>
                    <a:pt x="19947" y="56040"/>
                  </a:cubicBezTo>
                  <a:cubicBezTo>
                    <a:pt x="16477" y="55756"/>
                    <a:pt x="12956" y="55369"/>
                    <a:pt x="9416" y="54821"/>
                  </a:cubicBezTo>
                  <a:cubicBezTo>
                    <a:pt x="7650" y="54539"/>
                    <a:pt x="5870" y="54235"/>
                    <a:pt x="4133" y="53770"/>
                  </a:cubicBezTo>
                  <a:cubicBezTo>
                    <a:pt x="3702" y="53650"/>
                    <a:pt x="3270" y="53520"/>
                    <a:pt x="2871" y="53348"/>
                  </a:cubicBezTo>
                  <a:cubicBezTo>
                    <a:pt x="2772" y="53304"/>
                    <a:pt x="2676" y="53257"/>
                    <a:pt x="2589" y="53205"/>
                  </a:cubicBezTo>
                  <a:cubicBezTo>
                    <a:pt x="2498" y="53151"/>
                    <a:pt x="2436" y="53105"/>
                    <a:pt x="2360" y="53028"/>
                  </a:cubicBezTo>
                  <a:cubicBezTo>
                    <a:pt x="2234" y="52896"/>
                    <a:pt x="2115" y="52704"/>
                    <a:pt x="2016" y="52517"/>
                  </a:cubicBezTo>
                  <a:cubicBezTo>
                    <a:pt x="1817" y="52131"/>
                    <a:pt x="1669" y="51706"/>
                    <a:pt x="1538" y="51278"/>
                  </a:cubicBezTo>
                  <a:cubicBezTo>
                    <a:pt x="1410" y="50849"/>
                    <a:pt x="1304" y="50408"/>
                    <a:pt x="1211" y="49966"/>
                  </a:cubicBezTo>
                  <a:cubicBezTo>
                    <a:pt x="845" y="48189"/>
                    <a:pt x="664" y="46362"/>
                    <a:pt x="552" y="44530"/>
                  </a:cubicBezTo>
                  <a:cubicBezTo>
                    <a:pt x="444" y="42697"/>
                    <a:pt x="418" y="40852"/>
                    <a:pt x="447" y="39005"/>
                  </a:cubicBezTo>
                  <a:cubicBezTo>
                    <a:pt x="511" y="35310"/>
                    <a:pt x="795" y="31605"/>
                    <a:pt x="1245" y="27919"/>
                  </a:cubicBezTo>
                  <a:cubicBezTo>
                    <a:pt x="1708" y="24243"/>
                    <a:pt x="2375" y="20580"/>
                    <a:pt x="3389" y="17031"/>
                  </a:cubicBezTo>
                  <a:cubicBezTo>
                    <a:pt x="3895" y="15258"/>
                    <a:pt x="4499" y="13516"/>
                    <a:pt x="5218" y="11830"/>
                  </a:cubicBezTo>
                  <a:cubicBezTo>
                    <a:pt x="5936" y="10144"/>
                    <a:pt x="6785" y="8520"/>
                    <a:pt x="7787" y="7007"/>
                  </a:cubicBezTo>
                  <a:cubicBezTo>
                    <a:pt x="8792" y="5496"/>
                    <a:pt x="9972" y="4109"/>
                    <a:pt x="11334" y="2944"/>
                  </a:cubicBezTo>
                  <a:cubicBezTo>
                    <a:pt x="11672" y="2657"/>
                    <a:pt x="12031" y="2374"/>
                    <a:pt x="12384" y="2124"/>
                  </a:cubicBezTo>
                  <a:cubicBezTo>
                    <a:pt x="12739" y="1880"/>
                    <a:pt x="13140" y="1723"/>
                    <a:pt x="13560" y="1582"/>
                  </a:cubicBezTo>
                  <a:cubicBezTo>
                    <a:pt x="14400" y="1310"/>
                    <a:pt x="15280" y="1145"/>
                    <a:pt x="16159" y="1009"/>
                  </a:cubicBezTo>
                  <a:cubicBezTo>
                    <a:pt x="17921" y="747"/>
                    <a:pt x="19698" y="620"/>
                    <a:pt x="21461" y="535"/>
                  </a:cubicBezTo>
                  <a:cubicBezTo>
                    <a:pt x="23225" y="451"/>
                    <a:pt x="24981" y="418"/>
                    <a:pt x="26721" y="411"/>
                  </a:cubicBezTo>
                  <a:cubicBezTo>
                    <a:pt x="26962" y="410"/>
                    <a:pt x="27203" y="409"/>
                    <a:pt x="27444" y="409"/>
                  </a:cubicBezTo>
                  <a:cubicBezTo>
                    <a:pt x="30678" y="409"/>
                    <a:pt x="33861" y="494"/>
                    <a:pt x="36981" y="611"/>
                  </a:cubicBezTo>
                  <a:cubicBezTo>
                    <a:pt x="37818" y="645"/>
                    <a:pt x="38652" y="677"/>
                    <a:pt x="39481" y="710"/>
                  </a:cubicBezTo>
                  <a:cubicBezTo>
                    <a:pt x="40310" y="743"/>
                    <a:pt x="41131" y="780"/>
                    <a:pt x="41944" y="843"/>
                  </a:cubicBezTo>
                  <a:cubicBezTo>
                    <a:pt x="43567" y="970"/>
                    <a:pt x="45173" y="1179"/>
                    <a:pt x="46669" y="1664"/>
                  </a:cubicBezTo>
                  <a:cubicBezTo>
                    <a:pt x="47414" y="1909"/>
                    <a:pt x="48130" y="2227"/>
                    <a:pt x="48758" y="2658"/>
                  </a:cubicBezTo>
                  <a:cubicBezTo>
                    <a:pt x="49387" y="3087"/>
                    <a:pt x="49920" y="3638"/>
                    <a:pt x="50277" y="4290"/>
                  </a:cubicBezTo>
                  <a:cubicBezTo>
                    <a:pt x="50365" y="4454"/>
                    <a:pt x="50444" y="4621"/>
                    <a:pt x="50513" y="4792"/>
                  </a:cubicBezTo>
                  <a:cubicBezTo>
                    <a:pt x="50579" y="4966"/>
                    <a:pt x="50633" y="5136"/>
                    <a:pt x="50688" y="5324"/>
                  </a:cubicBezTo>
                  <a:cubicBezTo>
                    <a:pt x="50798" y="5693"/>
                    <a:pt x="50896" y="6057"/>
                    <a:pt x="50989" y="6425"/>
                  </a:cubicBezTo>
                  <a:cubicBezTo>
                    <a:pt x="51172" y="7161"/>
                    <a:pt x="51328" y="7901"/>
                    <a:pt x="51466" y="8636"/>
                  </a:cubicBezTo>
                  <a:cubicBezTo>
                    <a:pt x="52010" y="11583"/>
                    <a:pt x="52343" y="14468"/>
                    <a:pt x="52630" y="17239"/>
                  </a:cubicBezTo>
                  <a:cubicBezTo>
                    <a:pt x="52909" y="20012"/>
                    <a:pt x="53131" y="22674"/>
                    <a:pt x="53307" y="25208"/>
                  </a:cubicBezTo>
                  <a:cubicBezTo>
                    <a:pt x="53486" y="27741"/>
                    <a:pt x="53635" y="30148"/>
                    <a:pt x="53759" y="32410"/>
                  </a:cubicBezTo>
                  <a:cubicBezTo>
                    <a:pt x="54005" y="36932"/>
                    <a:pt x="54155" y="40878"/>
                    <a:pt x="54199" y="44129"/>
                  </a:cubicBezTo>
                  <a:cubicBezTo>
                    <a:pt x="54221" y="45752"/>
                    <a:pt x="54216" y="47204"/>
                    <a:pt x="54174" y="48461"/>
                  </a:cubicBezTo>
                  <a:cubicBezTo>
                    <a:pt x="54152" y="49091"/>
                    <a:pt x="54122" y="49672"/>
                    <a:pt x="54075" y="50200"/>
                  </a:cubicBezTo>
                  <a:cubicBezTo>
                    <a:pt x="54027" y="50724"/>
                    <a:pt x="53972" y="51210"/>
                    <a:pt x="53856" y="51592"/>
                  </a:cubicBezTo>
                  <a:cubicBezTo>
                    <a:pt x="53843" y="51635"/>
                    <a:pt x="53822" y="51689"/>
                    <a:pt x="53812" y="51711"/>
                  </a:cubicBezTo>
                  <a:lnTo>
                    <a:pt x="53776" y="51783"/>
                  </a:lnTo>
                  <a:cubicBezTo>
                    <a:pt x="53765" y="51802"/>
                    <a:pt x="53756" y="51813"/>
                    <a:pt x="53747" y="51828"/>
                  </a:cubicBezTo>
                  <a:cubicBezTo>
                    <a:pt x="53705" y="51891"/>
                    <a:pt x="53648" y="51951"/>
                    <a:pt x="53589" y="52001"/>
                  </a:cubicBezTo>
                  <a:cubicBezTo>
                    <a:pt x="53467" y="52099"/>
                    <a:pt x="53324" y="52164"/>
                    <a:pt x="53183" y="52210"/>
                  </a:cubicBezTo>
                  <a:cubicBezTo>
                    <a:pt x="52898" y="52301"/>
                    <a:pt x="52630" y="52332"/>
                    <a:pt x="52414" y="52352"/>
                  </a:cubicBezTo>
                  <a:cubicBezTo>
                    <a:pt x="52199" y="52373"/>
                    <a:pt x="52030" y="52376"/>
                    <a:pt x="51917" y="52384"/>
                  </a:cubicBezTo>
                  <a:cubicBezTo>
                    <a:pt x="51801" y="52389"/>
                    <a:pt x="51743" y="52392"/>
                    <a:pt x="51743" y="52392"/>
                  </a:cubicBezTo>
                  <a:cubicBezTo>
                    <a:pt x="51704" y="52396"/>
                    <a:pt x="51668" y="52422"/>
                    <a:pt x="51658" y="52462"/>
                  </a:cubicBezTo>
                  <a:cubicBezTo>
                    <a:pt x="51643" y="52513"/>
                    <a:pt x="51672" y="52563"/>
                    <a:pt x="51722" y="52577"/>
                  </a:cubicBezTo>
                  <a:lnTo>
                    <a:pt x="51727" y="52579"/>
                  </a:lnTo>
                  <a:cubicBezTo>
                    <a:pt x="51727" y="52579"/>
                    <a:pt x="51782" y="52593"/>
                    <a:pt x="51897" y="52618"/>
                  </a:cubicBezTo>
                  <a:cubicBezTo>
                    <a:pt x="52011" y="52641"/>
                    <a:pt x="52184" y="52672"/>
                    <a:pt x="52418" y="52687"/>
                  </a:cubicBezTo>
                  <a:cubicBezTo>
                    <a:pt x="52478" y="52690"/>
                    <a:pt x="52542" y="52692"/>
                    <a:pt x="52610" y="52692"/>
                  </a:cubicBezTo>
                  <a:cubicBezTo>
                    <a:pt x="52807" y="52692"/>
                    <a:pt x="53039" y="52674"/>
                    <a:pt x="53301" y="52598"/>
                  </a:cubicBezTo>
                  <a:cubicBezTo>
                    <a:pt x="53477" y="52546"/>
                    <a:pt x="53668" y="52466"/>
                    <a:pt x="53846" y="52321"/>
                  </a:cubicBezTo>
                  <a:cubicBezTo>
                    <a:pt x="53935" y="52248"/>
                    <a:pt x="54018" y="52161"/>
                    <a:pt x="54090" y="52055"/>
                  </a:cubicBezTo>
                  <a:cubicBezTo>
                    <a:pt x="54107" y="52027"/>
                    <a:pt x="54128" y="51995"/>
                    <a:pt x="54142" y="51970"/>
                  </a:cubicBezTo>
                  <a:lnTo>
                    <a:pt x="54178" y="51900"/>
                  </a:lnTo>
                  <a:cubicBezTo>
                    <a:pt x="54211" y="51825"/>
                    <a:pt x="54226" y="51780"/>
                    <a:pt x="54247" y="51719"/>
                  </a:cubicBezTo>
                  <a:cubicBezTo>
                    <a:pt x="54382" y="51265"/>
                    <a:pt x="54433" y="50778"/>
                    <a:pt x="54484" y="50237"/>
                  </a:cubicBezTo>
                  <a:cubicBezTo>
                    <a:pt x="54532" y="49698"/>
                    <a:pt x="54563" y="49112"/>
                    <a:pt x="54584" y="48477"/>
                  </a:cubicBezTo>
                  <a:cubicBezTo>
                    <a:pt x="54627" y="47209"/>
                    <a:pt x="54631" y="45753"/>
                    <a:pt x="54610" y="44125"/>
                  </a:cubicBezTo>
                  <a:cubicBezTo>
                    <a:pt x="54566" y="40867"/>
                    <a:pt x="54415" y="36915"/>
                    <a:pt x="54169" y="32388"/>
                  </a:cubicBezTo>
                  <a:cubicBezTo>
                    <a:pt x="54045" y="30124"/>
                    <a:pt x="53898" y="27718"/>
                    <a:pt x="53717" y="25180"/>
                  </a:cubicBezTo>
                  <a:cubicBezTo>
                    <a:pt x="53541" y="22643"/>
                    <a:pt x="53318" y="19978"/>
                    <a:pt x="53040" y="17200"/>
                  </a:cubicBezTo>
                  <a:cubicBezTo>
                    <a:pt x="52752" y="14423"/>
                    <a:pt x="52419" y="11530"/>
                    <a:pt x="51871" y="8562"/>
                  </a:cubicBezTo>
                  <a:cubicBezTo>
                    <a:pt x="51732" y="7821"/>
                    <a:pt x="51575" y="7074"/>
                    <a:pt x="51390" y="6327"/>
                  </a:cubicBezTo>
                  <a:cubicBezTo>
                    <a:pt x="51295" y="5956"/>
                    <a:pt x="51194" y="5579"/>
                    <a:pt x="51083" y="5210"/>
                  </a:cubicBezTo>
                  <a:cubicBezTo>
                    <a:pt x="51031" y="5029"/>
                    <a:pt x="50967" y="4829"/>
                    <a:pt x="50896" y="4643"/>
                  </a:cubicBezTo>
                  <a:cubicBezTo>
                    <a:pt x="50819" y="4456"/>
                    <a:pt x="50734" y="4273"/>
                    <a:pt x="50637" y="4094"/>
                  </a:cubicBezTo>
                  <a:cubicBezTo>
                    <a:pt x="50248" y="3380"/>
                    <a:pt x="49663" y="2779"/>
                    <a:pt x="48991" y="2322"/>
                  </a:cubicBezTo>
                  <a:cubicBezTo>
                    <a:pt x="48319" y="1861"/>
                    <a:pt x="47568" y="1529"/>
                    <a:pt x="46796" y="1276"/>
                  </a:cubicBezTo>
                  <a:cubicBezTo>
                    <a:pt x="45247" y="774"/>
                    <a:pt x="43614" y="563"/>
                    <a:pt x="41975" y="434"/>
                  </a:cubicBezTo>
                  <a:cubicBezTo>
                    <a:pt x="41153" y="371"/>
                    <a:pt x="40327" y="334"/>
                    <a:pt x="39497" y="301"/>
                  </a:cubicBezTo>
                  <a:cubicBezTo>
                    <a:pt x="38667" y="268"/>
                    <a:pt x="37833" y="236"/>
                    <a:pt x="36996" y="203"/>
                  </a:cubicBezTo>
                  <a:cubicBezTo>
                    <a:pt x="33885" y="86"/>
                    <a:pt x="30711" y="1"/>
                    <a:pt x="274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53"/>
            <p:cNvSpPr/>
            <p:nvPr/>
          </p:nvSpPr>
          <p:spPr>
            <a:xfrm>
              <a:off x="4855481" y="3411122"/>
              <a:ext cx="75145" cy="1375255"/>
            </a:xfrm>
            <a:custGeom>
              <a:avLst/>
              <a:gdLst/>
              <a:ahLst/>
              <a:cxnLst/>
              <a:rect l="l" t="t" r="r" b="b"/>
              <a:pathLst>
                <a:path w="2283" h="41782" extrusionOk="0">
                  <a:moveTo>
                    <a:pt x="840" y="0"/>
                  </a:moveTo>
                  <a:cubicBezTo>
                    <a:pt x="745" y="0"/>
                    <a:pt x="669" y="76"/>
                    <a:pt x="669" y="171"/>
                  </a:cubicBezTo>
                  <a:cubicBezTo>
                    <a:pt x="669" y="265"/>
                    <a:pt x="745" y="341"/>
                    <a:pt x="840" y="341"/>
                  </a:cubicBezTo>
                  <a:lnTo>
                    <a:pt x="1928" y="341"/>
                  </a:lnTo>
                  <a:cubicBezTo>
                    <a:pt x="1762" y="2834"/>
                    <a:pt x="0" y="29987"/>
                    <a:pt x="255" y="41616"/>
                  </a:cubicBezTo>
                  <a:cubicBezTo>
                    <a:pt x="259" y="41707"/>
                    <a:pt x="334" y="41782"/>
                    <a:pt x="426" y="41782"/>
                  </a:cubicBezTo>
                  <a:lnTo>
                    <a:pt x="430" y="41782"/>
                  </a:lnTo>
                  <a:cubicBezTo>
                    <a:pt x="525" y="41780"/>
                    <a:pt x="599" y="41702"/>
                    <a:pt x="596" y="41609"/>
                  </a:cubicBezTo>
                  <a:cubicBezTo>
                    <a:pt x="330" y="29491"/>
                    <a:pt x="2259" y="474"/>
                    <a:pt x="2279" y="182"/>
                  </a:cubicBezTo>
                  <a:cubicBezTo>
                    <a:pt x="2282" y="136"/>
                    <a:pt x="2265" y="90"/>
                    <a:pt x="2233" y="55"/>
                  </a:cubicBezTo>
                  <a:cubicBezTo>
                    <a:pt x="2201" y="20"/>
                    <a:pt x="2157" y="0"/>
                    <a:pt x="2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53"/>
            <p:cNvSpPr/>
            <p:nvPr/>
          </p:nvSpPr>
          <p:spPr>
            <a:xfrm>
              <a:off x="4948861" y="3135032"/>
              <a:ext cx="244229" cy="96606"/>
            </a:xfrm>
            <a:custGeom>
              <a:avLst/>
              <a:gdLst/>
              <a:ahLst/>
              <a:cxnLst/>
              <a:rect l="l" t="t" r="r" b="b"/>
              <a:pathLst>
                <a:path w="7420" h="2935" extrusionOk="0">
                  <a:moveTo>
                    <a:pt x="4495" y="0"/>
                  </a:moveTo>
                  <a:cubicBezTo>
                    <a:pt x="4362" y="9"/>
                    <a:pt x="4229" y="17"/>
                    <a:pt x="4095" y="26"/>
                  </a:cubicBezTo>
                  <a:cubicBezTo>
                    <a:pt x="3963" y="37"/>
                    <a:pt x="3837" y="59"/>
                    <a:pt x="3706" y="76"/>
                  </a:cubicBezTo>
                  <a:lnTo>
                    <a:pt x="3609" y="90"/>
                  </a:lnTo>
                  <a:lnTo>
                    <a:pt x="3585" y="92"/>
                  </a:lnTo>
                  <a:cubicBezTo>
                    <a:pt x="3566" y="96"/>
                    <a:pt x="3566" y="96"/>
                    <a:pt x="3555" y="99"/>
                  </a:cubicBezTo>
                  <a:lnTo>
                    <a:pt x="3505" y="110"/>
                  </a:lnTo>
                  <a:lnTo>
                    <a:pt x="3305" y="155"/>
                  </a:lnTo>
                  <a:cubicBezTo>
                    <a:pt x="3169" y="181"/>
                    <a:pt x="3042" y="233"/>
                    <a:pt x="2915" y="280"/>
                  </a:cubicBezTo>
                  <a:cubicBezTo>
                    <a:pt x="2786" y="323"/>
                    <a:pt x="2665" y="381"/>
                    <a:pt x="2544" y="440"/>
                  </a:cubicBezTo>
                  <a:cubicBezTo>
                    <a:pt x="2422" y="494"/>
                    <a:pt x="2307" y="560"/>
                    <a:pt x="2194" y="627"/>
                  </a:cubicBezTo>
                  <a:cubicBezTo>
                    <a:pt x="2079" y="690"/>
                    <a:pt x="1973" y="762"/>
                    <a:pt x="1870" y="834"/>
                  </a:cubicBezTo>
                  <a:cubicBezTo>
                    <a:pt x="1765" y="902"/>
                    <a:pt x="1667" y="979"/>
                    <a:pt x="1572" y="1055"/>
                  </a:cubicBezTo>
                  <a:cubicBezTo>
                    <a:pt x="1475" y="1128"/>
                    <a:pt x="1386" y="1207"/>
                    <a:pt x="1301" y="1283"/>
                  </a:cubicBezTo>
                  <a:cubicBezTo>
                    <a:pt x="1212" y="1358"/>
                    <a:pt x="1133" y="1435"/>
                    <a:pt x="1056" y="1512"/>
                  </a:cubicBezTo>
                  <a:cubicBezTo>
                    <a:pt x="979" y="1588"/>
                    <a:pt x="907" y="1663"/>
                    <a:pt x="839" y="1738"/>
                  </a:cubicBezTo>
                  <a:cubicBezTo>
                    <a:pt x="703" y="1883"/>
                    <a:pt x="586" y="2025"/>
                    <a:pt x="485" y="2153"/>
                  </a:cubicBezTo>
                  <a:cubicBezTo>
                    <a:pt x="384" y="2280"/>
                    <a:pt x="301" y="2394"/>
                    <a:pt x="233" y="2490"/>
                  </a:cubicBezTo>
                  <a:cubicBezTo>
                    <a:pt x="100" y="2680"/>
                    <a:pt x="32" y="2798"/>
                    <a:pt x="32" y="2798"/>
                  </a:cubicBezTo>
                  <a:lnTo>
                    <a:pt x="24" y="2799"/>
                  </a:lnTo>
                  <a:cubicBezTo>
                    <a:pt x="1" y="2842"/>
                    <a:pt x="13" y="2895"/>
                    <a:pt x="55" y="2921"/>
                  </a:cubicBezTo>
                  <a:cubicBezTo>
                    <a:pt x="70" y="2930"/>
                    <a:pt x="86" y="2934"/>
                    <a:pt x="103" y="2934"/>
                  </a:cubicBezTo>
                  <a:cubicBezTo>
                    <a:pt x="132" y="2934"/>
                    <a:pt x="161" y="2920"/>
                    <a:pt x="178" y="2892"/>
                  </a:cubicBezTo>
                  <a:cubicBezTo>
                    <a:pt x="178" y="2892"/>
                    <a:pt x="246" y="2783"/>
                    <a:pt x="384" y="2603"/>
                  </a:cubicBezTo>
                  <a:cubicBezTo>
                    <a:pt x="453" y="2512"/>
                    <a:pt x="536" y="2404"/>
                    <a:pt x="640" y="2286"/>
                  </a:cubicBezTo>
                  <a:cubicBezTo>
                    <a:pt x="742" y="2165"/>
                    <a:pt x="862" y="2032"/>
                    <a:pt x="1001" y="1897"/>
                  </a:cubicBezTo>
                  <a:cubicBezTo>
                    <a:pt x="1068" y="1828"/>
                    <a:pt x="1140" y="1757"/>
                    <a:pt x="1219" y="1688"/>
                  </a:cubicBezTo>
                  <a:cubicBezTo>
                    <a:pt x="1294" y="1616"/>
                    <a:pt x="1375" y="1544"/>
                    <a:pt x="1461" y="1477"/>
                  </a:cubicBezTo>
                  <a:cubicBezTo>
                    <a:pt x="1546" y="1405"/>
                    <a:pt x="1635" y="1333"/>
                    <a:pt x="1731" y="1267"/>
                  </a:cubicBezTo>
                  <a:cubicBezTo>
                    <a:pt x="1825" y="1198"/>
                    <a:pt x="1921" y="1129"/>
                    <a:pt x="2023" y="1068"/>
                  </a:cubicBezTo>
                  <a:cubicBezTo>
                    <a:pt x="2125" y="1005"/>
                    <a:pt x="2227" y="940"/>
                    <a:pt x="2338" y="884"/>
                  </a:cubicBezTo>
                  <a:cubicBezTo>
                    <a:pt x="2445" y="826"/>
                    <a:pt x="2555" y="767"/>
                    <a:pt x="2672" y="723"/>
                  </a:cubicBezTo>
                  <a:cubicBezTo>
                    <a:pt x="2786" y="674"/>
                    <a:pt x="2902" y="623"/>
                    <a:pt x="3023" y="589"/>
                  </a:cubicBezTo>
                  <a:cubicBezTo>
                    <a:pt x="3142" y="549"/>
                    <a:pt x="3263" y="510"/>
                    <a:pt x="3386" y="484"/>
                  </a:cubicBezTo>
                  <a:lnTo>
                    <a:pt x="3570" y="440"/>
                  </a:lnTo>
                  <a:lnTo>
                    <a:pt x="3615" y="427"/>
                  </a:lnTo>
                  <a:cubicBezTo>
                    <a:pt x="3619" y="426"/>
                    <a:pt x="3630" y="423"/>
                    <a:pt x="3632" y="423"/>
                  </a:cubicBezTo>
                  <a:cubicBezTo>
                    <a:pt x="3633" y="423"/>
                    <a:pt x="3633" y="423"/>
                    <a:pt x="3632" y="424"/>
                  </a:cubicBezTo>
                  <a:lnTo>
                    <a:pt x="3656" y="419"/>
                  </a:lnTo>
                  <a:lnTo>
                    <a:pt x="3753" y="405"/>
                  </a:lnTo>
                  <a:cubicBezTo>
                    <a:pt x="3882" y="386"/>
                    <a:pt x="4013" y="361"/>
                    <a:pt x="4137" y="347"/>
                  </a:cubicBezTo>
                  <a:cubicBezTo>
                    <a:pt x="4261" y="339"/>
                    <a:pt x="4383" y="328"/>
                    <a:pt x="4504" y="318"/>
                  </a:cubicBezTo>
                  <a:cubicBezTo>
                    <a:pt x="4627" y="318"/>
                    <a:pt x="4748" y="317"/>
                    <a:pt x="4867" y="317"/>
                  </a:cubicBezTo>
                  <a:cubicBezTo>
                    <a:pt x="4987" y="319"/>
                    <a:pt x="5103" y="334"/>
                    <a:pt x="5217" y="341"/>
                  </a:cubicBezTo>
                  <a:cubicBezTo>
                    <a:pt x="5332" y="351"/>
                    <a:pt x="5440" y="376"/>
                    <a:pt x="5548" y="390"/>
                  </a:cubicBezTo>
                  <a:cubicBezTo>
                    <a:pt x="5656" y="409"/>
                    <a:pt x="5757" y="440"/>
                    <a:pt x="5856" y="462"/>
                  </a:cubicBezTo>
                  <a:cubicBezTo>
                    <a:pt x="5955" y="491"/>
                    <a:pt x="6047" y="525"/>
                    <a:pt x="6137" y="553"/>
                  </a:cubicBezTo>
                  <a:cubicBezTo>
                    <a:pt x="6223" y="591"/>
                    <a:pt x="6309" y="623"/>
                    <a:pt x="6386" y="660"/>
                  </a:cubicBezTo>
                  <a:cubicBezTo>
                    <a:pt x="6462" y="701"/>
                    <a:pt x="6537" y="733"/>
                    <a:pt x="6601" y="775"/>
                  </a:cubicBezTo>
                  <a:cubicBezTo>
                    <a:pt x="6733" y="851"/>
                    <a:pt x="6843" y="927"/>
                    <a:pt x="6926" y="996"/>
                  </a:cubicBezTo>
                  <a:cubicBezTo>
                    <a:pt x="7011" y="1064"/>
                    <a:pt x="7071" y="1124"/>
                    <a:pt x="7111" y="1164"/>
                  </a:cubicBezTo>
                  <a:cubicBezTo>
                    <a:pt x="7132" y="1184"/>
                    <a:pt x="7144" y="1200"/>
                    <a:pt x="7153" y="1211"/>
                  </a:cubicBezTo>
                  <a:cubicBezTo>
                    <a:pt x="7162" y="1219"/>
                    <a:pt x="7165" y="1224"/>
                    <a:pt x="7165" y="1224"/>
                  </a:cubicBezTo>
                  <a:lnTo>
                    <a:pt x="7173" y="1232"/>
                  </a:lnTo>
                  <a:cubicBezTo>
                    <a:pt x="7198" y="1262"/>
                    <a:pt x="7234" y="1278"/>
                    <a:pt x="7271" y="1278"/>
                  </a:cubicBezTo>
                  <a:cubicBezTo>
                    <a:pt x="7300" y="1278"/>
                    <a:pt x="7329" y="1268"/>
                    <a:pt x="7353" y="1249"/>
                  </a:cubicBezTo>
                  <a:cubicBezTo>
                    <a:pt x="7410" y="1204"/>
                    <a:pt x="7419" y="1122"/>
                    <a:pt x="7375" y="1065"/>
                  </a:cubicBezTo>
                  <a:cubicBezTo>
                    <a:pt x="7375" y="1065"/>
                    <a:pt x="7369" y="1058"/>
                    <a:pt x="7356" y="1042"/>
                  </a:cubicBezTo>
                  <a:cubicBezTo>
                    <a:pt x="7345" y="1028"/>
                    <a:pt x="7328" y="1007"/>
                    <a:pt x="7306" y="983"/>
                  </a:cubicBezTo>
                  <a:cubicBezTo>
                    <a:pt x="7260" y="935"/>
                    <a:pt x="7193" y="866"/>
                    <a:pt x="7099" y="789"/>
                  </a:cubicBezTo>
                  <a:cubicBezTo>
                    <a:pt x="7008" y="709"/>
                    <a:pt x="6887" y="624"/>
                    <a:pt x="6745" y="536"/>
                  </a:cubicBezTo>
                  <a:cubicBezTo>
                    <a:pt x="6675" y="491"/>
                    <a:pt x="6595" y="452"/>
                    <a:pt x="6513" y="408"/>
                  </a:cubicBezTo>
                  <a:cubicBezTo>
                    <a:pt x="6429" y="366"/>
                    <a:pt x="6337" y="329"/>
                    <a:pt x="6244" y="286"/>
                  </a:cubicBezTo>
                  <a:cubicBezTo>
                    <a:pt x="6148" y="251"/>
                    <a:pt x="6047" y="214"/>
                    <a:pt x="5942" y="181"/>
                  </a:cubicBezTo>
                  <a:cubicBezTo>
                    <a:pt x="5835" y="155"/>
                    <a:pt x="5726" y="120"/>
                    <a:pt x="5611" y="97"/>
                  </a:cubicBezTo>
                  <a:cubicBezTo>
                    <a:pt x="5495" y="78"/>
                    <a:pt x="5377" y="51"/>
                    <a:pt x="5255" y="37"/>
                  </a:cubicBezTo>
                  <a:cubicBezTo>
                    <a:pt x="5133" y="28"/>
                    <a:pt x="5010" y="11"/>
                    <a:pt x="4882" y="6"/>
                  </a:cubicBezTo>
                  <a:cubicBezTo>
                    <a:pt x="4754" y="4"/>
                    <a:pt x="4625" y="1"/>
                    <a:pt x="44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53"/>
            <p:cNvSpPr/>
            <p:nvPr/>
          </p:nvSpPr>
          <p:spPr>
            <a:xfrm>
              <a:off x="4918513" y="3274130"/>
              <a:ext cx="308381" cy="148216"/>
            </a:xfrm>
            <a:custGeom>
              <a:avLst/>
              <a:gdLst/>
              <a:ahLst/>
              <a:cxnLst/>
              <a:rect l="l" t="t" r="r" b="b"/>
              <a:pathLst>
                <a:path w="9369" h="4503" extrusionOk="0">
                  <a:moveTo>
                    <a:pt x="5664" y="1"/>
                  </a:moveTo>
                  <a:cubicBezTo>
                    <a:pt x="4422" y="1"/>
                    <a:pt x="2965" y="710"/>
                    <a:pt x="1867" y="1861"/>
                  </a:cubicBezTo>
                  <a:cubicBezTo>
                    <a:pt x="1214" y="2548"/>
                    <a:pt x="101" y="4168"/>
                    <a:pt x="53" y="4237"/>
                  </a:cubicBezTo>
                  <a:cubicBezTo>
                    <a:pt x="0" y="4315"/>
                    <a:pt x="20" y="4421"/>
                    <a:pt x="97" y="4474"/>
                  </a:cubicBezTo>
                  <a:cubicBezTo>
                    <a:pt x="127" y="4493"/>
                    <a:pt x="160" y="4503"/>
                    <a:pt x="193" y="4503"/>
                  </a:cubicBezTo>
                  <a:cubicBezTo>
                    <a:pt x="248" y="4503"/>
                    <a:pt x="301" y="4476"/>
                    <a:pt x="334" y="4429"/>
                  </a:cubicBezTo>
                  <a:cubicBezTo>
                    <a:pt x="346" y="4413"/>
                    <a:pt x="1479" y="2763"/>
                    <a:pt x="2113" y="2097"/>
                  </a:cubicBezTo>
                  <a:cubicBezTo>
                    <a:pt x="3148" y="1010"/>
                    <a:pt x="4515" y="341"/>
                    <a:pt x="5661" y="341"/>
                  </a:cubicBezTo>
                  <a:cubicBezTo>
                    <a:pt x="5745" y="341"/>
                    <a:pt x="5828" y="345"/>
                    <a:pt x="5909" y="352"/>
                  </a:cubicBezTo>
                  <a:cubicBezTo>
                    <a:pt x="7477" y="492"/>
                    <a:pt x="8449" y="1497"/>
                    <a:pt x="9044" y="2241"/>
                  </a:cubicBezTo>
                  <a:cubicBezTo>
                    <a:pt x="9077" y="2282"/>
                    <a:pt x="9127" y="2304"/>
                    <a:pt x="9177" y="2304"/>
                  </a:cubicBezTo>
                  <a:cubicBezTo>
                    <a:pt x="9214" y="2304"/>
                    <a:pt x="9252" y="2292"/>
                    <a:pt x="9283" y="2267"/>
                  </a:cubicBezTo>
                  <a:cubicBezTo>
                    <a:pt x="9356" y="2209"/>
                    <a:pt x="9368" y="2100"/>
                    <a:pt x="9310" y="2028"/>
                  </a:cubicBezTo>
                  <a:cubicBezTo>
                    <a:pt x="8675" y="1235"/>
                    <a:pt x="7637" y="164"/>
                    <a:pt x="5940" y="13"/>
                  </a:cubicBezTo>
                  <a:cubicBezTo>
                    <a:pt x="5850" y="5"/>
                    <a:pt x="5758" y="1"/>
                    <a:pt x="56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53"/>
            <p:cNvSpPr/>
            <p:nvPr/>
          </p:nvSpPr>
          <p:spPr>
            <a:xfrm>
              <a:off x="4821546" y="3580963"/>
              <a:ext cx="435136" cy="123958"/>
            </a:xfrm>
            <a:custGeom>
              <a:avLst/>
              <a:gdLst/>
              <a:ahLst/>
              <a:cxnLst/>
              <a:rect l="l" t="t" r="r" b="b"/>
              <a:pathLst>
                <a:path w="13220" h="3766" extrusionOk="0">
                  <a:moveTo>
                    <a:pt x="13031" y="0"/>
                  </a:moveTo>
                  <a:cubicBezTo>
                    <a:pt x="13013" y="0"/>
                    <a:pt x="12995" y="3"/>
                    <a:pt x="12977" y="9"/>
                  </a:cubicBezTo>
                  <a:cubicBezTo>
                    <a:pt x="12881" y="39"/>
                    <a:pt x="3503" y="3102"/>
                    <a:pt x="2526" y="3376"/>
                  </a:cubicBezTo>
                  <a:cubicBezTo>
                    <a:pt x="2393" y="3413"/>
                    <a:pt x="2101" y="3426"/>
                    <a:pt x="1762" y="3426"/>
                  </a:cubicBezTo>
                  <a:cubicBezTo>
                    <a:pt x="1205" y="3426"/>
                    <a:pt x="519" y="3391"/>
                    <a:pt x="188" y="3369"/>
                  </a:cubicBezTo>
                  <a:cubicBezTo>
                    <a:pt x="184" y="3368"/>
                    <a:pt x="181" y="3368"/>
                    <a:pt x="177" y="3368"/>
                  </a:cubicBezTo>
                  <a:cubicBezTo>
                    <a:pt x="88" y="3368"/>
                    <a:pt x="14" y="3437"/>
                    <a:pt x="8" y="3527"/>
                  </a:cubicBezTo>
                  <a:cubicBezTo>
                    <a:pt x="0" y="3621"/>
                    <a:pt x="71" y="3702"/>
                    <a:pt x="165" y="3708"/>
                  </a:cubicBezTo>
                  <a:cubicBezTo>
                    <a:pt x="295" y="3717"/>
                    <a:pt x="1067" y="3766"/>
                    <a:pt x="1731" y="3766"/>
                  </a:cubicBezTo>
                  <a:cubicBezTo>
                    <a:pt x="2106" y="3766"/>
                    <a:pt x="2447" y="3750"/>
                    <a:pt x="2617" y="3703"/>
                  </a:cubicBezTo>
                  <a:cubicBezTo>
                    <a:pt x="3602" y="3426"/>
                    <a:pt x="12695" y="458"/>
                    <a:pt x="13081" y="331"/>
                  </a:cubicBezTo>
                  <a:cubicBezTo>
                    <a:pt x="13171" y="303"/>
                    <a:pt x="13219" y="207"/>
                    <a:pt x="13191" y="117"/>
                  </a:cubicBezTo>
                  <a:cubicBezTo>
                    <a:pt x="13167" y="46"/>
                    <a:pt x="13102" y="0"/>
                    <a:pt x="130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53"/>
            <p:cNvSpPr/>
            <p:nvPr/>
          </p:nvSpPr>
          <p:spPr>
            <a:xfrm>
              <a:off x="4810025" y="3682340"/>
              <a:ext cx="457946" cy="123267"/>
            </a:xfrm>
            <a:custGeom>
              <a:avLst/>
              <a:gdLst/>
              <a:ahLst/>
              <a:cxnLst/>
              <a:rect l="l" t="t" r="r" b="b"/>
              <a:pathLst>
                <a:path w="13913" h="3745" extrusionOk="0">
                  <a:moveTo>
                    <a:pt x="13720" y="0"/>
                  </a:moveTo>
                  <a:cubicBezTo>
                    <a:pt x="13697" y="0"/>
                    <a:pt x="13674" y="5"/>
                    <a:pt x="13651" y="14"/>
                  </a:cubicBezTo>
                  <a:cubicBezTo>
                    <a:pt x="8712" y="2175"/>
                    <a:pt x="4108" y="3129"/>
                    <a:pt x="2814" y="3371"/>
                  </a:cubicBezTo>
                  <a:lnTo>
                    <a:pt x="2778" y="3377"/>
                  </a:lnTo>
                  <a:cubicBezTo>
                    <a:pt x="2675" y="3397"/>
                    <a:pt x="2488" y="3404"/>
                    <a:pt x="2256" y="3404"/>
                  </a:cubicBezTo>
                  <a:cubicBezTo>
                    <a:pt x="1610" y="3404"/>
                    <a:pt x="622" y="3345"/>
                    <a:pt x="188" y="3314"/>
                  </a:cubicBezTo>
                  <a:cubicBezTo>
                    <a:pt x="185" y="3313"/>
                    <a:pt x="182" y="3313"/>
                    <a:pt x="178" y="3313"/>
                  </a:cubicBezTo>
                  <a:cubicBezTo>
                    <a:pt x="90" y="3313"/>
                    <a:pt x="13" y="3380"/>
                    <a:pt x="6" y="3470"/>
                  </a:cubicBezTo>
                  <a:cubicBezTo>
                    <a:pt x="0" y="3565"/>
                    <a:pt x="69" y="3645"/>
                    <a:pt x="163" y="3653"/>
                  </a:cubicBezTo>
                  <a:cubicBezTo>
                    <a:pt x="230" y="3658"/>
                    <a:pt x="1439" y="3744"/>
                    <a:pt x="2243" y="3744"/>
                  </a:cubicBezTo>
                  <a:cubicBezTo>
                    <a:pt x="2500" y="3744"/>
                    <a:pt x="2716" y="3735"/>
                    <a:pt x="2839" y="3711"/>
                  </a:cubicBezTo>
                  <a:lnTo>
                    <a:pt x="2875" y="3704"/>
                  </a:lnTo>
                  <a:cubicBezTo>
                    <a:pt x="4178" y="3460"/>
                    <a:pt x="8815" y="2501"/>
                    <a:pt x="13786" y="325"/>
                  </a:cubicBezTo>
                  <a:cubicBezTo>
                    <a:pt x="13874" y="288"/>
                    <a:pt x="13912" y="188"/>
                    <a:pt x="13875" y="102"/>
                  </a:cubicBezTo>
                  <a:cubicBezTo>
                    <a:pt x="13847" y="38"/>
                    <a:pt x="13785" y="0"/>
                    <a:pt x="137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53"/>
            <p:cNvSpPr/>
            <p:nvPr/>
          </p:nvSpPr>
          <p:spPr>
            <a:xfrm>
              <a:off x="4860295" y="4385699"/>
              <a:ext cx="442904" cy="162271"/>
            </a:xfrm>
            <a:custGeom>
              <a:avLst/>
              <a:gdLst/>
              <a:ahLst/>
              <a:cxnLst/>
              <a:rect l="l" t="t" r="r" b="b"/>
              <a:pathLst>
                <a:path w="13456" h="4930" extrusionOk="0">
                  <a:moveTo>
                    <a:pt x="13265" y="1"/>
                  </a:moveTo>
                  <a:cubicBezTo>
                    <a:pt x="13196" y="1"/>
                    <a:pt x="13130" y="42"/>
                    <a:pt x="13104" y="111"/>
                  </a:cubicBezTo>
                  <a:cubicBezTo>
                    <a:pt x="13095" y="139"/>
                    <a:pt x="12027" y="2834"/>
                    <a:pt x="7210" y="4158"/>
                  </a:cubicBezTo>
                  <a:cubicBezTo>
                    <a:pt x="6042" y="4479"/>
                    <a:pt x="4930" y="4590"/>
                    <a:pt x="3952" y="4590"/>
                  </a:cubicBezTo>
                  <a:cubicBezTo>
                    <a:pt x="1786" y="4590"/>
                    <a:pt x="274" y="4046"/>
                    <a:pt x="252" y="4038"/>
                  </a:cubicBezTo>
                  <a:cubicBezTo>
                    <a:pt x="233" y="4031"/>
                    <a:pt x="214" y="4028"/>
                    <a:pt x="195" y="4028"/>
                  </a:cubicBezTo>
                  <a:cubicBezTo>
                    <a:pt x="125" y="4028"/>
                    <a:pt x="59" y="4071"/>
                    <a:pt x="34" y="4139"/>
                  </a:cubicBezTo>
                  <a:cubicBezTo>
                    <a:pt x="1" y="4228"/>
                    <a:pt x="46" y="4325"/>
                    <a:pt x="134" y="4357"/>
                  </a:cubicBezTo>
                  <a:cubicBezTo>
                    <a:pt x="156" y="4366"/>
                    <a:pt x="1719" y="4930"/>
                    <a:pt x="3954" y="4930"/>
                  </a:cubicBezTo>
                  <a:cubicBezTo>
                    <a:pt x="4960" y="4930"/>
                    <a:pt x="6101" y="4815"/>
                    <a:pt x="7300" y="4485"/>
                  </a:cubicBezTo>
                  <a:cubicBezTo>
                    <a:pt x="12283" y="3116"/>
                    <a:pt x="13380" y="347"/>
                    <a:pt x="13423" y="230"/>
                  </a:cubicBezTo>
                  <a:cubicBezTo>
                    <a:pt x="13455" y="143"/>
                    <a:pt x="13411" y="44"/>
                    <a:pt x="13324" y="11"/>
                  </a:cubicBezTo>
                  <a:cubicBezTo>
                    <a:pt x="13305" y="4"/>
                    <a:pt x="13285" y="1"/>
                    <a:pt x="13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53"/>
            <p:cNvSpPr/>
            <p:nvPr/>
          </p:nvSpPr>
          <p:spPr>
            <a:xfrm>
              <a:off x="4746344" y="3988844"/>
              <a:ext cx="103748" cy="712577"/>
            </a:xfrm>
            <a:custGeom>
              <a:avLst/>
              <a:gdLst/>
              <a:ahLst/>
              <a:cxnLst/>
              <a:rect l="l" t="t" r="r" b="b"/>
              <a:pathLst>
                <a:path w="3152" h="21649" extrusionOk="0">
                  <a:moveTo>
                    <a:pt x="1261" y="1"/>
                  </a:moveTo>
                  <a:cubicBezTo>
                    <a:pt x="1180" y="1"/>
                    <a:pt x="1108" y="59"/>
                    <a:pt x="1093" y="143"/>
                  </a:cubicBezTo>
                  <a:cubicBezTo>
                    <a:pt x="1078" y="235"/>
                    <a:pt x="1141" y="322"/>
                    <a:pt x="1233" y="338"/>
                  </a:cubicBezTo>
                  <a:cubicBezTo>
                    <a:pt x="1801" y="434"/>
                    <a:pt x="2473" y="587"/>
                    <a:pt x="2607" y="667"/>
                  </a:cubicBezTo>
                  <a:cubicBezTo>
                    <a:pt x="2877" y="1654"/>
                    <a:pt x="2138" y="19792"/>
                    <a:pt x="1788" y="20759"/>
                  </a:cubicBezTo>
                  <a:cubicBezTo>
                    <a:pt x="1487" y="21000"/>
                    <a:pt x="510" y="21239"/>
                    <a:pt x="153" y="21313"/>
                  </a:cubicBezTo>
                  <a:cubicBezTo>
                    <a:pt x="59" y="21331"/>
                    <a:pt x="1" y="21421"/>
                    <a:pt x="20" y="21514"/>
                  </a:cubicBezTo>
                  <a:cubicBezTo>
                    <a:pt x="36" y="21594"/>
                    <a:pt x="107" y="21649"/>
                    <a:pt x="186" y="21649"/>
                  </a:cubicBezTo>
                  <a:cubicBezTo>
                    <a:pt x="196" y="21649"/>
                    <a:pt x="208" y="21648"/>
                    <a:pt x="221" y="21646"/>
                  </a:cubicBezTo>
                  <a:cubicBezTo>
                    <a:pt x="364" y="21617"/>
                    <a:pt x="1638" y="21348"/>
                    <a:pt x="2033" y="20997"/>
                  </a:cubicBezTo>
                  <a:cubicBezTo>
                    <a:pt x="2116" y="20924"/>
                    <a:pt x="2218" y="20834"/>
                    <a:pt x="2428" y="17628"/>
                  </a:cubicBezTo>
                  <a:cubicBezTo>
                    <a:pt x="2549" y="15791"/>
                    <a:pt x="2675" y="13350"/>
                    <a:pt x="2782" y="10758"/>
                  </a:cubicBezTo>
                  <a:cubicBezTo>
                    <a:pt x="2936" y="7045"/>
                    <a:pt x="3152" y="768"/>
                    <a:pt x="2875" y="451"/>
                  </a:cubicBezTo>
                  <a:cubicBezTo>
                    <a:pt x="2722" y="277"/>
                    <a:pt x="1928" y="111"/>
                    <a:pt x="1288" y="3"/>
                  </a:cubicBezTo>
                  <a:cubicBezTo>
                    <a:pt x="1279" y="2"/>
                    <a:pt x="1270" y="1"/>
                    <a:pt x="1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53"/>
            <p:cNvSpPr/>
            <p:nvPr/>
          </p:nvSpPr>
          <p:spPr>
            <a:xfrm>
              <a:off x="4775934" y="4001747"/>
              <a:ext cx="67180" cy="37062"/>
            </a:xfrm>
            <a:custGeom>
              <a:avLst/>
              <a:gdLst/>
              <a:ahLst/>
              <a:cxnLst/>
              <a:rect l="l" t="t" r="r" b="b"/>
              <a:pathLst>
                <a:path w="2041" h="1126" extrusionOk="0">
                  <a:moveTo>
                    <a:pt x="1846" y="1"/>
                  </a:moveTo>
                  <a:cubicBezTo>
                    <a:pt x="1822" y="1"/>
                    <a:pt x="1797" y="6"/>
                    <a:pt x="1774" y="17"/>
                  </a:cubicBezTo>
                  <a:lnTo>
                    <a:pt x="122" y="802"/>
                  </a:lnTo>
                  <a:cubicBezTo>
                    <a:pt x="37" y="841"/>
                    <a:pt x="1" y="942"/>
                    <a:pt x="41" y="1027"/>
                  </a:cubicBezTo>
                  <a:cubicBezTo>
                    <a:pt x="70" y="1089"/>
                    <a:pt x="131" y="1125"/>
                    <a:pt x="195" y="1125"/>
                  </a:cubicBezTo>
                  <a:cubicBezTo>
                    <a:pt x="219" y="1125"/>
                    <a:pt x="244" y="1120"/>
                    <a:pt x="267" y="1110"/>
                  </a:cubicBezTo>
                  <a:lnTo>
                    <a:pt x="1919" y="325"/>
                  </a:lnTo>
                  <a:cubicBezTo>
                    <a:pt x="2004" y="285"/>
                    <a:pt x="2040" y="184"/>
                    <a:pt x="2000" y="98"/>
                  </a:cubicBezTo>
                  <a:cubicBezTo>
                    <a:pt x="1971" y="37"/>
                    <a:pt x="1910" y="1"/>
                    <a:pt x="1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53"/>
            <p:cNvSpPr/>
            <p:nvPr/>
          </p:nvSpPr>
          <p:spPr>
            <a:xfrm>
              <a:off x="4311340" y="2841168"/>
              <a:ext cx="362657" cy="141271"/>
            </a:xfrm>
            <a:custGeom>
              <a:avLst/>
              <a:gdLst/>
              <a:ahLst/>
              <a:cxnLst/>
              <a:rect l="l" t="t" r="r" b="b"/>
              <a:pathLst>
                <a:path w="11018" h="4292" extrusionOk="0">
                  <a:moveTo>
                    <a:pt x="5537" y="1"/>
                  </a:moveTo>
                  <a:cubicBezTo>
                    <a:pt x="1599" y="1"/>
                    <a:pt x="49" y="3978"/>
                    <a:pt x="33" y="4019"/>
                  </a:cubicBezTo>
                  <a:cubicBezTo>
                    <a:pt x="0" y="4108"/>
                    <a:pt x="44" y="4205"/>
                    <a:pt x="132" y="4239"/>
                  </a:cubicBezTo>
                  <a:cubicBezTo>
                    <a:pt x="152" y="4247"/>
                    <a:pt x="172" y="4250"/>
                    <a:pt x="192" y="4250"/>
                  </a:cubicBezTo>
                  <a:cubicBezTo>
                    <a:pt x="261" y="4250"/>
                    <a:pt x="326" y="4209"/>
                    <a:pt x="352" y="4141"/>
                  </a:cubicBezTo>
                  <a:cubicBezTo>
                    <a:pt x="366" y="4100"/>
                    <a:pt x="1843" y="341"/>
                    <a:pt x="5546" y="341"/>
                  </a:cubicBezTo>
                  <a:cubicBezTo>
                    <a:pt x="5653" y="341"/>
                    <a:pt x="5762" y="344"/>
                    <a:pt x="5873" y="351"/>
                  </a:cubicBezTo>
                  <a:cubicBezTo>
                    <a:pt x="7544" y="450"/>
                    <a:pt x="8856" y="1117"/>
                    <a:pt x="9775" y="2335"/>
                  </a:cubicBezTo>
                  <a:cubicBezTo>
                    <a:pt x="10465" y="3249"/>
                    <a:pt x="10664" y="4147"/>
                    <a:pt x="10666" y="4156"/>
                  </a:cubicBezTo>
                  <a:cubicBezTo>
                    <a:pt x="10683" y="4236"/>
                    <a:pt x="10754" y="4292"/>
                    <a:pt x="10832" y="4292"/>
                  </a:cubicBezTo>
                  <a:cubicBezTo>
                    <a:pt x="10844" y="4292"/>
                    <a:pt x="10857" y="4292"/>
                    <a:pt x="10867" y="4287"/>
                  </a:cubicBezTo>
                  <a:cubicBezTo>
                    <a:pt x="10960" y="4268"/>
                    <a:pt x="11017" y="4178"/>
                    <a:pt x="10998" y="4086"/>
                  </a:cubicBezTo>
                  <a:cubicBezTo>
                    <a:pt x="10991" y="4048"/>
                    <a:pt x="10139" y="263"/>
                    <a:pt x="5894" y="11"/>
                  </a:cubicBezTo>
                  <a:cubicBezTo>
                    <a:pt x="5773" y="4"/>
                    <a:pt x="5654" y="1"/>
                    <a:pt x="5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53"/>
            <p:cNvSpPr/>
            <p:nvPr/>
          </p:nvSpPr>
          <p:spPr>
            <a:xfrm>
              <a:off x="4385464" y="2889355"/>
              <a:ext cx="215692" cy="91372"/>
            </a:xfrm>
            <a:custGeom>
              <a:avLst/>
              <a:gdLst/>
              <a:ahLst/>
              <a:cxnLst/>
              <a:rect l="l" t="t" r="r" b="b"/>
              <a:pathLst>
                <a:path w="6553" h="2776" extrusionOk="0">
                  <a:moveTo>
                    <a:pt x="3270" y="1"/>
                  </a:moveTo>
                  <a:cubicBezTo>
                    <a:pt x="985" y="1"/>
                    <a:pt x="43" y="2456"/>
                    <a:pt x="35" y="2481"/>
                  </a:cubicBezTo>
                  <a:cubicBezTo>
                    <a:pt x="1" y="2570"/>
                    <a:pt x="47" y="2667"/>
                    <a:pt x="134" y="2701"/>
                  </a:cubicBezTo>
                  <a:cubicBezTo>
                    <a:pt x="154" y="2708"/>
                    <a:pt x="174" y="2712"/>
                    <a:pt x="193" y="2712"/>
                  </a:cubicBezTo>
                  <a:cubicBezTo>
                    <a:pt x="263" y="2712"/>
                    <a:pt x="327" y="2669"/>
                    <a:pt x="354" y="2601"/>
                  </a:cubicBezTo>
                  <a:cubicBezTo>
                    <a:pt x="361" y="2577"/>
                    <a:pt x="1227" y="342"/>
                    <a:pt x="3279" y="342"/>
                  </a:cubicBezTo>
                  <a:cubicBezTo>
                    <a:pt x="3300" y="342"/>
                    <a:pt x="3322" y="342"/>
                    <a:pt x="3344" y="342"/>
                  </a:cubicBezTo>
                  <a:cubicBezTo>
                    <a:pt x="5712" y="403"/>
                    <a:pt x="6182" y="2548"/>
                    <a:pt x="6201" y="2639"/>
                  </a:cubicBezTo>
                  <a:cubicBezTo>
                    <a:pt x="6218" y="2719"/>
                    <a:pt x="6289" y="2775"/>
                    <a:pt x="6367" y="2775"/>
                  </a:cubicBezTo>
                  <a:cubicBezTo>
                    <a:pt x="6379" y="2775"/>
                    <a:pt x="6392" y="2774"/>
                    <a:pt x="6402" y="2771"/>
                  </a:cubicBezTo>
                  <a:cubicBezTo>
                    <a:pt x="6494" y="2751"/>
                    <a:pt x="6552" y="2662"/>
                    <a:pt x="6533" y="2570"/>
                  </a:cubicBezTo>
                  <a:cubicBezTo>
                    <a:pt x="6528" y="2547"/>
                    <a:pt x="5994" y="69"/>
                    <a:pt x="3351" y="2"/>
                  </a:cubicBezTo>
                  <a:cubicBezTo>
                    <a:pt x="3325" y="1"/>
                    <a:pt x="3297" y="1"/>
                    <a:pt x="3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53"/>
            <p:cNvSpPr/>
            <p:nvPr/>
          </p:nvSpPr>
          <p:spPr>
            <a:xfrm>
              <a:off x="4725730" y="2888302"/>
              <a:ext cx="833375" cy="1490885"/>
            </a:xfrm>
            <a:custGeom>
              <a:avLst/>
              <a:gdLst/>
              <a:ahLst/>
              <a:cxnLst/>
              <a:rect l="l" t="t" r="r" b="b"/>
              <a:pathLst>
                <a:path w="25319" h="45295" extrusionOk="0">
                  <a:moveTo>
                    <a:pt x="8731" y="0"/>
                  </a:moveTo>
                  <a:cubicBezTo>
                    <a:pt x="6857" y="0"/>
                    <a:pt x="5188" y="361"/>
                    <a:pt x="3977" y="726"/>
                  </a:cubicBezTo>
                  <a:cubicBezTo>
                    <a:pt x="1965" y="1334"/>
                    <a:pt x="457" y="2200"/>
                    <a:pt x="59" y="2705"/>
                  </a:cubicBezTo>
                  <a:cubicBezTo>
                    <a:pt x="0" y="2778"/>
                    <a:pt x="14" y="2884"/>
                    <a:pt x="87" y="2943"/>
                  </a:cubicBezTo>
                  <a:cubicBezTo>
                    <a:pt x="119" y="2967"/>
                    <a:pt x="157" y="2979"/>
                    <a:pt x="194" y="2979"/>
                  </a:cubicBezTo>
                  <a:cubicBezTo>
                    <a:pt x="244" y="2979"/>
                    <a:pt x="294" y="2957"/>
                    <a:pt x="327" y="2915"/>
                  </a:cubicBezTo>
                  <a:cubicBezTo>
                    <a:pt x="950" y="2120"/>
                    <a:pt x="4590" y="340"/>
                    <a:pt x="8732" y="340"/>
                  </a:cubicBezTo>
                  <a:cubicBezTo>
                    <a:pt x="9523" y="340"/>
                    <a:pt x="10332" y="405"/>
                    <a:pt x="11142" y="554"/>
                  </a:cubicBezTo>
                  <a:cubicBezTo>
                    <a:pt x="15904" y="1432"/>
                    <a:pt x="19245" y="4847"/>
                    <a:pt x="21068" y="10706"/>
                  </a:cubicBezTo>
                  <a:cubicBezTo>
                    <a:pt x="22995" y="16895"/>
                    <a:pt x="23905" y="24503"/>
                    <a:pt x="23501" y="31059"/>
                  </a:cubicBezTo>
                  <a:cubicBezTo>
                    <a:pt x="23065" y="38150"/>
                    <a:pt x="21228" y="43094"/>
                    <a:pt x="18324" y="44982"/>
                  </a:cubicBezTo>
                  <a:cubicBezTo>
                    <a:pt x="18246" y="45034"/>
                    <a:pt x="18223" y="45138"/>
                    <a:pt x="18275" y="45217"/>
                  </a:cubicBezTo>
                  <a:cubicBezTo>
                    <a:pt x="18307" y="45268"/>
                    <a:pt x="18362" y="45295"/>
                    <a:pt x="18417" y="45295"/>
                  </a:cubicBezTo>
                  <a:cubicBezTo>
                    <a:pt x="18449" y="45295"/>
                    <a:pt x="18481" y="45285"/>
                    <a:pt x="18510" y="45266"/>
                  </a:cubicBezTo>
                  <a:cubicBezTo>
                    <a:pt x="24913" y="41104"/>
                    <a:pt x="25319" y="23215"/>
                    <a:pt x="21393" y="10605"/>
                  </a:cubicBezTo>
                  <a:cubicBezTo>
                    <a:pt x="20110" y="6488"/>
                    <a:pt x="17301" y="1344"/>
                    <a:pt x="11202" y="221"/>
                  </a:cubicBezTo>
                  <a:cubicBezTo>
                    <a:pt x="10355" y="65"/>
                    <a:pt x="9525" y="0"/>
                    <a:pt x="8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53"/>
            <p:cNvSpPr/>
            <p:nvPr/>
          </p:nvSpPr>
          <p:spPr>
            <a:xfrm>
              <a:off x="5123343" y="3025721"/>
              <a:ext cx="342645" cy="351960"/>
            </a:xfrm>
            <a:custGeom>
              <a:avLst/>
              <a:gdLst/>
              <a:ahLst/>
              <a:cxnLst/>
              <a:rect l="l" t="t" r="r" b="b"/>
              <a:pathLst>
                <a:path w="10410" h="10693" extrusionOk="0">
                  <a:moveTo>
                    <a:pt x="1541" y="1"/>
                  </a:moveTo>
                  <a:cubicBezTo>
                    <a:pt x="711" y="1"/>
                    <a:pt x="175" y="189"/>
                    <a:pt x="134" y="204"/>
                  </a:cubicBezTo>
                  <a:cubicBezTo>
                    <a:pt x="46" y="236"/>
                    <a:pt x="0" y="335"/>
                    <a:pt x="32" y="422"/>
                  </a:cubicBezTo>
                  <a:cubicBezTo>
                    <a:pt x="57" y="491"/>
                    <a:pt x="123" y="533"/>
                    <a:pt x="192" y="533"/>
                  </a:cubicBezTo>
                  <a:cubicBezTo>
                    <a:pt x="211" y="533"/>
                    <a:pt x="231" y="530"/>
                    <a:pt x="250" y="523"/>
                  </a:cubicBezTo>
                  <a:cubicBezTo>
                    <a:pt x="259" y="520"/>
                    <a:pt x="757" y="344"/>
                    <a:pt x="1539" y="344"/>
                  </a:cubicBezTo>
                  <a:cubicBezTo>
                    <a:pt x="2237" y="344"/>
                    <a:pt x="3160" y="484"/>
                    <a:pt x="4164" y="1008"/>
                  </a:cubicBezTo>
                  <a:cubicBezTo>
                    <a:pt x="6756" y="2364"/>
                    <a:pt x="8739" y="5580"/>
                    <a:pt x="10055" y="10566"/>
                  </a:cubicBezTo>
                  <a:cubicBezTo>
                    <a:pt x="10075" y="10641"/>
                    <a:pt x="10145" y="10692"/>
                    <a:pt x="10220" y="10692"/>
                  </a:cubicBezTo>
                  <a:cubicBezTo>
                    <a:pt x="10234" y="10692"/>
                    <a:pt x="10248" y="10689"/>
                    <a:pt x="10265" y="10687"/>
                  </a:cubicBezTo>
                  <a:cubicBezTo>
                    <a:pt x="10355" y="10662"/>
                    <a:pt x="10410" y="10570"/>
                    <a:pt x="10385" y="10479"/>
                  </a:cubicBezTo>
                  <a:cubicBezTo>
                    <a:pt x="9042" y="5396"/>
                    <a:pt x="7002" y="2108"/>
                    <a:pt x="4323" y="708"/>
                  </a:cubicBezTo>
                  <a:cubicBezTo>
                    <a:pt x="3256" y="151"/>
                    <a:pt x="2281" y="1"/>
                    <a:pt x="1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53"/>
            <p:cNvSpPr/>
            <p:nvPr/>
          </p:nvSpPr>
          <p:spPr>
            <a:xfrm>
              <a:off x="5225478" y="3194147"/>
              <a:ext cx="190249" cy="1007660"/>
            </a:xfrm>
            <a:custGeom>
              <a:avLst/>
              <a:gdLst/>
              <a:ahLst/>
              <a:cxnLst/>
              <a:rect l="l" t="t" r="r" b="b"/>
              <a:pathLst>
                <a:path w="5780" h="30614" extrusionOk="0">
                  <a:moveTo>
                    <a:pt x="244" y="0"/>
                  </a:moveTo>
                  <a:cubicBezTo>
                    <a:pt x="192" y="0"/>
                    <a:pt x="159" y="6"/>
                    <a:pt x="148" y="8"/>
                  </a:cubicBezTo>
                  <a:cubicBezTo>
                    <a:pt x="58" y="26"/>
                    <a:pt x="1" y="113"/>
                    <a:pt x="17" y="203"/>
                  </a:cubicBezTo>
                  <a:cubicBezTo>
                    <a:pt x="33" y="286"/>
                    <a:pt x="105" y="344"/>
                    <a:pt x="185" y="344"/>
                  </a:cubicBezTo>
                  <a:cubicBezTo>
                    <a:pt x="194" y="344"/>
                    <a:pt x="203" y="343"/>
                    <a:pt x="212" y="342"/>
                  </a:cubicBezTo>
                  <a:cubicBezTo>
                    <a:pt x="213" y="342"/>
                    <a:pt x="223" y="340"/>
                    <a:pt x="242" y="340"/>
                  </a:cubicBezTo>
                  <a:cubicBezTo>
                    <a:pt x="321" y="340"/>
                    <a:pt x="549" y="364"/>
                    <a:pt x="862" y="606"/>
                  </a:cubicBezTo>
                  <a:cubicBezTo>
                    <a:pt x="1689" y="1241"/>
                    <a:pt x="3196" y="3454"/>
                    <a:pt x="4016" y="11128"/>
                  </a:cubicBezTo>
                  <a:cubicBezTo>
                    <a:pt x="5431" y="24368"/>
                    <a:pt x="2905" y="30317"/>
                    <a:pt x="2881" y="30375"/>
                  </a:cubicBezTo>
                  <a:cubicBezTo>
                    <a:pt x="2843" y="30461"/>
                    <a:pt x="2883" y="30562"/>
                    <a:pt x="2968" y="30599"/>
                  </a:cubicBezTo>
                  <a:cubicBezTo>
                    <a:pt x="2989" y="30609"/>
                    <a:pt x="3014" y="30614"/>
                    <a:pt x="3036" y="30614"/>
                  </a:cubicBezTo>
                  <a:cubicBezTo>
                    <a:pt x="3101" y="30614"/>
                    <a:pt x="3164" y="30577"/>
                    <a:pt x="3190" y="30513"/>
                  </a:cubicBezTo>
                  <a:cubicBezTo>
                    <a:pt x="3217" y="30454"/>
                    <a:pt x="5780" y="24435"/>
                    <a:pt x="4352" y="11092"/>
                  </a:cubicBezTo>
                  <a:cubicBezTo>
                    <a:pt x="3552" y="3607"/>
                    <a:pt x="2102" y="1095"/>
                    <a:pt x="1027" y="304"/>
                  </a:cubicBezTo>
                  <a:cubicBezTo>
                    <a:pt x="668" y="41"/>
                    <a:pt x="385" y="0"/>
                    <a:pt x="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53"/>
            <p:cNvSpPr/>
            <p:nvPr/>
          </p:nvSpPr>
          <p:spPr>
            <a:xfrm>
              <a:off x="4040713" y="2859863"/>
              <a:ext cx="363678" cy="142226"/>
            </a:xfrm>
            <a:custGeom>
              <a:avLst/>
              <a:gdLst/>
              <a:ahLst/>
              <a:cxnLst/>
              <a:rect l="l" t="t" r="r" b="b"/>
              <a:pathLst>
                <a:path w="11049" h="4321" extrusionOk="0">
                  <a:moveTo>
                    <a:pt x="8089" y="0"/>
                  </a:moveTo>
                  <a:cubicBezTo>
                    <a:pt x="3358" y="0"/>
                    <a:pt x="807" y="2996"/>
                    <a:pt x="56" y="4051"/>
                  </a:cubicBezTo>
                  <a:cubicBezTo>
                    <a:pt x="0" y="4127"/>
                    <a:pt x="18" y="4233"/>
                    <a:pt x="95" y="4289"/>
                  </a:cubicBezTo>
                  <a:cubicBezTo>
                    <a:pt x="126" y="4310"/>
                    <a:pt x="159" y="4320"/>
                    <a:pt x="194" y="4320"/>
                  </a:cubicBezTo>
                  <a:cubicBezTo>
                    <a:pt x="247" y="4320"/>
                    <a:pt x="300" y="4295"/>
                    <a:pt x="332" y="4248"/>
                  </a:cubicBezTo>
                  <a:cubicBezTo>
                    <a:pt x="1057" y="3229"/>
                    <a:pt x="3519" y="341"/>
                    <a:pt x="8095" y="341"/>
                  </a:cubicBezTo>
                  <a:cubicBezTo>
                    <a:pt x="8933" y="341"/>
                    <a:pt x="9842" y="438"/>
                    <a:pt x="10824" y="661"/>
                  </a:cubicBezTo>
                  <a:cubicBezTo>
                    <a:pt x="10837" y="664"/>
                    <a:pt x="10849" y="665"/>
                    <a:pt x="10862" y="665"/>
                  </a:cubicBezTo>
                  <a:cubicBezTo>
                    <a:pt x="10939" y="665"/>
                    <a:pt x="11009" y="611"/>
                    <a:pt x="11027" y="533"/>
                  </a:cubicBezTo>
                  <a:cubicBezTo>
                    <a:pt x="11048" y="441"/>
                    <a:pt x="10991" y="351"/>
                    <a:pt x="10899" y="330"/>
                  </a:cubicBezTo>
                  <a:cubicBezTo>
                    <a:pt x="9888" y="100"/>
                    <a:pt x="8953" y="0"/>
                    <a:pt x="8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53"/>
            <p:cNvSpPr/>
            <p:nvPr/>
          </p:nvSpPr>
          <p:spPr>
            <a:xfrm>
              <a:off x="4449813" y="2896300"/>
              <a:ext cx="101279" cy="83012"/>
            </a:xfrm>
            <a:custGeom>
              <a:avLst/>
              <a:gdLst/>
              <a:ahLst/>
              <a:cxnLst/>
              <a:rect l="l" t="t" r="r" b="b"/>
              <a:pathLst>
                <a:path w="3077" h="2522" extrusionOk="0">
                  <a:moveTo>
                    <a:pt x="185" y="0"/>
                  </a:moveTo>
                  <a:cubicBezTo>
                    <a:pt x="105" y="0"/>
                    <a:pt x="35" y="56"/>
                    <a:pt x="18" y="137"/>
                  </a:cubicBezTo>
                  <a:cubicBezTo>
                    <a:pt x="0" y="230"/>
                    <a:pt x="60" y="320"/>
                    <a:pt x="151" y="338"/>
                  </a:cubicBezTo>
                  <a:cubicBezTo>
                    <a:pt x="170" y="342"/>
                    <a:pt x="1963" y="724"/>
                    <a:pt x="2727" y="2422"/>
                  </a:cubicBezTo>
                  <a:cubicBezTo>
                    <a:pt x="2757" y="2485"/>
                    <a:pt x="2818" y="2522"/>
                    <a:pt x="2883" y="2522"/>
                  </a:cubicBezTo>
                  <a:cubicBezTo>
                    <a:pt x="2907" y="2522"/>
                    <a:pt x="2929" y="2517"/>
                    <a:pt x="2953" y="2507"/>
                  </a:cubicBezTo>
                  <a:cubicBezTo>
                    <a:pt x="3038" y="2469"/>
                    <a:pt x="3076" y="2368"/>
                    <a:pt x="3038" y="2283"/>
                  </a:cubicBezTo>
                  <a:cubicBezTo>
                    <a:pt x="2198" y="421"/>
                    <a:pt x="298" y="20"/>
                    <a:pt x="218" y="4"/>
                  </a:cubicBezTo>
                  <a:cubicBezTo>
                    <a:pt x="207" y="1"/>
                    <a:pt x="196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53"/>
            <p:cNvSpPr/>
            <p:nvPr/>
          </p:nvSpPr>
          <p:spPr>
            <a:xfrm>
              <a:off x="4396186" y="2935535"/>
              <a:ext cx="146011" cy="45192"/>
            </a:xfrm>
            <a:custGeom>
              <a:avLst/>
              <a:gdLst/>
              <a:ahLst/>
              <a:cxnLst/>
              <a:rect l="l" t="t" r="r" b="b"/>
              <a:pathLst>
                <a:path w="4436" h="1373" extrusionOk="0">
                  <a:moveTo>
                    <a:pt x="1823" y="0"/>
                  </a:moveTo>
                  <a:cubicBezTo>
                    <a:pt x="786" y="0"/>
                    <a:pt x="99" y="520"/>
                    <a:pt x="88" y="529"/>
                  </a:cubicBezTo>
                  <a:cubicBezTo>
                    <a:pt x="14" y="586"/>
                    <a:pt x="1" y="693"/>
                    <a:pt x="58" y="767"/>
                  </a:cubicBezTo>
                  <a:cubicBezTo>
                    <a:pt x="91" y="810"/>
                    <a:pt x="141" y="832"/>
                    <a:pt x="191" y="832"/>
                  </a:cubicBezTo>
                  <a:cubicBezTo>
                    <a:pt x="228" y="832"/>
                    <a:pt x="265" y="820"/>
                    <a:pt x="296" y="796"/>
                  </a:cubicBezTo>
                  <a:cubicBezTo>
                    <a:pt x="306" y="788"/>
                    <a:pt x="901" y="340"/>
                    <a:pt x="1813" y="340"/>
                  </a:cubicBezTo>
                  <a:cubicBezTo>
                    <a:pt x="2458" y="340"/>
                    <a:pt x="3263" y="564"/>
                    <a:pt x="4133" y="1330"/>
                  </a:cubicBezTo>
                  <a:cubicBezTo>
                    <a:pt x="4165" y="1359"/>
                    <a:pt x="4205" y="1372"/>
                    <a:pt x="4245" y="1372"/>
                  </a:cubicBezTo>
                  <a:cubicBezTo>
                    <a:pt x="4291" y="1372"/>
                    <a:pt x="4338" y="1352"/>
                    <a:pt x="4373" y="1314"/>
                  </a:cubicBezTo>
                  <a:cubicBezTo>
                    <a:pt x="4435" y="1243"/>
                    <a:pt x="4429" y="1136"/>
                    <a:pt x="4357" y="1075"/>
                  </a:cubicBezTo>
                  <a:cubicBezTo>
                    <a:pt x="3417" y="247"/>
                    <a:pt x="2537" y="0"/>
                    <a:pt x="1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53"/>
            <p:cNvSpPr/>
            <p:nvPr/>
          </p:nvSpPr>
          <p:spPr>
            <a:xfrm>
              <a:off x="4975201" y="3788491"/>
              <a:ext cx="132022" cy="158552"/>
            </a:xfrm>
            <a:custGeom>
              <a:avLst/>
              <a:gdLst/>
              <a:ahLst/>
              <a:cxnLst/>
              <a:rect l="l" t="t" r="r" b="b"/>
              <a:pathLst>
                <a:path w="4011" h="4817" extrusionOk="0">
                  <a:moveTo>
                    <a:pt x="2194" y="1297"/>
                  </a:moveTo>
                  <a:cubicBezTo>
                    <a:pt x="2290" y="1681"/>
                    <a:pt x="2890" y="2936"/>
                    <a:pt x="2601" y="3451"/>
                  </a:cubicBezTo>
                  <a:cubicBezTo>
                    <a:pt x="2478" y="3667"/>
                    <a:pt x="2305" y="3766"/>
                    <a:pt x="2131" y="3766"/>
                  </a:cubicBezTo>
                  <a:cubicBezTo>
                    <a:pt x="1845" y="3766"/>
                    <a:pt x="1559" y="3497"/>
                    <a:pt x="1504" y="3041"/>
                  </a:cubicBezTo>
                  <a:cubicBezTo>
                    <a:pt x="1381" y="2020"/>
                    <a:pt x="2163" y="1306"/>
                    <a:pt x="2163" y="1306"/>
                  </a:cubicBezTo>
                  <a:lnTo>
                    <a:pt x="2194" y="1297"/>
                  </a:lnTo>
                  <a:close/>
                  <a:moveTo>
                    <a:pt x="2840" y="0"/>
                  </a:moveTo>
                  <a:cubicBezTo>
                    <a:pt x="2504" y="115"/>
                    <a:pt x="1659" y="386"/>
                    <a:pt x="1224" y="386"/>
                  </a:cubicBezTo>
                  <a:cubicBezTo>
                    <a:pt x="1138" y="386"/>
                    <a:pt x="1067" y="375"/>
                    <a:pt x="1021" y="350"/>
                  </a:cubicBezTo>
                  <a:cubicBezTo>
                    <a:pt x="1021" y="350"/>
                    <a:pt x="1005" y="1201"/>
                    <a:pt x="705" y="1963"/>
                  </a:cubicBezTo>
                  <a:cubicBezTo>
                    <a:pt x="404" y="2724"/>
                    <a:pt x="0" y="4616"/>
                    <a:pt x="2084" y="4807"/>
                  </a:cubicBezTo>
                  <a:cubicBezTo>
                    <a:pt x="2151" y="4813"/>
                    <a:pt x="2217" y="4816"/>
                    <a:pt x="2280" y="4816"/>
                  </a:cubicBezTo>
                  <a:cubicBezTo>
                    <a:pt x="3913" y="4816"/>
                    <a:pt x="4011" y="2812"/>
                    <a:pt x="3612" y="2091"/>
                  </a:cubicBezTo>
                  <a:cubicBezTo>
                    <a:pt x="3267" y="1461"/>
                    <a:pt x="3182" y="845"/>
                    <a:pt x="3003" y="753"/>
                  </a:cubicBezTo>
                  <a:cubicBezTo>
                    <a:pt x="2921" y="561"/>
                    <a:pt x="2846" y="24"/>
                    <a:pt x="2846" y="24"/>
                  </a:cubicBezTo>
                  <a:lnTo>
                    <a:pt x="28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53"/>
            <p:cNvSpPr/>
            <p:nvPr/>
          </p:nvSpPr>
          <p:spPr>
            <a:xfrm>
              <a:off x="5006141" y="3757485"/>
              <a:ext cx="67311" cy="43711"/>
            </a:xfrm>
            <a:custGeom>
              <a:avLst/>
              <a:gdLst/>
              <a:ahLst/>
              <a:cxnLst/>
              <a:rect l="l" t="t" r="r" b="b"/>
              <a:pathLst>
                <a:path w="2045" h="1328" extrusionOk="0">
                  <a:moveTo>
                    <a:pt x="1965" y="1"/>
                  </a:moveTo>
                  <a:cubicBezTo>
                    <a:pt x="1364" y="302"/>
                    <a:pt x="74" y="393"/>
                    <a:pt x="74" y="393"/>
                  </a:cubicBezTo>
                  <a:lnTo>
                    <a:pt x="55" y="400"/>
                  </a:lnTo>
                  <a:cubicBezTo>
                    <a:pt x="193" y="787"/>
                    <a:pt x="1" y="1250"/>
                    <a:pt x="81" y="1292"/>
                  </a:cubicBezTo>
                  <a:cubicBezTo>
                    <a:pt x="127" y="1317"/>
                    <a:pt x="198" y="1328"/>
                    <a:pt x="285" y="1328"/>
                  </a:cubicBezTo>
                  <a:cubicBezTo>
                    <a:pt x="719" y="1328"/>
                    <a:pt x="1564" y="1057"/>
                    <a:pt x="1900" y="942"/>
                  </a:cubicBezTo>
                  <a:cubicBezTo>
                    <a:pt x="1990" y="912"/>
                    <a:pt x="2045" y="893"/>
                    <a:pt x="2045" y="893"/>
                  </a:cubicBezTo>
                  <a:cubicBezTo>
                    <a:pt x="2045" y="893"/>
                    <a:pt x="1882" y="410"/>
                    <a:pt x="1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53"/>
            <p:cNvSpPr/>
            <p:nvPr/>
          </p:nvSpPr>
          <p:spPr>
            <a:xfrm>
              <a:off x="4972140" y="3628097"/>
              <a:ext cx="120238" cy="142555"/>
            </a:xfrm>
            <a:custGeom>
              <a:avLst/>
              <a:gdLst/>
              <a:ahLst/>
              <a:cxnLst/>
              <a:rect l="l" t="t" r="r" b="b"/>
              <a:pathLst>
                <a:path w="3653" h="4331" extrusionOk="0">
                  <a:moveTo>
                    <a:pt x="1831" y="1"/>
                  </a:moveTo>
                  <a:cubicBezTo>
                    <a:pt x="1796" y="1"/>
                    <a:pt x="1760" y="2"/>
                    <a:pt x="1724" y="4"/>
                  </a:cubicBezTo>
                  <a:cubicBezTo>
                    <a:pt x="549" y="68"/>
                    <a:pt x="1" y="973"/>
                    <a:pt x="60" y="2279"/>
                  </a:cubicBezTo>
                  <a:cubicBezTo>
                    <a:pt x="121" y="3584"/>
                    <a:pt x="710" y="3756"/>
                    <a:pt x="1002" y="4165"/>
                  </a:cubicBezTo>
                  <a:cubicBezTo>
                    <a:pt x="1039" y="4217"/>
                    <a:pt x="1068" y="4274"/>
                    <a:pt x="1088" y="4331"/>
                  </a:cubicBezTo>
                  <a:lnTo>
                    <a:pt x="1107" y="4324"/>
                  </a:lnTo>
                  <a:cubicBezTo>
                    <a:pt x="1107" y="4324"/>
                    <a:pt x="2398" y="4233"/>
                    <a:pt x="2998" y="3932"/>
                  </a:cubicBezTo>
                  <a:cubicBezTo>
                    <a:pt x="3080" y="3522"/>
                    <a:pt x="3652" y="2439"/>
                    <a:pt x="3433" y="1478"/>
                  </a:cubicBezTo>
                  <a:cubicBezTo>
                    <a:pt x="3238" y="618"/>
                    <a:pt x="2700" y="1"/>
                    <a:pt x="18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53"/>
            <p:cNvSpPr/>
            <p:nvPr/>
          </p:nvSpPr>
          <p:spPr>
            <a:xfrm>
              <a:off x="4970519" y="3622435"/>
              <a:ext cx="130113" cy="184390"/>
            </a:xfrm>
            <a:custGeom>
              <a:avLst/>
              <a:gdLst/>
              <a:ahLst/>
              <a:cxnLst/>
              <a:rect l="l" t="t" r="r" b="b"/>
              <a:pathLst>
                <a:path w="3953" h="5602" extrusionOk="0">
                  <a:moveTo>
                    <a:pt x="2005" y="340"/>
                  </a:moveTo>
                  <a:cubicBezTo>
                    <a:pt x="2734" y="340"/>
                    <a:pt x="3252" y="829"/>
                    <a:pt x="3447" y="1686"/>
                  </a:cubicBezTo>
                  <a:cubicBezTo>
                    <a:pt x="3600" y="2357"/>
                    <a:pt x="3330" y="3117"/>
                    <a:pt x="3151" y="3622"/>
                  </a:cubicBezTo>
                  <a:cubicBezTo>
                    <a:pt x="3085" y="3808"/>
                    <a:pt x="3032" y="3955"/>
                    <a:pt x="3010" y="4070"/>
                  </a:cubicBezTo>
                  <a:cubicBezTo>
                    <a:pt x="2948" y="4370"/>
                    <a:pt x="3005" y="4697"/>
                    <a:pt x="3050" y="4888"/>
                  </a:cubicBezTo>
                  <a:cubicBezTo>
                    <a:pt x="2715" y="5001"/>
                    <a:pt x="1899" y="5261"/>
                    <a:pt x="1495" y="5261"/>
                  </a:cubicBezTo>
                  <a:cubicBezTo>
                    <a:pt x="1477" y="5261"/>
                    <a:pt x="1462" y="5261"/>
                    <a:pt x="1449" y="5260"/>
                  </a:cubicBezTo>
                  <a:cubicBezTo>
                    <a:pt x="1451" y="5240"/>
                    <a:pt x="1454" y="5218"/>
                    <a:pt x="1461" y="5194"/>
                  </a:cubicBezTo>
                  <a:cubicBezTo>
                    <a:pt x="1494" y="4957"/>
                    <a:pt x="1548" y="4556"/>
                    <a:pt x="1321" y="4236"/>
                  </a:cubicBezTo>
                  <a:cubicBezTo>
                    <a:pt x="1242" y="4125"/>
                    <a:pt x="1148" y="4034"/>
                    <a:pt x="1050" y="3939"/>
                  </a:cubicBezTo>
                  <a:cubicBezTo>
                    <a:pt x="770" y="3670"/>
                    <a:pt x="454" y="3363"/>
                    <a:pt x="412" y="2441"/>
                  </a:cubicBezTo>
                  <a:cubicBezTo>
                    <a:pt x="330" y="693"/>
                    <a:pt x="1317" y="377"/>
                    <a:pt x="1913" y="343"/>
                  </a:cubicBezTo>
                  <a:cubicBezTo>
                    <a:pt x="1944" y="341"/>
                    <a:pt x="1975" y="340"/>
                    <a:pt x="2005" y="340"/>
                  </a:cubicBezTo>
                  <a:close/>
                  <a:moveTo>
                    <a:pt x="2009" y="1"/>
                  </a:moveTo>
                  <a:cubicBezTo>
                    <a:pt x="1971" y="1"/>
                    <a:pt x="1931" y="2"/>
                    <a:pt x="1892" y="4"/>
                  </a:cubicBezTo>
                  <a:cubicBezTo>
                    <a:pt x="683" y="71"/>
                    <a:pt x="0" y="988"/>
                    <a:pt x="68" y="2457"/>
                  </a:cubicBezTo>
                  <a:cubicBezTo>
                    <a:pt x="117" y="3513"/>
                    <a:pt x="501" y="3886"/>
                    <a:pt x="811" y="4183"/>
                  </a:cubicBezTo>
                  <a:cubicBezTo>
                    <a:pt x="900" y="4272"/>
                    <a:pt x="979" y="4348"/>
                    <a:pt x="1041" y="4433"/>
                  </a:cubicBezTo>
                  <a:cubicBezTo>
                    <a:pt x="1191" y="4644"/>
                    <a:pt x="1148" y="4948"/>
                    <a:pt x="1120" y="5149"/>
                  </a:cubicBezTo>
                  <a:cubicBezTo>
                    <a:pt x="1095" y="5324"/>
                    <a:pt x="1075" y="5473"/>
                    <a:pt x="1212" y="5545"/>
                  </a:cubicBezTo>
                  <a:cubicBezTo>
                    <a:pt x="1281" y="5582"/>
                    <a:pt x="1375" y="5602"/>
                    <a:pt x="1494" y="5602"/>
                  </a:cubicBezTo>
                  <a:cubicBezTo>
                    <a:pt x="2067" y="5602"/>
                    <a:pt x="3263" y="5175"/>
                    <a:pt x="3313" y="5156"/>
                  </a:cubicBezTo>
                  <a:cubicBezTo>
                    <a:pt x="3399" y="5125"/>
                    <a:pt x="3446" y="5029"/>
                    <a:pt x="3417" y="4942"/>
                  </a:cubicBezTo>
                  <a:cubicBezTo>
                    <a:pt x="3415" y="4937"/>
                    <a:pt x="3271" y="4496"/>
                    <a:pt x="3343" y="4136"/>
                  </a:cubicBezTo>
                  <a:cubicBezTo>
                    <a:pt x="3360" y="4045"/>
                    <a:pt x="3412" y="3901"/>
                    <a:pt x="3471" y="3736"/>
                  </a:cubicBezTo>
                  <a:cubicBezTo>
                    <a:pt x="3663" y="3194"/>
                    <a:pt x="3953" y="2378"/>
                    <a:pt x="3777" y="1611"/>
                  </a:cubicBezTo>
                  <a:cubicBezTo>
                    <a:pt x="3544" y="588"/>
                    <a:pt x="2906" y="1"/>
                    <a:pt x="2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53"/>
            <p:cNvSpPr/>
            <p:nvPr/>
          </p:nvSpPr>
          <p:spPr>
            <a:xfrm>
              <a:off x="5007021" y="3751857"/>
              <a:ext cx="74454" cy="24193"/>
            </a:xfrm>
            <a:custGeom>
              <a:avLst/>
              <a:gdLst/>
              <a:ahLst/>
              <a:cxnLst/>
              <a:rect l="l" t="t" r="r" b="b"/>
              <a:pathLst>
                <a:path w="2262" h="735" extrusionOk="0">
                  <a:moveTo>
                    <a:pt x="2066" y="0"/>
                  </a:moveTo>
                  <a:cubicBezTo>
                    <a:pt x="2040" y="0"/>
                    <a:pt x="2015" y="6"/>
                    <a:pt x="1990" y="18"/>
                  </a:cubicBezTo>
                  <a:cubicBezTo>
                    <a:pt x="1429" y="301"/>
                    <a:pt x="176" y="393"/>
                    <a:pt x="164" y="394"/>
                  </a:cubicBezTo>
                  <a:cubicBezTo>
                    <a:pt x="71" y="400"/>
                    <a:pt x="1" y="483"/>
                    <a:pt x="7" y="576"/>
                  </a:cubicBezTo>
                  <a:cubicBezTo>
                    <a:pt x="12" y="666"/>
                    <a:pt x="87" y="734"/>
                    <a:pt x="176" y="734"/>
                  </a:cubicBezTo>
                  <a:lnTo>
                    <a:pt x="188" y="734"/>
                  </a:lnTo>
                  <a:cubicBezTo>
                    <a:pt x="242" y="730"/>
                    <a:pt x="1520" y="637"/>
                    <a:pt x="2142" y="324"/>
                  </a:cubicBezTo>
                  <a:cubicBezTo>
                    <a:pt x="2226" y="281"/>
                    <a:pt x="2262" y="178"/>
                    <a:pt x="2219" y="95"/>
                  </a:cubicBezTo>
                  <a:cubicBezTo>
                    <a:pt x="2189" y="35"/>
                    <a:pt x="2128" y="0"/>
                    <a:pt x="2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53"/>
            <p:cNvSpPr/>
            <p:nvPr/>
          </p:nvSpPr>
          <p:spPr>
            <a:xfrm>
              <a:off x="4976419" y="3794416"/>
              <a:ext cx="133207" cy="158222"/>
            </a:xfrm>
            <a:custGeom>
              <a:avLst/>
              <a:gdLst/>
              <a:ahLst/>
              <a:cxnLst/>
              <a:rect l="l" t="t" r="r" b="b"/>
              <a:pathLst>
                <a:path w="4047" h="4807" extrusionOk="0">
                  <a:moveTo>
                    <a:pt x="2081" y="1431"/>
                  </a:moveTo>
                  <a:cubicBezTo>
                    <a:pt x="2095" y="1474"/>
                    <a:pt x="2113" y="1520"/>
                    <a:pt x="2132" y="1569"/>
                  </a:cubicBezTo>
                  <a:cubicBezTo>
                    <a:pt x="2293" y="2020"/>
                    <a:pt x="2600" y="2861"/>
                    <a:pt x="2415" y="3188"/>
                  </a:cubicBezTo>
                  <a:cubicBezTo>
                    <a:pt x="2331" y="3336"/>
                    <a:pt x="2216" y="3417"/>
                    <a:pt x="2094" y="3417"/>
                  </a:cubicBezTo>
                  <a:cubicBezTo>
                    <a:pt x="2075" y="3417"/>
                    <a:pt x="2055" y="3415"/>
                    <a:pt x="2036" y="3411"/>
                  </a:cubicBezTo>
                  <a:cubicBezTo>
                    <a:pt x="1867" y="3377"/>
                    <a:pt x="1676" y="3188"/>
                    <a:pt x="1636" y="2841"/>
                  </a:cubicBezTo>
                  <a:cubicBezTo>
                    <a:pt x="1559" y="2203"/>
                    <a:pt x="1877" y="1690"/>
                    <a:pt x="2081" y="1431"/>
                  </a:cubicBezTo>
                  <a:close/>
                  <a:moveTo>
                    <a:pt x="979" y="1"/>
                  </a:moveTo>
                  <a:cubicBezTo>
                    <a:pt x="887" y="1"/>
                    <a:pt x="816" y="77"/>
                    <a:pt x="815" y="168"/>
                  </a:cubicBezTo>
                  <a:cubicBezTo>
                    <a:pt x="815" y="176"/>
                    <a:pt x="796" y="998"/>
                    <a:pt x="510" y="1721"/>
                  </a:cubicBezTo>
                  <a:cubicBezTo>
                    <a:pt x="381" y="2046"/>
                    <a:pt x="1" y="3169"/>
                    <a:pt x="506" y="3993"/>
                  </a:cubicBezTo>
                  <a:cubicBezTo>
                    <a:pt x="793" y="4459"/>
                    <a:pt x="1307" y="4729"/>
                    <a:pt x="2032" y="4796"/>
                  </a:cubicBezTo>
                  <a:cubicBezTo>
                    <a:pt x="2106" y="4804"/>
                    <a:pt x="2178" y="4807"/>
                    <a:pt x="2246" y="4807"/>
                  </a:cubicBezTo>
                  <a:cubicBezTo>
                    <a:pt x="2979" y="4807"/>
                    <a:pt x="3384" y="4436"/>
                    <a:pt x="3598" y="4105"/>
                  </a:cubicBezTo>
                  <a:cubicBezTo>
                    <a:pt x="4047" y="3418"/>
                    <a:pt x="4027" y="2373"/>
                    <a:pt x="3724" y="1826"/>
                  </a:cubicBezTo>
                  <a:cubicBezTo>
                    <a:pt x="3565" y="1537"/>
                    <a:pt x="3462" y="1248"/>
                    <a:pt x="3379" y="1014"/>
                  </a:cubicBezTo>
                  <a:cubicBezTo>
                    <a:pt x="3251" y="655"/>
                    <a:pt x="3156" y="388"/>
                    <a:pt x="2923" y="388"/>
                  </a:cubicBezTo>
                  <a:cubicBezTo>
                    <a:pt x="2919" y="388"/>
                    <a:pt x="2914" y="388"/>
                    <a:pt x="2909" y="388"/>
                  </a:cubicBezTo>
                  <a:cubicBezTo>
                    <a:pt x="2649" y="394"/>
                    <a:pt x="1994" y="654"/>
                    <a:pt x="1975" y="1025"/>
                  </a:cubicBezTo>
                  <a:lnTo>
                    <a:pt x="1975" y="1033"/>
                  </a:lnTo>
                  <a:cubicBezTo>
                    <a:pt x="1815" y="1196"/>
                    <a:pt x="1181" y="1903"/>
                    <a:pt x="1298" y="2881"/>
                  </a:cubicBezTo>
                  <a:cubicBezTo>
                    <a:pt x="1352" y="3334"/>
                    <a:pt x="1616" y="3674"/>
                    <a:pt x="1969" y="3744"/>
                  </a:cubicBezTo>
                  <a:cubicBezTo>
                    <a:pt x="2012" y="3752"/>
                    <a:pt x="2054" y="3757"/>
                    <a:pt x="2096" y="3757"/>
                  </a:cubicBezTo>
                  <a:cubicBezTo>
                    <a:pt x="2343" y="3757"/>
                    <a:pt x="2566" y="3612"/>
                    <a:pt x="2712" y="3355"/>
                  </a:cubicBezTo>
                  <a:cubicBezTo>
                    <a:pt x="2972" y="2890"/>
                    <a:pt x="2670" y="2059"/>
                    <a:pt x="2451" y="1452"/>
                  </a:cubicBezTo>
                  <a:cubicBezTo>
                    <a:pt x="2392" y="1292"/>
                    <a:pt x="2319" y="1089"/>
                    <a:pt x="2316" y="1043"/>
                  </a:cubicBezTo>
                  <a:cubicBezTo>
                    <a:pt x="2334" y="947"/>
                    <a:pt x="2701" y="751"/>
                    <a:pt x="2892" y="732"/>
                  </a:cubicBezTo>
                  <a:cubicBezTo>
                    <a:pt x="2937" y="788"/>
                    <a:pt x="3004" y="977"/>
                    <a:pt x="3058" y="1129"/>
                  </a:cubicBezTo>
                  <a:cubicBezTo>
                    <a:pt x="3146" y="1374"/>
                    <a:pt x="3254" y="1679"/>
                    <a:pt x="3426" y="1993"/>
                  </a:cubicBezTo>
                  <a:cubicBezTo>
                    <a:pt x="3646" y="2390"/>
                    <a:pt x="3708" y="3315"/>
                    <a:pt x="3314" y="3920"/>
                  </a:cubicBezTo>
                  <a:cubicBezTo>
                    <a:pt x="3078" y="4282"/>
                    <a:pt x="2717" y="4466"/>
                    <a:pt x="2246" y="4466"/>
                  </a:cubicBezTo>
                  <a:cubicBezTo>
                    <a:pt x="2187" y="4466"/>
                    <a:pt x="2125" y="4463"/>
                    <a:pt x="2063" y="4457"/>
                  </a:cubicBezTo>
                  <a:cubicBezTo>
                    <a:pt x="1449" y="4400"/>
                    <a:pt x="1022" y="4186"/>
                    <a:pt x="794" y="3814"/>
                  </a:cubicBezTo>
                  <a:cubicBezTo>
                    <a:pt x="361" y="3108"/>
                    <a:pt x="744" y="2051"/>
                    <a:pt x="825" y="1846"/>
                  </a:cubicBezTo>
                  <a:cubicBezTo>
                    <a:pt x="1134" y="1065"/>
                    <a:pt x="1154" y="211"/>
                    <a:pt x="1154" y="174"/>
                  </a:cubicBezTo>
                  <a:cubicBezTo>
                    <a:pt x="1156" y="81"/>
                    <a:pt x="1082" y="3"/>
                    <a:pt x="988" y="1"/>
                  </a:cubicBezTo>
                  <a:cubicBezTo>
                    <a:pt x="985" y="1"/>
                    <a:pt x="982" y="1"/>
                    <a:pt x="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53"/>
            <p:cNvSpPr/>
            <p:nvPr/>
          </p:nvSpPr>
          <p:spPr>
            <a:xfrm>
              <a:off x="5062886" y="3783620"/>
              <a:ext cx="17807" cy="35976"/>
            </a:xfrm>
            <a:custGeom>
              <a:avLst/>
              <a:gdLst/>
              <a:ahLst/>
              <a:cxnLst/>
              <a:rect l="l" t="t" r="r" b="b"/>
              <a:pathLst>
                <a:path w="541" h="1093" extrusionOk="0">
                  <a:moveTo>
                    <a:pt x="185" y="0"/>
                  </a:moveTo>
                  <a:cubicBezTo>
                    <a:pt x="176" y="0"/>
                    <a:pt x="168" y="1"/>
                    <a:pt x="159" y="2"/>
                  </a:cubicBezTo>
                  <a:cubicBezTo>
                    <a:pt x="65" y="14"/>
                    <a:pt x="0" y="100"/>
                    <a:pt x="13" y="194"/>
                  </a:cubicBezTo>
                  <a:cubicBezTo>
                    <a:pt x="27" y="295"/>
                    <a:pt x="102" y="808"/>
                    <a:pt x="193" y="997"/>
                  </a:cubicBezTo>
                  <a:cubicBezTo>
                    <a:pt x="223" y="1057"/>
                    <a:pt x="282" y="1093"/>
                    <a:pt x="346" y="1093"/>
                  </a:cubicBezTo>
                  <a:cubicBezTo>
                    <a:pt x="372" y="1093"/>
                    <a:pt x="397" y="1088"/>
                    <a:pt x="421" y="1077"/>
                  </a:cubicBezTo>
                  <a:cubicBezTo>
                    <a:pt x="505" y="1036"/>
                    <a:pt x="541" y="934"/>
                    <a:pt x="499" y="849"/>
                  </a:cubicBezTo>
                  <a:cubicBezTo>
                    <a:pt x="449" y="746"/>
                    <a:pt x="382" y="376"/>
                    <a:pt x="350" y="147"/>
                  </a:cubicBezTo>
                  <a:cubicBezTo>
                    <a:pt x="339" y="63"/>
                    <a:pt x="267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53"/>
            <p:cNvSpPr/>
            <p:nvPr/>
          </p:nvSpPr>
          <p:spPr>
            <a:xfrm>
              <a:off x="4995180" y="3655910"/>
              <a:ext cx="72841" cy="100358"/>
            </a:xfrm>
            <a:custGeom>
              <a:avLst/>
              <a:gdLst/>
              <a:ahLst/>
              <a:cxnLst/>
              <a:rect l="l" t="t" r="r" b="b"/>
              <a:pathLst>
                <a:path w="2213" h="3049" extrusionOk="0">
                  <a:moveTo>
                    <a:pt x="1116" y="1"/>
                  </a:moveTo>
                  <a:cubicBezTo>
                    <a:pt x="1087" y="1"/>
                    <a:pt x="1058" y="2"/>
                    <a:pt x="1029" y="5"/>
                  </a:cubicBezTo>
                  <a:cubicBezTo>
                    <a:pt x="346" y="83"/>
                    <a:pt x="1" y="714"/>
                    <a:pt x="63" y="1664"/>
                  </a:cubicBezTo>
                  <a:cubicBezTo>
                    <a:pt x="119" y="2526"/>
                    <a:pt x="823" y="3048"/>
                    <a:pt x="1277" y="3048"/>
                  </a:cubicBezTo>
                  <a:cubicBezTo>
                    <a:pt x="1323" y="3048"/>
                    <a:pt x="1366" y="3043"/>
                    <a:pt x="1405" y="3032"/>
                  </a:cubicBezTo>
                  <a:cubicBezTo>
                    <a:pt x="1940" y="2889"/>
                    <a:pt x="2213" y="2064"/>
                    <a:pt x="2170" y="1349"/>
                  </a:cubicBezTo>
                  <a:cubicBezTo>
                    <a:pt x="2125" y="568"/>
                    <a:pt x="1656" y="1"/>
                    <a:pt x="1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53"/>
            <p:cNvSpPr/>
            <p:nvPr/>
          </p:nvSpPr>
          <p:spPr>
            <a:xfrm>
              <a:off x="5017060" y="3683887"/>
              <a:ext cx="37490" cy="49076"/>
            </a:xfrm>
            <a:custGeom>
              <a:avLst/>
              <a:gdLst/>
              <a:ahLst/>
              <a:cxnLst/>
              <a:rect l="l" t="t" r="r" b="b"/>
              <a:pathLst>
                <a:path w="1139" h="1491" extrusionOk="0">
                  <a:moveTo>
                    <a:pt x="580" y="341"/>
                  </a:moveTo>
                  <a:cubicBezTo>
                    <a:pt x="680" y="341"/>
                    <a:pt x="769" y="523"/>
                    <a:pt x="780" y="750"/>
                  </a:cubicBezTo>
                  <a:cubicBezTo>
                    <a:pt x="788" y="973"/>
                    <a:pt x="718" y="1145"/>
                    <a:pt x="648" y="1151"/>
                  </a:cubicBezTo>
                  <a:lnTo>
                    <a:pt x="639" y="1151"/>
                  </a:lnTo>
                  <a:cubicBezTo>
                    <a:pt x="544" y="1151"/>
                    <a:pt x="415" y="975"/>
                    <a:pt x="386" y="739"/>
                  </a:cubicBezTo>
                  <a:cubicBezTo>
                    <a:pt x="379" y="681"/>
                    <a:pt x="354" y="394"/>
                    <a:pt x="544" y="346"/>
                  </a:cubicBezTo>
                  <a:cubicBezTo>
                    <a:pt x="558" y="342"/>
                    <a:pt x="569" y="341"/>
                    <a:pt x="580" y="341"/>
                  </a:cubicBezTo>
                  <a:close/>
                  <a:moveTo>
                    <a:pt x="580" y="0"/>
                  </a:moveTo>
                  <a:cubicBezTo>
                    <a:pt x="542" y="0"/>
                    <a:pt x="501" y="6"/>
                    <a:pt x="462" y="15"/>
                  </a:cubicBezTo>
                  <a:cubicBezTo>
                    <a:pt x="163" y="90"/>
                    <a:pt x="0" y="390"/>
                    <a:pt x="48" y="778"/>
                  </a:cubicBezTo>
                  <a:cubicBezTo>
                    <a:pt x="92" y="1132"/>
                    <a:pt x="309" y="1491"/>
                    <a:pt x="639" y="1491"/>
                  </a:cubicBezTo>
                  <a:cubicBezTo>
                    <a:pt x="653" y="1491"/>
                    <a:pt x="666" y="1491"/>
                    <a:pt x="680" y="1490"/>
                  </a:cubicBezTo>
                  <a:cubicBezTo>
                    <a:pt x="962" y="1463"/>
                    <a:pt x="1138" y="1160"/>
                    <a:pt x="1118" y="733"/>
                  </a:cubicBezTo>
                  <a:cubicBezTo>
                    <a:pt x="1099" y="294"/>
                    <a:pt x="882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53"/>
            <p:cNvSpPr/>
            <p:nvPr/>
          </p:nvSpPr>
          <p:spPr>
            <a:xfrm>
              <a:off x="3860603" y="3701958"/>
              <a:ext cx="217042" cy="116387"/>
            </a:xfrm>
            <a:custGeom>
              <a:avLst/>
              <a:gdLst/>
              <a:ahLst/>
              <a:cxnLst/>
              <a:rect l="l" t="t" r="r" b="b"/>
              <a:pathLst>
                <a:path w="6594" h="3536" extrusionOk="0">
                  <a:moveTo>
                    <a:pt x="3375" y="1"/>
                  </a:moveTo>
                  <a:cubicBezTo>
                    <a:pt x="2622" y="1"/>
                    <a:pt x="1915" y="236"/>
                    <a:pt x="1423" y="638"/>
                  </a:cubicBezTo>
                  <a:cubicBezTo>
                    <a:pt x="1" y="1799"/>
                    <a:pt x="1567" y="3535"/>
                    <a:pt x="3593" y="3535"/>
                  </a:cubicBezTo>
                  <a:cubicBezTo>
                    <a:pt x="3895" y="3535"/>
                    <a:pt x="4208" y="3497"/>
                    <a:pt x="4523" y="3411"/>
                  </a:cubicBezTo>
                  <a:cubicBezTo>
                    <a:pt x="6594" y="2851"/>
                    <a:pt x="6465" y="1352"/>
                    <a:pt x="5380" y="613"/>
                  </a:cubicBezTo>
                  <a:cubicBezTo>
                    <a:pt x="4757" y="189"/>
                    <a:pt x="4048" y="1"/>
                    <a:pt x="3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53"/>
            <p:cNvSpPr/>
            <p:nvPr/>
          </p:nvSpPr>
          <p:spPr>
            <a:xfrm>
              <a:off x="4228493" y="3734280"/>
              <a:ext cx="217042" cy="116387"/>
            </a:xfrm>
            <a:custGeom>
              <a:avLst/>
              <a:gdLst/>
              <a:ahLst/>
              <a:cxnLst/>
              <a:rect l="l" t="t" r="r" b="b"/>
              <a:pathLst>
                <a:path w="6594" h="3536" extrusionOk="0">
                  <a:moveTo>
                    <a:pt x="3374" y="0"/>
                  </a:moveTo>
                  <a:cubicBezTo>
                    <a:pt x="2621" y="0"/>
                    <a:pt x="1914" y="235"/>
                    <a:pt x="1423" y="636"/>
                  </a:cubicBezTo>
                  <a:cubicBezTo>
                    <a:pt x="1" y="1798"/>
                    <a:pt x="1568" y="3535"/>
                    <a:pt x="3593" y="3535"/>
                  </a:cubicBezTo>
                  <a:cubicBezTo>
                    <a:pt x="3896" y="3535"/>
                    <a:pt x="4208" y="3496"/>
                    <a:pt x="4523" y="3411"/>
                  </a:cubicBezTo>
                  <a:cubicBezTo>
                    <a:pt x="6593" y="2849"/>
                    <a:pt x="6465" y="1352"/>
                    <a:pt x="5379" y="613"/>
                  </a:cubicBezTo>
                  <a:cubicBezTo>
                    <a:pt x="4756" y="188"/>
                    <a:pt x="4047" y="0"/>
                    <a:pt x="3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53"/>
            <p:cNvSpPr/>
            <p:nvPr/>
          </p:nvSpPr>
          <p:spPr>
            <a:xfrm>
              <a:off x="4086399" y="3699818"/>
              <a:ext cx="155523" cy="95783"/>
            </a:xfrm>
            <a:custGeom>
              <a:avLst/>
              <a:gdLst/>
              <a:ahLst/>
              <a:cxnLst/>
              <a:rect l="l" t="t" r="r" b="b"/>
              <a:pathLst>
                <a:path w="4725" h="2910" extrusionOk="0">
                  <a:moveTo>
                    <a:pt x="356" y="1"/>
                  </a:moveTo>
                  <a:cubicBezTo>
                    <a:pt x="227" y="1"/>
                    <a:pt x="114" y="96"/>
                    <a:pt x="94" y="229"/>
                  </a:cubicBezTo>
                  <a:cubicBezTo>
                    <a:pt x="1" y="865"/>
                    <a:pt x="181" y="1523"/>
                    <a:pt x="586" y="2030"/>
                  </a:cubicBezTo>
                  <a:cubicBezTo>
                    <a:pt x="855" y="2368"/>
                    <a:pt x="1207" y="2620"/>
                    <a:pt x="1599" y="2767"/>
                  </a:cubicBezTo>
                  <a:cubicBezTo>
                    <a:pt x="1796" y="2840"/>
                    <a:pt x="1999" y="2885"/>
                    <a:pt x="2207" y="2902"/>
                  </a:cubicBezTo>
                  <a:cubicBezTo>
                    <a:pt x="2268" y="2907"/>
                    <a:pt x="2328" y="2909"/>
                    <a:pt x="2388" y="2909"/>
                  </a:cubicBezTo>
                  <a:cubicBezTo>
                    <a:pt x="2950" y="2909"/>
                    <a:pt x="3505" y="2696"/>
                    <a:pt x="3934" y="2311"/>
                  </a:cubicBezTo>
                  <a:cubicBezTo>
                    <a:pt x="4420" y="1877"/>
                    <a:pt x="4698" y="1281"/>
                    <a:pt x="4719" y="634"/>
                  </a:cubicBezTo>
                  <a:cubicBezTo>
                    <a:pt x="4725" y="489"/>
                    <a:pt x="4608" y="366"/>
                    <a:pt x="4463" y="362"/>
                  </a:cubicBezTo>
                  <a:cubicBezTo>
                    <a:pt x="4460" y="362"/>
                    <a:pt x="4458" y="362"/>
                    <a:pt x="4455" y="362"/>
                  </a:cubicBezTo>
                  <a:cubicBezTo>
                    <a:pt x="4313" y="362"/>
                    <a:pt x="4195" y="475"/>
                    <a:pt x="4191" y="618"/>
                  </a:cubicBezTo>
                  <a:cubicBezTo>
                    <a:pt x="4175" y="1119"/>
                    <a:pt x="3959" y="1579"/>
                    <a:pt x="3581" y="1916"/>
                  </a:cubicBezTo>
                  <a:cubicBezTo>
                    <a:pt x="3248" y="2215"/>
                    <a:pt x="2817" y="2379"/>
                    <a:pt x="2384" y="2379"/>
                  </a:cubicBezTo>
                  <a:cubicBezTo>
                    <a:pt x="2339" y="2379"/>
                    <a:pt x="2295" y="2377"/>
                    <a:pt x="2251" y="2374"/>
                  </a:cubicBezTo>
                  <a:cubicBezTo>
                    <a:pt x="1769" y="2336"/>
                    <a:pt x="1314" y="2090"/>
                    <a:pt x="1003" y="1699"/>
                  </a:cubicBezTo>
                  <a:cubicBezTo>
                    <a:pt x="684" y="1299"/>
                    <a:pt x="548" y="805"/>
                    <a:pt x="620" y="305"/>
                  </a:cubicBezTo>
                  <a:cubicBezTo>
                    <a:pt x="641" y="160"/>
                    <a:pt x="540" y="26"/>
                    <a:pt x="394" y="4"/>
                  </a:cubicBezTo>
                  <a:cubicBezTo>
                    <a:pt x="382" y="2"/>
                    <a:pt x="369" y="1"/>
                    <a:pt x="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53"/>
            <p:cNvSpPr/>
            <p:nvPr/>
          </p:nvSpPr>
          <p:spPr>
            <a:xfrm>
              <a:off x="3893880" y="3577046"/>
              <a:ext cx="171718" cy="98515"/>
            </a:xfrm>
            <a:custGeom>
              <a:avLst/>
              <a:gdLst/>
              <a:ahLst/>
              <a:cxnLst/>
              <a:rect l="l" t="t" r="r" b="b"/>
              <a:pathLst>
                <a:path w="5217" h="2993" extrusionOk="0">
                  <a:moveTo>
                    <a:pt x="1058" y="0"/>
                  </a:moveTo>
                  <a:cubicBezTo>
                    <a:pt x="991" y="0"/>
                    <a:pt x="924" y="25"/>
                    <a:pt x="873" y="76"/>
                  </a:cubicBezTo>
                  <a:cubicBezTo>
                    <a:pt x="767" y="178"/>
                    <a:pt x="766" y="346"/>
                    <a:pt x="867" y="450"/>
                  </a:cubicBezTo>
                  <a:lnTo>
                    <a:pt x="1701" y="1306"/>
                  </a:lnTo>
                  <a:cubicBezTo>
                    <a:pt x="1636" y="1371"/>
                    <a:pt x="1573" y="1442"/>
                    <a:pt x="1514" y="1516"/>
                  </a:cubicBezTo>
                  <a:lnTo>
                    <a:pt x="411" y="1016"/>
                  </a:lnTo>
                  <a:cubicBezTo>
                    <a:pt x="375" y="999"/>
                    <a:pt x="338" y="991"/>
                    <a:pt x="301" y="991"/>
                  </a:cubicBezTo>
                  <a:cubicBezTo>
                    <a:pt x="201" y="991"/>
                    <a:pt x="104" y="1050"/>
                    <a:pt x="60" y="1147"/>
                  </a:cubicBezTo>
                  <a:cubicBezTo>
                    <a:pt x="0" y="1280"/>
                    <a:pt x="59" y="1439"/>
                    <a:pt x="192" y="1498"/>
                  </a:cubicBezTo>
                  <a:lnTo>
                    <a:pt x="1230" y="1970"/>
                  </a:lnTo>
                  <a:cubicBezTo>
                    <a:pt x="1173" y="2084"/>
                    <a:pt x="1124" y="2206"/>
                    <a:pt x="1083" y="2332"/>
                  </a:cubicBezTo>
                  <a:cubicBezTo>
                    <a:pt x="1041" y="2467"/>
                    <a:pt x="1113" y="2611"/>
                    <a:pt x="1243" y="2661"/>
                  </a:cubicBezTo>
                  <a:cubicBezTo>
                    <a:pt x="1247" y="2662"/>
                    <a:pt x="1253" y="2663"/>
                    <a:pt x="1257" y="2664"/>
                  </a:cubicBezTo>
                  <a:cubicBezTo>
                    <a:pt x="1283" y="2673"/>
                    <a:pt x="1310" y="2677"/>
                    <a:pt x="1337" y="2677"/>
                  </a:cubicBezTo>
                  <a:cubicBezTo>
                    <a:pt x="1449" y="2677"/>
                    <a:pt x="1553" y="2604"/>
                    <a:pt x="1589" y="2491"/>
                  </a:cubicBezTo>
                  <a:cubicBezTo>
                    <a:pt x="1833" y="1712"/>
                    <a:pt x="2494" y="1186"/>
                    <a:pt x="3172" y="1186"/>
                  </a:cubicBezTo>
                  <a:cubicBezTo>
                    <a:pt x="3266" y="1186"/>
                    <a:pt x="3361" y="1196"/>
                    <a:pt x="3455" y="1217"/>
                  </a:cubicBezTo>
                  <a:cubicBezTo>
                    <a:pt x="4094" y="1364"/>
                    <a:pt x="4586" y="1982"/>
                    <a:pt x="4673" y="2757"/>
                  </a:cubicBezTo>
                  <a:cubicBezTo>
                    <a:pt x="4688" y="2893"/>
                    <a:pt x="4804" y="2993"/>
                    <a:pt x="4937" y="2993"/>
                  </a:cubicBezTo>
                  <a:cubicBezTo>
                    <a:pt x="4947" y="2993"/>
                    <a:pt x="4957" y="2992"/>
                    <a:pt x="4967" y="2991"/>
                  </a:cubicBezTo>
                  <a:cubicBezTo>
                    <a:pt x="5113" y="2973"/>
                    <a:pt x="5217" y="2843"/>
                    <a:pt x="5201" y="2696"/>
                  </a:cubicBezTo>
                  <a:cubicBezTo>
                    <a:pt x="5088" y="1698"/>
                    <a:pt x="4435" y="894"/>
                    <a:pt x="3573" y="700"/>
                  </a:cubicBezTo>
                  <a:cubicBezTo>
                    <a:pt x="3442" y="671"/>
                    <a:pt x="3310" y="657"/>
                    <a:pt x="3178" y="657"/>
                  </a:cubicBezTo>
                  <a:cubicBezTo>
                    <a:pt x="2808" y="657"/>
                    <a:pt x="2442" y="770"/>
                    <a:pt x="2119" y="972"/>
                  </a:cubicBezTo>
                  <a:lnTo>
                    <a:pt x="1247" y="80"/>
                  </a:lnTo>
                  <a:cubicBezTo>
                    <a:pt x="1195" y="27"/>
                    <a:pt x="1127" y="0"/>
                    <a:pt x="1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53"/>
            <p:cNvSpPr/>
            <p:nvPr/>
          </p:nvSpPr>
          <p:spPr>
            <a:xfrm>
              <a:off x="4271743" y="3620263"/>
              <a:ext cx="177938" cy="85414"/>
            </a:xfrm>
            <a:custGeom>
              <a:avLst/>
              <a:gdLst/>
              <a:ahLst/>
              <a:cxnLst/>
              <a:rect l="l" t="t" r="r" b="b"/>
              <a:pathLst>
                <a:path w="5406" h="2595" extrusionOk="0">
                  <a:moveTo>
                    <a:pt x="4541" y="0"/>
                  </a:moveTo>
                  <a:cubicBezTo>
                    <a:pt x="4487" y="0"/>
                    <a:pt x="4433" y="17"/>
                    <a:pt x="4387" y="50"/>
                  </a:cubicBezTo>
                  <a:lnTo>
                    <a:pt x="3374" y="778"/>
                  </a:lnTo>
                  <a:cubicBezTo>
                    <a:pt x="3011" y="452"/>
                    <a:pt x="2557" y="255"/>
                    <a:pt x="2075" y="255"/>
                  </a:cubicBezTo>
                  <a:cubicBezTo>
                    <a:pt x="2046" y="255"/>
                    <a:pt x="2017" y="256"/>
                    <a:pt x="1988" y="258"/>
                  </a:cubicBezTo>
                  <a:cubicBezTo>
                    <a:pt x="1106" y="299"/>
                    <a:pt x="321" y="976"/>
                    <a:pt x="36" y="1940"/>
                  </a:cubicBezTo>
                  <a:cubicBezTo>
                    <a:pt x="0" y="2074"/>
                    <a:pt x="71" y="2215"/>
                    <a:pt x="200" y="2263"/>
                  </a:cubicBezTo>
                  <a:cubicBezTo>
                    <a:pt x="205" y="2265"/>
                    <a:pt x="213" y="2267"/>
                    <a:pt x="218" y="2268"/>
                  </a:cubicBezTo>
                  <a:cubicBezTo>
                    <a:pt x="243" y="2276"/>
                    <a:pt x="269" y="2279"/>
                    <a:pt x="294" y="2279"/>
                  </a:cubicBezTo>
                  <a:cubicBezTo>
                    <a:pt x="408" y="2279"/>
                    <a:pt x="514" y="2205"/>
                    <a:pt x="548" y="2089"/>
                  </a:cubicBezTo>
                  <a:cubicBezTo>
                    <a:pt x="769" y="1340"/>
                    <a:pt x="1359" y="817"/>
                    <a:pt x="2016" y="785"/>
                  </a:cubicBezTo>
                  <a:cubicBezTo>
                    <a:pt x="2036" y="784"/>
                    <a:pt x="2056" y="784"/>
                    <a:pt x="2075" y="784"/>
                  </a:cubicBezTo>
                  <a:cubicBezTo>
                    <a:pt x="2837" y="784"/>
                    <a:pt x="3515" y="1464"/>
                    <a:pt x="3630" y="2364"/>
                  </a:cubicBezTo>
                  <a:cubicBezTo>
                    <a:pt x="3647" y="2498"/>
                    <a:pt x="3762" y="2595"/>
                    <a:pt x="3894" y="2595"/>
                  </a:cubicBezTo>
                  <a:cubicBezTo>
                    <a:pt x="3905" y="2595"/>
                    <a:pt x="3916" y="2594"/>
                    <a:pt x="3927" y="2593"/>
                  </a:cubicBezTo>
                  <a:cubicBezTo>
                    <a:pt x="4072" y="2574"/>
                    <a:pt x="4174" y="2441"/>
                    <a:pt x="4156" y="2296"/>
                  </a:cubicBezTo>
                  <a:cubicBezTo>
                    <a:pt x="4139" y="2164"/>
                    <a:pt x="4110" y="2036"/>
                    <a:pt x="4074" y="1913"/>
                  </a:cubicBezTo>
                  <a:lnTo>
                    <a:pt x="5178" y="1631"/>
                  </a:lnTo>
                  <a:cubicBezTo>
                    <a:pt x="5321" y="1595"/>
                    <a:pt x="5406" y="1450"/>
                    <a:pt x="5370" y="1308"/>
                  </a:cubicBezTo>
                  <a:cubicBezTo>
                    <a:pt x="5339" y="1188"/>
                    <a:pt x="5230" y="1108"/>
                    <a:pt x="5111" y="1108"/>
                  </a:cubicBezTo>
                  <a:cubicBezTo>
                    <a:pt x="5090" y="1108"/>
                    <a:pt x="5068" y="1111"/>
                    <a:pt x="5046" y="1116"/>
                  </a:cubicBezTo>
                  <a:lnTo>
                    <a:pt x="3872" y="1417"/>
                  </a:lnTo>
                  <a:cubicBezTo>
                    <a:pt x="3827" y="1333"/>
                    <a:pt x="3778" y="1253"/>
                    <a:pt x="3725" y="1178"/>
                  </a:cubicBezTo>
                  <a:lnTo>
                    <a:pt x="4695" y="481"/>
                  </a:lnTo>
                  <a:cubicBezTo>
                    <a:pt x="4815" y="396"/>
                    <a:pt x="4842" y="230"/>
                    <a:pt x="4757" y="111"/>
                  </a:cubicBezTo>
                  <a:cubicBezTo>
                    <a:pt x="4705" y="39"/>
                    <a:pt x="4624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3" name="Google Shape;4983;p53"/>
          <p:cNvGrpSpPr/>
          <p:nvPr/>
        </p:nvGrpSpPr>
        <p:grpSpPr>
          <a:xfrm rot="693577" flipH="1">
            <a:off x="-41057" y="1868559"/>
            <a:ext cx="1355545" cy="1373534"/>
            <a:chOff x="1296300" y="3053732"/>
            <a:chExt cx="1825499" cy="1849724"/>
          </a:xfrm>
        </p:grpSpPr>
        <p:sp>
          <p:nvSpPr>
            <p:cNvPr id="4984" name="Google Shape;4984;p53"/>
            <p:cNvSpPr/>
            <p:nvPr/>
          </p:nvSpPr>
          <p:spPr>
            <a:xfrm>
              <a:off x="1309927" y="3265539"/>
              <a:ext cx="1521068" cy="1627976"/>
            </a:xfrm>
            <a:custGeom>
              <a:avLst/>
              <a:gdLst/>
              <a:ahLst/>
              <a:cxnLst/>
              <a:rect l="l" t="t" r="r" b="b"/>
              <a:pathLst>
                <a:path w="46212" h="49460" extrusionOk="0">
                  <a:moveTo>
                    <a:pt x="34178" y="1226"/>
                  </a:moveTo>
                  <a:cubicBezTo>
                    <a:pt x="34301" y="1226"/>
                    <a:pt x="34369" y="1307"/>
                    <a:pt x="34360" y="1474"/>
                  </a:cubicBezTo>
                  <a:cubicBezTo>
                    <a:pt x="34354" y="1550"/>
                    <a:pt x="34315" y="1625"/>
                    <a:pt x="34198" y="1630"/>
                  </a:cubicBezTo>
                  <a:cubicBezTo>
                    <a:pt x="34195" y="1631"/>
                    <a:pt x="34193" y="1631"/>
                    <a:pt x="34190" y="1631"/>
                  </a:cubicBezTo>
                  <a:cubicBezTo>
                    <a:pt x="34074" y="1631"/>
                    <a:pt x="33984" y="1520"/>
                    <a:pt x="33994" y="1391"/>
                  </a:cubicBezTo>
                  <a:cubicBezTo>
                    <a:pt x="34003" y="1279"/>
                    <a:pt x="34067" y="1226"/>
                    <a:pt x="34178" y="1226"/>
                  </a:cubicBezTo>
                  <a:close/>
                  <a:moveTo>
                    <a:pt x="36444" y="1289"/>
                  </a:moveTo>
                  <a:cubicBezTo>
                    <a:pt x="36448" y="1289"/>
                    <a:pt x="36453" y="1290"/>
                    <a:pt x="36458" y="1290"/>
                  </a:cubicBezTo>
                  <a:cubicBezTo>
                    <a:pt x="36555" y="1300"/>
                    <a:pt x="36631" y="1400"/>
                    <a:pt x="36626" y="1511"/>
                  </a:cubicBezTo>
                  <a:cubicBezTo>
                    <a:pt x="36621" y="1624"/>
                    <a:pt x="36553" y="1691"/>
                    <a:pt x="36443" y="1691"/>
                  </a:cubicBezTo>
                  <a:cubicBezTo>
                    <a:pt x="36438" y="1691"/>
                    <a:pt x="36432" y="1690"/>
                    <a:pt x="36426" y="1690"/>
                  </a:cubicBezTo>
                  <a:cubicBezTo>
                    <a:pt x="36310" y="1683"/>
                    <a:pt x="36246" y="1604"/>
                    <a:pt x="36258" y="1482"/>
                  </a:cubicBezTo>
                  <a:cubicBezTo>
                    <a:pt x="36268" y="1376"/>
                    <a:pt x="36353" y="1289"/>
                    <a:pt x="36444" y="1289"/>
                  </a:cubicBezTo>
                  <a:close/>
                  <a:moveTo>
                    <a:pt x="32477" y="1647"/>
                  </a:moveTo>
                  <a:cubicBezTo>
                    <a:pt x="32605" y="1647"/>
                    <a:pt x="32710" y="1753"/>
                    <a:pt x="32715" y="1891"/>
                  </a:cubicBezTo>
                  <a:cubicBezTo>
                    <a:pt x="32720" y="2041"/>
                    <a:pt x="32602" y="2187"/>
                    <a:pt x="32466" y="2195"/>
                  </a:cubicBezTo>
                  <a:cubicBezTo>
                    <a:pt x="32462" y="2196"/>
                    <a:pt x="32457" y="2196"/>
                    <a:pt x="32453" y="2196"/>
                  </a:cubicBezTo>
                  <a:cubicBezTo>
                    <a:pt x="32328" y="2196"/>
                    <a:pt x="32199" y="2066"/>
                    <a:pt x="32202" y="1939"/>
                  </a:cubicBezTo>
                  <a:cubicBezTo>
                    <a:pt x="32202" y="1800"/>
                    <a:pt x="32341" y="1651"/>
                    <a:pt x="32473" y="1647"/>
                  </a:cubicBezTo>
                  <a:cubicBezTo>
                    <a:pt x="32475" y="1647"/>
                    <a:pt x="32476" y="1647"/>
                    <a:pt x="32477" y="1647"/>
                  </a:cubicBezTo>
                  <a:close/>
                  <a:moveTo>
                    <a:pt x="37936" y="1750"/>
                  </a:moveTo>
                  <a:cubicBezTo>
                    <a:pt x="38020" y="1750"/>
                    <a:pt x="38063" y="1812"/>
                    <a:pt x="38055" y="1933"/>
                  </a:cubicBezTo>
                  <a:cubicBezTo>
                    <a:pt x="38044" y="1971"/>
                    <a:pt x="38030" y="2020"/>
                    <a:pt x="38016" y="2069"/>
                  </a:cubicBezTo>
                  <a:cubicBezTo>
                    <a:pt x="37981" y="2183"/>
                    <a:pt x="37993" y="2272"/>
                    <a:pt x="38085" y="2366"/>
                  </a:cubicBezTo>
                  <a:cubicBezTo>
                    <a:pt x="38211" y="2499"/>
                    <a:pt x="38168" y="2635"/>
                    <a:pt x="37987" y="2653"/>
                  </a:cubicBezTo>
                  <a:cubicBezTo>
                    <a:pt x="37833" y="2669"/>
                    <a:pt x="37756" y="2736"/>
                    <a:pt x="37704" y="2866"/>
                  </a:cubicBezTo>
                  <a:cubicBezTo>
                    <a:pt x="37691" y="2897"/>
                    <a:pt x="37672" y="2927"/>
                    <a:pt x="37650" y="2951"/>
                  </a:cubicBezTo>
                  <a:cubicBezTo>
                    <a:pt x="37617" y="2987"/>
                    <a:pt x="37583" y="3005"/>
                    <a:pt x="37551" y="3005"/>
                  </a:cubicBezTo>
                  <a:cubicBezTo>
                    <a:pt x="37511" y="3005"/>
                    <a:pt x="37475" y="2975"/>
                    <a:pt x="37455" y="2918"/>
                  </a:cubicBezTo>
                  <a:cubicBezTo>
                    <a:pt x="37440" y="2878"/>
                    <a:pt x="37444" y="2833"/>
                    <a:pt x="37435" y="2791"/>
                  </a:cubicBezTo>
                  <a:cubicBezTo>
                    <a:pt x="37406" y="2669"/>
                    <a:pt x="37355" y="2583"/>
                    <a:pt x="37205" y="2559"/>
                  </a:cubicBezTo>
                  <a:cubicBezTo>
                    <a:pt x="37007" y="2528"/>
                    <a:pt x="36982" y="2432"/>
                    <a:pt x="37132" y="2289"/>
                  </a:cubicBezTo>
                  <a:cubicBezTo>
                    <a:pt x="37237" y="2189"/>
                    <a:pt x="37312" y="2093"/>
                    <a:pt x="37299" y="1938"/>
                  </a:cubicBezTo>
                  <a:cubicBezTo>
                    <a:pt x="37292" y="1861"/>
                    <a:pt x="37339" y="1789"/>
                    <a:pt x="37399" y="1789"/>
                  </a:cubicBezTo>
                  <a:cubicBezTo>
                    <a:pt x="37417" y="1789"/>
                    <a:pt x="37436" y="1796"/>
                    <a:pt x="37456" y="1810"/>
                  </a:cubicBezTo>
                  <a:cubicBezTo>
                    <a:pt x="37507" y="1850"/>
                    <a:pt x="37553" y="1864"/>
                    <a:pt x="37595" y="1864"/>
                  </a:cubicBezTo>
                  <a:cubicBezTo>
                    <a:pt x="37678" y="1864"/>
                    <a:pt x="37748" y="1809"/>
                    <a:pt x="37827" y="1775"/>
                  </a:cubicBezTo>
                  <a:cubicBezTo>
                    <a:pt x="37868" y="1758"/>
                    <a:pt x="37905" y="1750"/>
                    <a:pt x="37936" y="1750"/>
                  </a:cubicBezTo>
                  <a:close/>
                  <a:moveTo>
                    <a:pt x="32007" y="3238"/>
                  </a:moveTo>
                  <a:cubicBezTo>
                    <a:pt x="32009" y="3238"/>
                    <a:pt x="32011" y="3238"/>
                    <a:pt x="32014" y="3238"/>
                  </a:cubicBezTo>
                  <a:cubicBezTo>
                    <a:pt x="32245" y="3242"/>
                    <a:pt x="32412" y="3430"/>
                    <a:pt x="32410" y="3679"/>
                  </a:cubicBezTo>
                  <a:cubicBezTo>
                    <a:pt x="32406" y="3929"/>
                    <a:pt x="32231" y="4109"/>
                    <a:pt x="31987" y="4109"/>
                  </a:cubicBezTo>
                  <a:cubicBezTo>
                    <a:pt x="31982" y="4109"/>
                    <a:pt x="31977" y="4108"/>
                    <a:pt x="31972" y="4108"/>
                  </a:cubicBezTo>
                  <a:cubicBezTo>
                    <a:pt x="31737" y="4102"/>
                    <a:pt x="31570" y="3918"/>
                    <a:pt x="31572" y="3668"/>
                  </a:cubicBezTo>
                  <a:cubicBezTo>
                    <a:pt x="31575" y="3414"/>
                    <a:pt x="31754" y="3238"/>
                    <a:pt x="32007" y="3238"/>
                  </a:cubicBezTo>
                  <a:close/>
                  <a:moveTo>
                    <a:pt x="37289" y="3957"/>
                  </a:moveTo>
                  <a:cubicBezTo>
                    <a:pt x="37382" y="3957"/>
                    <a:pt x="37443" y="4022"/>
                    <a:pt x="37447" y="4126"/>
                  </a:cubicBezTo>
                  <a:cubicBezTo>
                    <a:pt x="37450" y="4249"/>
                    <a:pt x="37363" y="4354"/>
                    <a:pt x="37264" y="4354"/>
                  </a:cubicBezTo>
                  <a:cubicBezTo>
                    <a:pt x="37262" y="4354"/>
                    <a:pt x="37260" y="4354"/>
                    <a:pt x="37258" y="4354"/>
                  </a:cubicBezTo>
                  <a:cubicBezTo>
                    <a:pt x="37171" y="4350"/>
                    <a:pt x="37088" y="4263"/>
                    <a:pt x="37086" y="4166"/>
                  </a:cubicBezTo>
                  <a:cubicBezTo>
                    <a:pt x="37082" y="4063"/>
                    <a:pt x="37166" y="3967"/>
                    <a:pt x="37270" y="3958"/>
                  </a:cubicBezTo>
                  <a:cubicBezTo>
                    <a:pt x="37276" y="3958"/>
                    <a:pt x="37283" y="3957"/>
                    <a:pt x="37289" y="3957"/>
                  </a:cubicBezTo>
                  <a:close/>
                  <a:moveTo>
                    <a:pt x="35577" y="1852"/>
                  </a:moveTo>
                  <a:cubicBezTo>
                    <a:pt x="35673" y="1852"/>
                    <a:pt x="35737" y="1931"/>
                    <a:pt x="35738" y="2073"/>
                  </a:cubicBezTo>
                  <a:cubicBezTo>
                    <a:pt x="35738" y="2252"/>
                    <a:pt x="35715" y="2431"/>
                    <a:pt x="35692" y="2609"/>
                  </a:cubicBezTo>
                  <a:cubicBezTo>
                    <a:pt x="35673" y="2753"/>
                    <a:pt x="35730" y="2826"/>
                    <a:pt x="35860" y="2882"/>
                  </a:cubicBezTo>
                  <a:cubicBezTo>
                    <a:pt x="35993" y="2938"/>
                    <a:pt x="36137" y="2976"/>
                    <a:pt x="36246" y="3082"/>
                  </a:cubicBezTo>
                  <a:cubicBezTo>
                    <a:pt x="36380" y="3211"/>
                    <a:pt x="36387" y="3280"/>
                    <a:pt x="36231" y="3387"/>
                  </a:cubicBezTo>
                  <a:cubicBezTo>
                    <a:pt x="36034" y="3523"/>
                    <a:pt x="35828" y="3652"/>
                    <a:pt x="35601" y="3729"/>
                  </a:cubicBezTo>
                  <a:cubicBezTo>
                    <a:pt x="35452" y="3781"/>
                    <a:pt x="35385" y="3857"/>
                    <a:pt x="35365" y="4017"/>
                  </a:cubicBezTo>
                  <a:cubicBezTo>
                    <a:pt x="35346" y="4184"/>
                    <a:pt x="35290" y="4349"/>
                    <a:pt x="35237" y="4513"/>
                  </a:cubicBezTo>
                  <a:cubicBezTo>
                    <a:pt x="35193" y="4654"/>
                    <a:pt x="35140" y="4724"/>
                    <a:pt x="35069" y="4724"/>
                  </a:cubicBezTo>
                  <a:cubicBezTo>
                    <a:pt x="35017" y="4724"/>
                    <a:pt x="34955" y="4686"/>
                    <a:pt x="34881" y="4609"/>
                  </a:cubicBezTo>
                  <a:cubicBezTo>
                    <a:pt x="34750" y="4476"/>
                    <a:pt x="34604" y="4350"/>
                    <a:pt x="34512" y="4184"/>
                  </a:cubicBezTo>
                  <a:cubicBezTo>
                    <a:pt x="34458" y="4089"/>
                    <a:pt x="34385" y="4055"/>
                    <a:pt x="34281" y="4055"/>
                  </a:cubicBezTo>
                  <a:cubicBezTo>
                    <a:pt x="34274" y="4055"/>
                    <a:pt x="34266" y="4055"/>
                    <a:pt x="34258" y="4055"/>
                  </a:cubicBezTo>
                  <a:cubicBezTo>
                    <a:pt x="34163" y="4060"/>
                    <a:pt x="34069" y="4063"/>
                    <a:pt x="33974" y="4063"/>
                  </a:cubicBezTo>
                  <a:cubicBezTo>
                    <a:pt x="33889" y="4063"/>
                    <a:pt x="33803" y="4061"/>
                    <a:pt x="33718" y="4055"/>
                  </a:cubicBezTo>
                  <a:cubicBezTo>
                    <a:pt x="33501" y="4041"/>
                    <a:pt x="33445" y="3935"/>
                    <a:pt x="33555" y="3748"/>
                  </a:cubicBezTo>
                  <a:cubicBezTo>
                    <a:pt x="33634" y="3616"/>
                    <a:pt x="33720" y="3483"/>
                    <a:pt x="33828" y="3376"/>
                  </a:cubicBezTo>
                  <a:cubicBezTo>
                    <a:pt x="33953" y="3254"/>
                    <a:pt x="33939" y="3149"/>
                    <a:pt x="33862" y="3016"/>
                  </a:cubicBezTo>
                  <a:cubicBezTo>
                    <a:pt x="33787" y="2891"/>
                    <a:pt x="33725" y="2758"/>
                    <a:pt x="33663" y="2626"/>
                  </a:cubicBezTo>
                  <a:cubicBezTo>
                    <a:pt x="33544" y="2372"/>
                    <a:pt x="33576" y="2300"/>
                    <a:pt x="33833" y="2300"/>
                  </a:cubicBezTo>
                  <a:cubicBezTo>
                    <a:pt x="33848" y="2300"/>
                    <a:pt x="33863" y="2300"/>
                    <a:pt x="33880" y="2301"/>
                  </a:cubicBezTo>
                  <a:cubicBezTo>
                    <a:pt x="34078" y="2301"/>
                    <a:pt x="34271" y="2344"/>
                    <a:pt x="34461" y="2387"/>
                  </a:cubicBezTo>
                  <a:cubicBezTo>
                    <a:pt x="34506" y="2397"/>
                    <a:pt x="34549" y="2403"/>
                    <a:pt x="34589" y="2403"/>
                  </a:cubicBezTo>
                  <a:cubicBezTo>
                    <a:pt x="34685" y="2403"/>
                    <a:pt x="34770" y="2371"/>
                    <a:pt x="34860" y="2294"/>
                  </a:cubicBezTo>
                  <a:cubicBezTo>
                    <a:pt x="35034" y="2145"/>
                    <a:pt x="35234" y="2021"/>
                    <a:pt x="35431" y="1901"/>
                  </a:cubicBezTo>
                  <a:cubicBezTo>
                    <a:pt x="35484" y="1868"/>
                    <a:pt x="35534" y="1852"/>
                    <a:pt x="35577" y="1852"/>
                  </a:cubicBezTo>
                  <a:close/>
                  <a:moveTo>
                    <a:pt x="36394" y="4625"/>
                  </a:moveTo>
                  <a:cubicBezTo>
                    <a:pt x="36529" y="4625"/>
                    <a:pt x="36658" y="4741"/>
                    <a:pt x="36665" y="4870"/>
                  </a:cubicBezTo>
                  <a:cubicBezTo>
                    <a:pt x="36671" y="4999"/>
                    <a:pt x="36545" y="5127"/>
                    <a:pt x="36406" y="5134"/>
                  </a:cubicBezTo>
                  <a:cubicBezTo>
                    <a:pt x="36401" y="5134"/>
                    <a:pt x="36397" y="5134"/>
                    <a:pt x="36393" y="5134"/>
                  </a:cubicBezTo>
                  <a:cubicBezTo>
                    <a:pt x="36249" y="5134"/>
                    <a:pt x="36155" y="5030"/>
                    <a:pt x="36156" y="4877"/>
                  </a:cubicBezTo>
                  <a:cubicBezTo>
                    <a:pt x="36157" y="4731"/>
                    <a:pt x="36247" y="4630"/>
                    <a:pt x="36385" y="4625"/>
                  </a:cubicBezTo>
                  <a:cubicBezTo>
                    <a:pt x="36388" y="4625"/>
                    <a:pt x="36391" y="4625"/>
                    <a:pt x="36394" y="4625"/>
                  </a:cubicBezTo>
                  <a:close/>
                  <a:moveTo>
                    <a:pt x="31948" y="5233"/>
                  </a:moveTo>
                  <a:lnTo>
                    <a:pt x="31948" y="5233"/>
                  </a:lnTo>
                  <a:cubicBezTo>
                    <a:pt x="31975" y="5486"/>
                    <a:pt x="31801" y="5663"/>
                    <a:pt x="31795" y="5897"/>
                  </a:cubicBezTo>
                  <a:cubicBezTo>
                    <a:pt x="31994" y="5866"/>
                    <a:pt x="32163" y="5776"/>
                    <a:pt x="32378" y="5769"/>
                  </a:cubicBezTo>
                  <a:lnTo>
                    <a:pt x="32378" y="5769"/>
                  </a:lnTo>
                  <a:cubicBezTo>
                    <a:pt x="32250" y="5937"/>
                    <a:pt x="32045" y="5950"/>
                    <a:pt x="31899" y="6081"/>
                  </a:cubicBezTo>
                  <a:cubicBezTo>
                    <a:pt x="32039" y="6215"/>
                    <a:pt x="32250" y="6227"/>
                    <a:pt x="32373" y="6401"/>
                  </a:cubicBezTo>
                  <a:cubicBezTo>
                    <a:pt x="32342" y="6409"/>
                    <a:pt x="32312" y="6413"/>
                    <a:pt x="32283" y="6413"/>
                  </a:cubicBezTo>
                  <a:cubicBezTo>
                    <a:pt x="32139" y="6413"/>
                    <a:pt x="32011" y="6332"/>
                    <a:pt x="31868" y="6332"/>
                  </a:cubicBezTo>
                  <a:cubicBezTo>
                    <a:pt x="31867" y="6332"/>
                    <a:pt x="31867" y="6332"/>
                    <a:pt x="31866" y="6332"/>
                  </a:cubicBezTo>
                  <a:cubicBezTo>
                    <a:pt x="31820" y="6480"/>
                    <a:pt x="31979" y="6601"/>
                    <a:pt x="31914" y="6754"/>
                  </a:cubicBezTo>
                  <a:cubicBezTo>
                    <a:pt x="31735" y="6679"/>
                    <a:pt x="31709" y="6487"/>
                    <a:pt x="31602" y="6354"/>
                  </a:cubicBezTo>
                  <a:cubicBezTo>
                    <a:pt x="31487" y="6473"/>
                    <a:pt x="31481" y="6648"/>
                    <a:pt x="31345" y="6768"/>
                  </a:cubicBezTo>
                  <a:cubicBezTo>
                    <a:pt x="31281" y="6593"/>
                    <a:pt x="31434" y="6467"/>
                    <a:pt x="31403" y="6304"/>
                  </a:cubicBezTo>
                  <a:lnTo>
                    <a:pt x="31403" y="6304"/>
                  </a:lnTo>
                  <a:cubicBezTo>
                    <a:pt x="31224" y="6337"/>
                    <a:pt x="31070" y="6435"/>
                    <a:pt x="30870" y="6456"/>
                  </a:cubicBezTo>
                  <a:cubicBezTo>
                    <a:pt x="30921" y="6243"/>
                    <a:pt x="31135" y="6247"/>
                    <a:pt x="31249" y="6119"/>
                  </a:cubicBezTo>
                  <a:cubicBezTo>
                    <a:pt x="31165" y="5986"/>
                    <a:pt x="30949" y="6002"/>
                    <a:pt x="30883" y="5832"/>
                  </a:cubicBezTo>
                  <a:cubicBezTo>
                    <a:pt x="30927" y="5812"/>
                    <a:pt x="30970" y="5804"/>
                    <a:pt x="31011" y="5804"/>
                  </a:cubicBezTo>
                  <a:cubicBezTo>
                    <a:pt x="31143" y="5804"/>
                    <a:pt x="31263" y="5883"/>
                    <a:pt x="31397" y="5885"/>
                  </a:cubicBezTo>
                  <a:cubicBezTo>
                    <a:pt x="31453" y="5684"/>
                    <a:pt x="31236" y="5533"/>
                    <a:pt x="31292" y="5313"/>
                  </a:cubicBezTo>
                  <a:lnTo>
                    <a:pt x="31292" y="5313"/>
                  </a:lnTo>
                  <a:cubicBezTo>
                    <a:pt x="31466" y="5432"/>
                    <a:pt x="31480" y="5634"/>
                    <a:pt x="31606" y="5780"/>
                  </a:cubicBezTo>
                  <a:cubicBezTo>
                    <a:pt x="31762" y="5635"/>
                    <a:pt x="31745" y="5382"/>
                    <a:pt x="31948" y="5233"/>
                  </a:cubicBezTo>
                  <a:close/>
                  <a:moveTo>
                    <a:pt x="33440" y="5779"/>
                  </a:moveTo>
                  <a:cubicBezTo>
                    <a:pt x="33492" y="5779"/>
                    <a:pt x="33532" y="5823"/>
                    <a:pt x="33569" y="5860"/>
                  </a:cubicBezTo>
                  <a:cubicBezTo>
                    <a:pt x="33661" y="5949"/>
                    <a:pt x="33752" y="6039"/>
                    <a:pt x="33838" y="6134"/>
                  </a:cubicBezTo>
                  <a:cubicBezTo>
                    <a:pt x="33884" y="6183"/>
                    <a:pt x="33928" y="6207"/>
                    <a:pt x="33977" y="6207"/>
                  </a:cubicBezTo>
                  <a:cubicBezTo>
                    <a:pt x="34011" y="6207"/>
                    <a:pt x="34048" y="6195"/>
                    <a:pt x="34087" y="6172"/>
                  </a:cubicBezTo>
                  <a:cubicBezTo>
                    <a:pt x="34168" y="6126"/>
                    <a:pt x="34257" y="6092"/>
                    <a:pt x="34342" y="6051"/>
                  </a:cubicBezTo>
                  <a:cubicBezTo>
                    <a:pt x="34384" y="6031"/>
                    <a:pt x="34428" y="6012"/>
                    <a:pt x="34471" y="6012"/>
                  </a:cubicBezTo>
                  <a:cubicBezTo>
                    <a:pt x="34501" y="6012"/>
                    <a:pt x="34530" y="6021"/>
                    <a:pt x="34559" y="6045"/>
                  </a:cubicBezTo>
                  <a:cubicBezTo>
                    <a:pt x="34631" y="6105"/>
                    <a:pt x="34603" y="6183"/>
                    <a:pt x="34575" y="6256"/>
                  </a:cubicBezTo>
                  <a:cubicBezTo>
                    <a:pt x="34546" y="6328"/>
                    <a:pt x="34529" y="6406"/>
                    <a:pt x="34486" y="6469"/>
                  </a:cubicBezTo>
                  <a:cubicBezTo>
                    <a:pt x="34376" y="6626"/>
                    <a:pt x="34417" y="6752"/>
                    <a:pt x="34538" y="6877"/>
                  </a:cubicBezTo>
                  <a:cubicBezTo>
                    <a:pt x="34580" y="6919"/>
                    <a:pt x="34617" y="6967"/>
                    <a:pt x="34649" y="7018"/>
                  </a:cubicBezTo>
                  <a:cubicBezTo>
                    <a:pt x="34766" y="7198"/>
                    <a:pt x="34724" y="7283"/>
                    <a:pt x="34513" y="7295"/>
                  </a:cubicBezTo>
                  <a:cubicBezTo>
                    <a:pt x="34504" y="7295"/>
                    <a:pt x="34496" y="7295"/>
                    <a:pt x="34487" y="7295"/>
                  </a:cubicBezTo>
                  <a:cubicBezTo>
                    <a:pt x="34470" y="7295"/>
                    <a:pt x="34453" y="7295"/>
                    <a:pt x="34436" y="7295"/>
                  </a:cubicBezTo>
                  <a:lnTo>
                    <a:pt x="34436" y="7294"/>
                  </a:lnTo>
                  <a:cubicBezTo>
                    <a:pt x="34426" y="7294"/>
                    <a:pt x="34415" y="7296"/>
                    <a:pt x="34405" y="7296"/>
                  </a:cubicBezTo>
                  <a:cubicBezTo>
                    <a:pt x="34398" y="7296"/>
                    <a:pt x="34391" y="7295"/>
                    <a:pt x="34385" y="7292"/>
                  </a:cubicBezTo>
                  <a:cubicBezTo>
                    <a:pt x="34323" y="7267"/>
                    <a:pt x="34267" y="7255"/>
                    <a:pt x="34217" y="7255"/>
                  </a:cubicBezTo>
                  <a:cubicBezTo>
                    <a:pt x="34053" y="7255"/>
                    <a:pt x="33953" y="7380"/>
                    <a:pt x="33876" y="7554"/>
                  </a:cubicBezTo>
                  <a:cubicBezTo>
                    <a:pt x="33842" y="7631"/>
                    <a:pt x="33788" y="7701"/>
                    <a:pt x="33720" y="7757"/>
                  </a:cubicBezTo>
                  <a:cubicBezTo>
                    <a:pt x="33675" y="7792"/>
                    <a:pt x="33634" y="7810"/>
                    <a:pt x="33599" y="7810"/>
                  </a:cubicBezTo>
                  <a:cubicBezTo>
                    <a:pt x="33543" y="7810"/>
                    <a:pt x="33502" y="7764"/>
                    <a:pt x="33486" y="7671"/>
                  </a:cubicBezTo>
                  <a:cubicBezTo>
                    <a:pt x="33461" y="7529"/>
                    <a:pt x="33439" y="7385"/>
                    <a:pt x="33431" y="7241"/>
                  </a:cubicBezTo>
                  <a:cubicBezTo>
                    <a:pt x="33423" y="7136"/>
                    <a:pt x="33380" y="7091"/>
                    <a:pt x="33283" y="7091"/>
                  </a:cubicBezTo>
                  <a:cubicBezTo>
                    <a:pt x="33278" y="7091"/>
                    <a:pt x="33274" y="7091"/>
                    <a:pt x="33269" y="7092"/>
                  </a:cubicBezTo>
                  <a:cubicBezTo>
                    <a:pt x="33245" y="7092"/>
                    <a:pt x="33222" y="7092"/>
                    <a:pt x="33198" y="7092"/>
                  </a:cubicBezTo>
                  <a:cubicBezTo>
                    <a:pt x="33136" y="7092"/>
                    <a:pt x="33075" y="7091"/>
                    <a:pt x="33013" y="7088"/>
                  </a:cubicBezTo>
                  <a:cubicBezTo>
                    <a:pt x="32948" y="7086"/>
                    <a:pt x="32897" y="7058"/>
                    <a:pt x="32878" y="6993"/>
                  </a:cubicBezTo>
                  <a:cubicBezTo>
                    <a:pt x="32857" y="6924"/>
                    <a:pt x="32897" y="6875"/>
                    <a:pt x="32947" y="6842"/>
                  </a:cubicBezTo>
                  <a:cubicBezTo>
                    <a:pt x="33023" y="6789"/>
                    <a:pt x="33106" y="6742"/>
                    <a:pt x="33192" y="6701"/>
                  </a:cubicBezTo>
                  <a:cubicBezTo>
                    <a:pt x="33298" y="6651"/>
                    <a:pt x="33343" y="6578"/>
                    <a:pt x="33335" y="6459"/>
                  </a:cubicBezTo>
                  <a:cubicBezTo>
                    <a:pt x="33325" y="6296"/>
                    <a:pt x="33326" y="6134"/>
                    <a:pt x="33322" y="5971"/>
                  </a:cubicBezTo>
                  <a:cubicBezTo>
                    <a:pt x="33321" y="5902"/>
                    <a:pt x="33319" y="5828"/>
                    <a:pt x="33392" y="5791"/>
                  </a:cubicBezTo>
                  <a:cubicBezTo>
                    <a:pt x="33409" y="5783"/>
                    <a:pt x="33425" y="5779"/>
                    <a:pt x="33440" y="5779"/>
                  </a:cubicBezTo>
                  <a:close/>
                  <a:moveTo>
                    <a:pt x="13806" y="306"/>
                  </a:moveTo>
                  <a:cubicBezTo>
                    <a:pt x="13883" y="306"/>
                    <a:pt x="13963" y="324"/>
                    <a:pt x="14047" y="344"/>
                  </a:cubicBezTo>
                  <a:cubicBezTo>
                    <a:pt x="13957" y="414"/>
                    <a:pt x="13871" y="494"/>
                    <a:pt x="13773" y="557"/>
                  </a:cubicBezTo>
                  <a:cubicBezTo>
                    <a:pt x="13076" y="1010"/>
                    <a:pt x="12436" y="1536"/>
                    <a:pt x="11808" y="2077"/>
                  </a:cubicBezTo>
                  <a:cubicBezTo>
                    <a:pt x="11580" y="2271"/>
                    <a:pt x="11349" y="2466"/>
                    <a:pt x="11137" y="2673"/>
                  </a:cubicBezTo>
                  <a:cubicBezTo>
                    <a:pt x="10858" y="2949"/>
                    <a:pt x="10578" y="3228"/>
                    <a:pt x="10324" y="3530"/>
                  </a:cubicBezTo>
                  <a:cubicBezTo>
                    <a:pt x="9867" y="4072"/>
                    <a:pt x="9445" y="4642"/>
                    <a:pt x="9062" y="5241"/>
                  </a:cubicBezTo>
                  <a:cubicBezTo>
                    <a:pt x="8578" y="5998"/>
                    <a:pt x="8091" y="6753"/>
                    <a:pt x="7673" y="7550"/>
                  </a:cubicBezTo>
                  <a:cubicBezTo>
                    <a:pt x="7453" y="7967"/>
                    <a:pt x="7235" y="8385"/>
                    <a:pt x="7027" y="8808"/>
                  </a:cubicBezTo>
                  <a:cubicBezTo>
                    <a:pt x="6590" y="9700"/>
                    <a:pt x="6208" y="10616"/>
                    <a:pt x="5850" y="11542"/>
                  </a:cubicBezTo>
                  <a:cubicBezTo>
                    <a:pt x="5563" y="12276"/>
                    <a:pt x="5296" y="13017"/>
                    <a:pt x="5059" y="13769"/>
                  </a:cubicBezTo>
                  <a:cubicBezTo>
                    <a:pt x="4902" y="14274"/>
                    <a:pt x="4761" y="14785"/>
                    <a:pt x="4643" y="15302"/>
                  </a:cubicBezTo>
                  <a:cubicBezTo>
                    <a:pt x="4474" y="16042"/>
                    <a:pt x="4269" y="16777"/>
                    <a:pt x="4086" y="17515"/>
                  </a:cubicBezTo>
                  <a:cubicBezTo>
                    <a:pt x="3841" y="18501"/>
                    <a:pt x="3648" y="19498"/>
                    <a:pt x="3472" y="20499"/>
                  </a:cubicBezTo>
                  <a:cubicBezTo>
                    <a:pt x="3362" y="21121"/>
                    <a:pt x="3245" y="21741"/>
                    <a:pt x="3141" y="22362"/>
                  </a:cubicBezTo>
                  <a:cubicBezTo>
                    <a:pt x="3083" y="22698"/>
                    <a:pt x="3059" y="23039"/>
                    <a:pt x="3018" y="23378"/>
                  </a:cubicBezTo>
                  <a:cubicBezTo>
                    <a:pt x="2974" y="23741"/>
                    <a:pt x="2928" y="24106"/>
                    <a:pt x="2881" y="24469"/>
                  </a:cubicBezTo>
                  <a:cubicBezTo>
                    <a:pt x="2856" y="24665"/>
                    <a:pt x="2840" y="24858"/>
                    <a:pt x="2818" y="25054"/>
                  </a:cubicBezTo>
                  <a:cubicBezTo>
                    <a:pt x="2758" y="25613"/>
                    <a:pt x="2675" y="26170"/>
                    <a:pt x="2621" y="26730"/>
                  </a:cubicBezTo>
                  <a:cubicBezTo>
                    <a:pt x="2596" y="26975"/>
                    <a:pt x="2556" y="27219"/>
                    <a:pt x="2550" y="27469"/>
                  </a:cubicBezTo>
                  <a:cubicBezTo>
                    <a:pt x="2545" y="27723"/>
                    <a:pt x="2499" y="27978"/>
                    <a:pt x="2467" y="28231"/>
                  </a:cubicBezTo>
                  <a:cubicBezTo>
                    <a:pt x="2441" y="28435"/>
                    <a:pt x="2419" y="28643"/>
                    <a:pt x="2414" y="28843"/>
                  </a:cubicBezTo>
                  <a:cubicBezTo>
                    <a:pt x="2405" y="29194"/>
                    <a:pt x="2364" y="29543"/>
                    <a:pt x="2340" y="29891"/>
                  </a:cubicBezTo>
                  <a:cubicBezTo>
                    <a:pt x="2319" y="30186"/>
                    <a:pt x="2327" y="30490"/>
                    <a:pt x="2258" y="30782"/>
                  </a:cubicBezTo>
                  <a:cubicBezTo>
                    <a:pt x="2244" y="30840"/>
                    <a:pt x="2247" y="30901"/>
                    <a:pt x="2247" y="30962"/>
                  </a:cubicBezTo>
                  <a:cubicBezTo>
                    <a:pt x="2247" y="31338"/>
                    <a:pt x="2190" y="31709"/>
                    <a:pt x="2155" y="32082"/>
                  </a:cubicBezTo>
                  <a:cubicBezTo>
                    <a:pt x="2128" y="32363"/>
                    <a:pt x="2158" y="32649"/>
                    <a:pt x="2141" y="32931"/>
                  </a:cubicBezTo>
                  <a:cubicBezTo>
                    <a:pt x="2052" y="34439"/>
                    <a:pt x="2094" y="35948"/>
                    <a:pt x="2099" y="37455"/>
                  </a:cubicBezTo>
                  <a:cubicBezTo>
                    <a:pt x="2100" y="37880"/>
                    <a:pt x="2138" y="38306"/>
                    <a:pt x="2181" y="38732"/>
                  </a:cubicBezTo>
                  <a:cubicBezTo>
                    <a:pt x="2208" y="39003"/>
                    <a:pt x="2238" y="39277"/>
                    <a:pt x="2245" y="39549"/>
                  </a:cubicBezTo>
                  <a:cubicBezTo>
                    <a:pt x="2250" y="39733"/>
                    <a:pt x="2254" y="39811"/>
                    <a:pt x="2315" y="39811"/>
                  </a:cubicBezTo>
                  <a:cubicBezTo>
                    <a:pt x="2356" y="39811"/>
                    <a:pt x="2425" y="39775"/>
                    <a:pt x="2538" y="39711"/>
                  </a:cubicBezTo>
                  <a:cubicBezTo>
                    <a:pt x="2798" y="39562"/>
                    <a:pt x="3063" y="39427"/>
                    <a:pt x="3341" y="39311"/>
                  </a:cubicBezTo>
                  <a:cubicBezTo>
                    <a:pt x="4085" y="39002"/>
                    <a:pt x="4835" y="38716"/>
                    <a:pt x="5605" y="38475"/>
                  </a:cubicBezTo>
                  <a:cubicBezTo>
                    <a:pt x="6400" y="38227"/>
                    <a:pt x="7214" y="38082"/>
                    <a:pt x="8030" y="37944"/>
                  </a:cubicBezTo>
                  <a:cubicBezTo>
                    <a:pt x="8490" y="37865"/>
                    <a:pt x="8961" y="37840"/>
                    <a:pt x="9431" y="37819"/>
                  </a:cubicBezTo>
                  <a:cubicBezTo>
                    <a:pt x="10209" y="37782"/>
                    <a:pt x="10987" y="37776"/>
                    <a:pt x="11765" y="37776"/>
                  </a:cubicBezTo>
                  <a:cubicBezTo>
                    <a:pt x="12132" y="37776"/>
                    <a:pt x="12499" y="37777"/>
                    <a:pt x="12866" y="37777"/>
                  </a:cubicBezTo>
                  <a:cubicBezTo>
                    <a:pt x="13015" y="37777"/>
                    <a:pt x="13163" y="37777"/>
                    <a:pt x="13312" y="37776"/>
                  </a:cubicBezTo>
                  <a:cubicBezTo>
                    <a:pt x="13320" y="37776"/>
                    <a:pt x="13329" y="37776"/>
                    <a:pt x="13337" y="37776"/>
                  </a:cubicBezTo>
                  <a:cubicBezTo>
                    <a:pt x="13695" y="37776"/>
                    <a:pt x="14051" y="37821"/>
                    <a:pt x="14408" y="37868"/>
                  </a:cubicBezTo>
                  <a:cubicBezTo>
                    <a:pt x="14475" y="37878"/>
                    <a:pt x="14544" y="37875"/>
                    <a:pt x="14612" y="37878"/>
                  </a:cubicBezTo>
                  <a:cubicBezTo>
                    <a:pt x="15091" y="37883"/>
                    <a:pt x="15563" y="37952"/>
                    <a:pt x="16037" y="38016"/>
                  </a:cubicBezTo>
                  <a:cubicBezTo>
                    <a:pt x="16383" y="38062"/>
                    <a:pt x="16729" y="38112"/>
                    <a:pt x="17078" y="38140"/>
                  </a:cubicBezTo>
                  <a:cubicBezTo>
                    <a:pt x="17459" y="38173"/>
                    <a:pt x="17836" y="38258"/>
                    <a:pt x="18212" y="38337"/>
                  </a:cubicBezTo>
                  <a:cubicBezTo>
                    <a:pt x="18704" y="38441"/>
                    <a:pt x="19208" y="38480"/>
                    <a:pt x="19699" y="38596"/>
                  </a:cubicBezTo>
                  <a:cubicBezTo>
                    <a:pt x="20747" y="38844"/>
                    <a:pt x="21803" y="39048"/>
                    <a:pt x="22841" y="39343"/>
                  </a:cubicBezTo>
                  <a:cubicBezTo>
                    <a:pt x="23649" y="39571"/>
                    <a:pt x="24445" y="39828"/>
                    <a:pt x="25225" y="40144"/>
                  </a:cubicBezTo>
                  <a:cubicBezTo>
                    <a:pt x="25701" y="40335"/>
                    <a:pt x="26188" y="40511"/>
                    <a:pt x="26643" y="40745"/>
                  </a:cubicBezTo>
                  <a:cubicBezTo>
                    <a:pt x="27509" y="41190"/>
                    <a:pt x="28405" y="41585"/>
                    <a:pt x="29210" y="42144"/>
                  </a:cubicBezTo>
                  <a:cubicBezTo>
                    <a:pt x="29278" y="42192"/>
                    <a:pt x="29329" y="42272"/>
                    <a:pt x="29438" y="42282"/>
                  </a:cubicBezTo>
                  <a:cubicBezTo>
                    <a:pt x="29497" y="42189"/>
                    <a:pt x="29474" y="42101"/>
                    <a:pt x="29474" y="42017"/>
                  </a:cubicBezTo>
                  <a:cubicBezTo>
                    <a:pt x="29475" y="41426"/>
                    <a:pt x="29475" y="40833"/>
                    <a:pt x="29474" y="40242"/>
                  </a:cubicBezTo>
                  <a:cubicBezTo>
                    <a:pt x="29474" y="40104"/>
                    <a:pt x="29485" y="39968"/>
                    <a:pt x="29435" y="39835"/>
                  </a:cubicBezTo>
                  <a:cubicBezTo>
                    <a:pt x="29423" y="39804"/>
                    <a:pt x="29423" y="39767"/>
                    <a:pt x="29426" y="39732"/>
                  </a:cubicBezTo>
                  <a:cubicBezTo>
                    <a:pt x="29482" y="39032"/>
                    <a:pt x="29401" y="38332"/>
                    <a:pt x="29419" y="37633"/>
                  </a:cubicBezTo>
                  <a:cubicBezTo>
                    <a:pt x="29438" y="36938"/>
                    <a:pt x="29391" y="36241"/>
                    <a:pt x="29432" y="35549"/>
                  </a:cubicBezTo>
                  <a:cubicBezTo>
                    <a:pt x="29487" y="34606"/>
                    <a:pt x="29428" y="33662"/>
                    <a:pt x="29487" y="32724"/>
                  </a:cubicBezTo>
                  <a:cubicBezTo>
                    <a:pt x="29531" y="32012"/>
                    <a:pt x="29482" y="31300"/>
                    <a:pt x="29535" y="30593"/>
                  </a:cubicBezTo>
                  <a:cubicBezTo>
                    <a:pt x="29571" y="30123"/>
                    <a:pt x="29540" y="29650"/>
                    <a:pt x="29588" y="29183"/>
                  </a:cubicBezTo>
                  <a:cubicBezTo>
                    <a:pt x="29630" y="28788"/>
                    <a:pt x="29584" y="28393"/>
                    <a:pt x="29639" y="28005"/>
                  </a:cubicBezTo>
                  <a:cubicBezTo>
                    <a:pt x="29694" y="27614"/>
                    <a:pt x="29661" y="27220"/>
                    <a:pt x="29716" y="26830"/>
                  </a:cubicBezTo>
                  <a:cubicBezTo>
                    <a:pt x="29755" y="26554"/>
                    <a:pt x="29782" y="26270"/>
                    <a:pt x="29784" y="25988"/>
                  </a:cubicBezTo>
                  <a:cubicBezTo>
                    <a:pt x="29788" y="25621"/>
                    <a:pt x="29841" y="25256"/>
                    <a:pt x="29875" y="24892"/>
                  </a:cubicBezTo>
                  <a:cubicBezTo>
                    <a:pt x="29901" y="24628"/>
                    <a:pt x="29903" y="24363"/>
                    <a:pt x="29932" y="24101"/>
                  </a:cubicBezTo>
                  <a:cubicBezTo>
                    <a:pt x="29983" y="23610"/>
                    <a:pt x="30038" y="23118"/>
                    <a:pt x="30078" y="22626"/>
                  </a:cubicBezTo>
                  <a:cubicBezTo>
                    <a:pt x="30126" y="22063"/>
                    <a:pt x="30230" y="21510"/>
                    <a:pt x="30306" y="20953"/>
                  </a:cubicBezTo>
                  <a:cubicBezTo>
                    <a:pt x="30366" y="20522"/>
                    <a:pt x="30470" y="20097"/>
                    <a:pt x="30565" y="19672"/>
                  </a:cubicBezTo>
                  <a:cubicBezTo>
                    <a:pt x="30799" y="18604"/>
                    <a:pt x="31025" y="17535"/>
                    <a:pt x="31280" y="16472"/>
                  </a:cubicBezTo>
                  <a:cubicBezTo>
                    <a:pt x="31545" y="15356"/>
                    <a:pt x="31887" y="14264"/>
                    <a:pt x="32226" y="13168"/>
                  </a:cubicBezTo>
                  <a:cubicBezTo>
                    <a:pt x="32528" y="12185"/>
                    <a:pt x="32885" y="11222"/>
                    <a:pt x="33242" y="10259"/>
                  </a:cubicBezTo>
                  <a:cubicBezTo>
                    <a:pt x="33433" y="9739"/>
                    <a:pt x="33613" y="9208"/>
                    <a:pt x="33949" y="8753"/>
                  </a:cubicBezTo>
                  <a:cubicBezTo>
                    <a:pt x="34000" y="8685"/>
                    <a:pt x="34042" y="8611"/>
                    <a:pt x="34130" y="8577"/>
                  </a:cubicBezTo>
                  <a:lnTo>
                    <a:pt x="34130" y="8577"/>
                  </a:lnTo>
                  <a:cubicBezTo>
                    <a:pt x="34177" y="8652"/>
                    <a:pt x="34138" y="8723"/>
                    <a:pt x="34099" y="8785"/>
                  </a:cubicBezTo>
                  <a:cubicBezTo>
                    <a:pt x="33789" y="9276"/>
                    <a:pt x="33625" y="9828"/>
                    <a:pt x="33432" y="10366"/>
                  </a:cubicBezTo>
                  <a:cubicBezTo>
                    <a:pt x="33009" y="11553"/>
                    <a:pt x="32657" y="12762"/>
                    <a:pt x="32284" y="13962"/>
                  </a:cubicBezTo>
                  <a:cubicBezTo>
                    <a:pt x="31989" y="14909"/>
                    <a:pt x="31715" y="15863"/>
                    <a:pt x="31500" y="16833"/>
                  </a:cubicBezTo>
                  <a:cubicBezTo>
                    <a:pt x="31282" y="17808"/>
                    <a:pt x="31069" y="18783"/>
                    <a:pt x="30869" y="19762"/>
                  </a:cubicBezTo>
                  <a:cubicBezTo>
                    <a:pt x="30734" y="20431"/>
                    <a:pt x="30608" y="21103"/>
                    <a:pt x="30513" y="21777"/>
                  </a:cubicBezTo>
                  <a:cubicBezTo>
                    <a:pt x="30463" y="22139"/>
                    <a:pt x="30412" y="22504"/>
                    <a:pt x="30389" y="22871"/>
                  </a:cubicBezTo>
                  <a:cubicBezTo>
                    <a:pt x="30363" y="23312"/>
                    <a:pt x="30297" y="23752"/>
                    <a:pt x="30250" y="24192"/>
                  </a:cubicBezTo>
                  <a:cubicBezTo>
                    <a:pt x="30223" y="24431"/>
                    <a:pt x="30217" y="24671"/>
                    <a:pt x="30204" y="24908"/>
                  </a:cubicBezTo>
                  <a:cubicBezTo>
                    <a:pt x="30184" y="25257"/>
                    <a:pt x="30134" y="25605"/>
                    <a:pt x="30131" y="25957"/>
                  </a:cubicBezTo>
                  <a:cubicBezTo>
                    <a:pt x="30130" y="26271"/>
                    <a:pt x="30077" y="26586"/>
                    <a:pt x="30046" y="26899"/>
                  </a:cubicBezTo>
                  <a:cubicBezTo>
                    <a:pt x="30025" y="27102"/>
                    <a:pt x="29996" y="27311"/>
                    <a:pt x="29993" y="27510"/>
                  </a:cubicBezTo>
                  <a:cubicBezTo>
                    <a:pt x="29991" y="28006"/>
                    <a:pt x="29917" y="28499"/>
                    <a:pt x="29926" y="28996"/>
                  </a:cubicBezTo>
                  <a:cubicBezTo>
                    <a:pt x="29934" y="29441"/>
                    <a:pt x="29921" y="29891"/>
                    <a:pt x="29864" y="30327"/>
                  </a:cubicBezTo>
                  <a:cubicBezTo>
                    <a:pt x="29761" y="31123"/>
                    <a:pt x="29790" y="31916"/>
                    <a:pt x="29775" y="32710"/>
                  </a:cubicBezTo>
                  <a:cubicBezTo>
                    <a:pt x="29772" y="32915"/>
                    <a:pt x="29794" y="33122"/>
                    <a:pt x="29734" y="33324"/>
                  </a:cubicBezTo>
                  <a:cubicBezTo>
                    <a:pt x="29716" y="33378"/>
                    <a:pt x="29721" y="33444"/>
                    <a:pt x="29732" y="33503"/>
                  </a:cubicBezTo>
                  <a:cubicBezTo>
                    <a:pt x="29800" y="33878"/>
                    <a:pt x="29799" y="34251"/>
                    <a:pt x="29732" y="34625"/>
                  </a:cubicBezTo>
                  <a:cubicBezTo>
                    <a:pt x="29719" y="34700"/>
                    <a:pt x="29726" y="34779"/>
                    <a:pt x="29726" y="34857"/>
                  </a:cubicBezTo>
                  <a:cubicBezTo>
                    <a:pt x="29725" y="36152"/>
                    <a:pt x="29730" y="37448"/>
                    <a:pt x="29722" y="38743"/>
                  </a:cubicBezTo>
                  <a:cubicBezTo>
                    <a:pt x="29721" y="38950"/>
                    <a:pt x="29793" y="39147"/>
                    <a:pt x="29777" y="39354"/>
                  </a:cubicBezTo>
                  <a:cubicBezTo>
                    <a:pt x="29731" y="39926"/>
                    <a:pt x="29791" y="40497"/>
                    <a:pt x="29782" y="41069"/>
                  </a:cubicBezTo>
                  <a:cubicBezTo>
                    <a:pt x="29769" y="41652"/>
                    <a:pt x="29778" y="42235"/>
                    <a:pt x="29777" y="42820"/>
                  </a:cubicBezTo>
                  <a:cubicBezTo>
                    <a:pt x="29777" y="43394"/>
                    <a:pt x="29783" y="43970"/>
                    <a:pt x="29775" y="44544"/>
                  </a:cubicBezTo>
                  <a:cubicBezTo>
                    <a:pt x="29769" y="45036"/>
                    <a:pt x="29668" y="45513"/>
                    <a:pt x="29483" y="45967"/>
                  </a:cubicBezTo>
                  <a:cubicBezTo>
                    <a:pt x="29308" y="46396"/>
                    <a:pt x="28969" y="46693"/>
                    <a:pt x="28588" y="46930"/>
                  </a:cubicBezTo>
                  <a:cubicBezTo>
                    <a:pt x="27975" y="47310"/>
                    <a:pt x="27290" y="47504"/>
                    <a:pt x="26582" y="47593"/>
                  </a:cubicBezTo>
                  <a:cubicBezTo>
                    <a:pt x="26152" y="47649"/>
                    <a:pt x="25719" y="47667"/>
                    <a:pt x="25285" y="47667"/>
                  </a:cubicBezTo>
                  <a:cubicBezTo>
                    <a:pt x="24982" y="47667"/>
                    <a:pt x="24679" y="47658"/>
                    <a:pt x="24376" y="47646"/>
                  </a:cubicBezTo>
                  <a:cubicBezTo>
                    <a:pt x="23857" y="47624"/>
                    <a:pt x="23336" y="47588"/>
                    <a:pt x="22817" y="47540"/>
                  </a:cubicBezTo>
                  <a:cubicBezTo>
                    <a:pt x="22309" y="47492"/>
                    <a:pt x="21795" y="47491"/>
                    <a:pt x="21289" y="47402"/>
                  </a:cubicBezTo>
                  <a:cubicBezTo>
                    <a:pt x="21253" y="47395"/>
                    <a:pt x="21215" y="47394"/>
                    <a:pt x="21178" y="47394"/>
                  </a:cubicBezTo>
                  <a:cubicBezTo>
                    <a:pt x="21129" y="47394"/>
                    <a:pt x="21081" y="47397"/>
                    <a:pt x="21033" y="47397"/>
                  </a:cubicBezTo>
                  <a:cubicBezTo>
                    <a:pt x="21029" y="47397"/>
                    <a:pt x="21025" y="47397"/>
                    <a:pt x="21021" y="47397"/>
                  </a:cubicBezTo>
                  <a:cubicBezTo>
                    <a:pt x="20674" y="47397"/>
                    <a:pt x="20332" y="47351"/>
                    <a:pt x="19989" y="47304"/>
                  </a:cubicBezTo>
                  <a:cubicBezTo>
                    <a:pt x="19803" y="47278"/>
                    <a:pt x="19615" y="47270"/>
                    <a:pt x="19429" y="47254"/>
                  </a:cubicBezTo>
                  <a:cubicBezTo>
                    <a:pt x="19013" y="47217"/>
                    <a:pt x="18597" y="47171"/>
                    <a:pt x="18182" y="47131"/>
                  </a:cubicBezTo>
                  <a:cubicBezTo>
                    <a:pt x="17784" y="47092"/>
                    <a:pt x="17385" y="47056"/>
                    <a:pt x="16987" y="46999"/>
                  </a:cubicBezTo>
                  <a:cubicBezTo>
                    <a:pt x="16702" y="46958"/>
                    <a:pt x="16409" y="46975"/>
                    <a:pt x="16119" y="46938"/>
                  </a:cubicBezTo>
                  <a:cubicBezTo>
                    <a:pt x="15721" y="46887"/>
                    <a:pt x="15322" y="46855"/>
                    <a:pt x="14925" y="46802"/>
                  </a:cubicBezTo>
                  <a:cubicBezTo>
                    <a:pt x="14527" y="46749"/>
                    <a:pt x="14132" y="46685"/>
                    <a:pt x="13735" y="46626"/>
                  </a:cubicBezTo>
                  <a:cubicBezTo>
                    <a:pt x="13239" y="46554"/>
                    <a:pt x="12741" y="46474"/>
                    <a:pt x="12244" y="46401"/>
                  </a:cubicBezTo>
                  <a:cubicBezTo>
                    <a:pt x="12024" y="46368"/>
                    <a:pt x="11804" y="46337"/>
                    <a:pt x="11584" y="46320"/>
                  </a:cubicBezTo>
                  <a:cubicBezTo>
                    <a:pt x="11277" y="46295"/>
                    <a:pt x="10979" y="46220"/>
                    <a:pt x="10671" y="46195"/>
                  </a:cubicBezTo>
                  <a:cubicBezTo>
                    <a:pt x="10350" y="46171"/>
                    <a:pt x="10031" y="46105"/>
                    <a:pt x="9710" y="46060"/>
                  </a:cubicBezTo>
                  <a:cubicBezTo>
                    <a:pt x="9246" y="45993"/>
                    <a:pt x="8782" y="45927"/>
                    <a:pt x="8318" y="45865"/>
                  </a:cubicBezTo>
                  <a:cubicBezTo>
                    <a:pt x="8005" y="45823"/>
                    <a:pt x="7690" y="45796"/>
                    <a:pt x="7378" y="45747"/>
                  </a:cubicBezTo>
                  <a:cubicBezTo>
                    <a:pt x="7092" y="45701"/>
                    <a:pt x="6809" y="45632"/>
                    <a:pt x="6525" y="45576"/>
                  </a:cubicBezTo>
                  <a:cubicBezTo>
                    <a:pt x="5885" y="45450"/>
                    <a:pt x="5266" y="45254"/>
                    <a:pt x="4654" y="45034"/>
                  </a:cubicBezTo>
                  <a:cubicBezTo>
                    <a:pt x="4241" y="44885"/>
                    <a:pt x="3861" y="44662"/>
                    <a:pt x="3527" y="44379"/>
                  </a:cubicBezTo>
                  <a:cubicBezTo>
                    <a:pt x="3249" y="44144"/>
                    <a:pt x="3073" y="43823"/>
                    <a:pt x="2899" y="43509"/>
                  </a:cubicBezTo>
                  <a:cubicBezTo>
                    <a:pt x="2596" y="42960"/>
                    <a:pt x="2346" y="42387"/>
                    <a:pt x="2228" y="41766"/>
                  </a:cubicBezTo>
                  <a:cubicBezTo>
                    <a:pt x="2155" y="41380"/>
                    <a:pt x="2096" y="40993"/>
                    <a:pt x="2035" y="40607"/>
                  </a:cubicBezTo>
                  <a:cubicBezTo>
                    <a:pt x="1984" y="40285"/>
                    <a:pt x="1942" y="39965"/>
                    <a:pt x="1897" y="39645"/>
                  </a:cubicBezTo>
                  <a:cubicBezTo>
                    <a:pt x="1861" y="39400"/>
                    <a:pt x="1860" y="39151"/>
                    <a:pt x="1840" y="38905"/>
                  </a:cubicBezTo>
                  <a:cubicBezTo>
                    <a:pt x="1794" y="38325"/>
                    <a:pt x="1745" y="37745"/>
                    <a:pt x="1778" y="37162"/>
                  </a:cubicBezTo>
                  <a:cubicBezTo>
                    <a:pt x="1792" y="36937"/>
                    <a:pt x="1711" y="36723"/>
                    <a:pt x="1725" y="36498"/>
                  </a:cubicBezTo>
                  <a:cubicBezTo>
                    <a:pt x="1802" y="35223"/>
                    <a:pt x="1757" y="33944"/>
                    <a:pt x="1791" y="32670"/>
                  </a:cubicBezTo>
                  <a:cubicBezTo>
                    <a:pt x="1799" y="32342"/>
                    <a:pt x="1808" y="32006"/>
                    <a:pt x="1866" y="31675"/>
                  </a:cubicBezTo>
                  <a:cubicBezTo>
                    <a:pt x="1914" y="31399"/>
                    <a:pt x="1893" y="31113"/>
                    <a:pt x="1926" y="30831"/>
                  </a:cubicBezTo>
                  <a:cubicBezTo>
                    <a:pt x="1969" y="30459"/>
                    <a:pt x="1985" y="30084"/>
                    <a:pt x="2026" y="29710"/>
                  </a:cubicBezTo>
                  <a:cubicBezTo>
                    <a:pt x="2054" y="29457"/>
                    <a:pt x="2062" y="29199"/>
                    <a:pt x="2081" y="28944"/>
                  </a:cubicBezTo>
                  <a:cubicBezTo>
                    <a:pt x="2121" y="28426"/>
                    <a:pt x="2190" y="27910"/>
                    <a:pt x="2230" y="27390"/>
                  </a:cubicBezTo>
                  <a:cubicBezTo>
                    <a:pt x="2262" y="26990"/>
                    <a:pt x="2319" y="26595"/>
                    <a:pt x="2350" y="26193"/>
                  </a:cubicBezTo>
                  <a:cubicBezTo>
                    <a:pt x="2379" y="25813"/>
                    <a:pt x="2451" y="25433"/>
                    <a:pt x="2488" y="25052"/>
                  </a:cubicBezTo>
                  <a:cubicBezTo>
                    <a:pt x="2520" y="24712"/>
                    <a:pt x="2560" y="24373"/>
                    <a:pt x="2599" y="24034"/>
                  </a:cubicBezTo>
                  <a:cubicBezTo>
                    <a:pt x="2665" y="23451"/>
                    <a:pt x="2720" y="22863"/>
                    <a:pt x="2818" y="22284"/>
                  </a:cubicBezTo>
                  <a:cubicBezTo>
                    <a:pt x="2932" y="21603"/>
                    <a:pt x="3043" y="20921"/>
                    <a:pt x="3177" y="20244"/>
                  </a:cubicBezTo>
                  <a:cubicBezTo>
                    <a:pt x="3334" y="19448"/>
                    <a:pt x="3490" y="18653"/>
                    <a:pt x="3677" y="17863"/>
                  </a:cubicBezTo>
                  <a:cubicBezTo>
                    <a:pt x="3935" y="16782"/>
                    <a:pt x="4169" y="15696"/>
                    <a:pt x="4456" y="14622"/>
                  </a:cubicBezTo>
                  <a:cubicBezTo>
                    <a:pt x="4688" y="13754"/>
                    <a:pt x="4990" y="12905"/>
                    <a:pt x="5292" y="12059"/>
                  </a:cubicBezTo>
                  <a:cubicBezTo>
                    <a:pt x="5488" y="11511"/>
                    <a:pt x="5683" y="10962"/>
                    <a:pt x="5897" y="10423"/>
                  </a:cubicBezTo>
                  <a:cubicBezTo>
                    <a:pt x="6084" y="9953"/>
                    <a:pt x="6291" y="9493"/>
                    <a:pt x="6500" y="9032"/>
                  </a:cubicBezTo>
                  <a:cubicBezTo>
                    <a:pt x="6676" y="8643"/>
                    <a:pt x="6856" y="8254"/>
                    <a:pt x="7054" y="7876"/>
                  </a:cubicBezTo>
                  <a:cubicBezTo>
                    <a:pt x="7367" y="7276"/>
                    <a:pt x="7687" y="6680"/>
                    <a:pt x="8047" y="6106"/>
                  </a:cubicBezTo>
                  <a:cubicBezTo>
                    <a:pt x="8405" y="5534"/>
                    <a:pt x="8775" y="4967"/>
                    <a:pt x="9187" y="4431"/>
                  </a:cubicBezTo>
                  <a:cubicBezTo>
                    <a:pt x="9515" y="4004"/>
                    <a:pt x="9841" y="3574"/>
                    <a:pt x="10230" y="3199"/>
                  </a:cubicBezTo>
                  <a:cubicBezTo>
                    <a:pt x="10409" y="3025"/>
                    <a:pt x="10577" y="2844"/>
                    <a:pt x="10734" y="2651"/>
                  </a:cubicBezTo>
                  <a:cubicBezTo>
                    <a:pt x="10954" y="2376"/>
                    <a:pt x="11244" y="2168"/>
                    <a:pt x="11505" y="1935"/>
                  </a:cubicBezTo>
                  <a:cubicBezTo>
                    <a:pt x="11773" y="1696"/>
                    <a:pt x="12057" y="1475"/>
                    <a:pt x="12335" y="1250"/>
                  </a:cubicBezTo>
                  <a:cubicBezTo>
                    <a:pt x="12734" y="927"/>
                    <a:pt x="13166" y="648"/>
                    <a:pt x="13595" y="366"/>
                  </a:cubicBezTo>
                  <a:cubicBezTo>
                    <a:pt x="13663" y="322"/>
                    <a:pt x="13733" y="306"/>
                    <a:pt x="13806" y="306"/>
                  </a:cubicBezTo>
                  <a:close/>
                  <a:moveTo>
                    <a:pt x="18340" y="1"/>
                  </a:moveTo>
                  <a:cubicBezTo>
                    <a:pt x="18251" y="1"/>
                    <a:pt x="18162" y="1"/>
                    <a:pt x="18073" y="2"/>
                  </a:cubicBezTo>
                  <a:cubicBezTo>
                    <a:pt x="17560" y="5"/>
                    <a:pt x="17048" y="31"/>
                    <a:pt x="16536" y="31"/>
                  </a:cubicBezTo>
                  <a:cubicBezTo>
                    <a:pt x="16499" y="31"/>
                    <a:pt x="16463" y="31"/>
                    <a:pt x="16426" y="30"/>
                  </a:cubicBezTo>
                  <a:cubicBezTo>
                    <a:pt x="16344" y="30"/>
                    <a:pt x="16262" y="29"/>
                    <a:pt x="16181" y="29"/>
                  </a:cubicBezTo>
                  <a:cubicBezTo>
                    <a:pt x="14975" y="29"/>
                    <a:pt x="13773" y="101"/>
                    <a:pt x="12573" y="207"/>
                  </a:cubicBezTo>
                  <a:cubicBezTo>
                    <a:pt x="12177" y="242"/>
                    <a:pt x="11785" y="302"/>
                    <a:pt x="11437" y="509"/>
                  </a:cubicBezTo>
                  <a:cubicBezTo>
                    <a:pt x="10648" y="980"/>
                    <a:pt x="9891" y="1499"/>
                    <a:pt x="9219" y="2130"/>
                  </a:cubicBezTo>
                  <a:cubicBezTo>
                    <a:pt x="8035" y="3249"/>
                    <a:pt x="7004" y="4493"/>
                    <a:pt x="6152" y="5885"/>
                  </a:cubicBezTo>
                  <a:cubicBezTo>
                    <a:pt x="5017" y="7737"/>
                    <a:pt x="4132" y="9701"/>
                    <a:pt x="3466" y="11767"/>
                  </a:cubicBezTo>
                  <a:cubicBezTo>
                    <a:pt x="2732" y="14038"/>
                    <a:pt x="2221" y="16366"/>
                    <a:pt x="1720" y="18696"/>
                  </a:cubicBezTo>
                  <a:cubicBezTo>
                    <a:pt x="1431" y="20036"/>
                    <a:pt x="1236" y="21395"/>
                    <a:pt x="978" y="22743"/>
                  </a:cubicBezTo>
                  <a:cubicBezTo>
                    <a:pt x="593" y="24759"/>
                    <a:pt x="383" y="26797"/>
                    <a:pt x="237" y="28841"/>
                  </a:cubicBezTo>
                  <a:cubicBezTo>
                    <a:pt x="130" y="30337"/>
                    <a:pt x="68" y="31838"/>
                    <a:pt x="39" y="33338"/>
                  </a:cubicBezTo>
                  <a:cubicBezTo>
                    <a:pt x="8" y="35037"/>
                    <a:pt x="0" y="36736"/>
                    <a:pt x="34" y="38433"/>
                  </a:cubicBezTo>
                  <a:cubicBezTo>
                    <a:pt x="51" y="39340"/>
                    <a:pt x="37" y="40252"/>
                    <a:pt x="175" y="41154"/>
                  </a:cubicBezTo>
                  <a:cubicBezTo>
                    <a:pt x="338" y="42226"/>
                    <a:pt x="601" y="43272"/>
                    <a:pt x="998" y="44280"/>
                  </a:cubicBezTo>
                  <a:cubicBezTo>
                    <a:pt x="1356" y="45194"/>
                    <a:pt x="2004" y="45822"/>
                    <a:pt x="2917" y="46172"/>
                  </a:cubicBezTo>
                  <a:cubicBezTo>
                    <a:pt x="3309" y="46322"/>
                    <a:pt x="3717" y="46426"/>
                    <a:pt x="4127" y="46521"/>
                  </a:cubicBezTo>
                  <a:cubicBezTo>
                    <a:pt x="5180" y="46765"/>
                    <a:pt x="6242" y="46959"/>
                    <a:pt x="7311" y="47114"/>
                  </a:cubicBezTo>
                  <a:cubicBezTo>
                    <a:pt x="8338" y="47263"/>
                    <a:pt x="9362" y="47422"/>
                    <a:pt x="10392" y="47550"/>
                  </a:cubicBezTo>
                  <a:cubicBezTo>
                    <a:pt x="11574" y="47696"/>
                    <a:pt x="12753" y="47868"/>
                    <a:pt x="13931" y="48043"/>
                  </a:cubicBezTo>
                  <a:cubicBezTo>
                    <a:pt x="15177" y="48227"/>
                    <a:pt x="16427" y="48395"/>
                    <a:pt x="17681" y="48533"/>
                  </a:cubicBezTo>
                  <a:cubicBezTo>
                    <a:pt x="18328" y="48604"/>
                    <a:pt x="18975" y="48676"/>
                    <a:pt x="19622" y="48753"/>
                  </a:cubicBezTo>
                  <a:cubicBezTo>
                    <a:pt x="20421" y="48849"/>
                    <a:pt x="21220" y="48949"/>
                    <a:pt x="22020" y="49048"/>
                  </a:cubicBezTo>
                  <a:cubicBezTo>
                    <a:pt x="22446" y="49101"/>
                    <a:pt x="22875" y="49103"/>
                    <a:pt x="23299" y="49173"/>
                  </a:cubicBezTo>
                  <a:cubicBezTo>
                    <a:pt x="24112" y="49312"/>
                    <a:pt x="24931" y="49395"/>
                    <a:pt x="25753" y="49433"/>
                  </a:cubicBezTo>
                  <a:cubicBezTo>
                    <a:pt x="26156" y="49452"/>
                    <a:pt x="26560" y="49460"/>
                    <a:pt x="26965" y="49460"/>
                  </a:cubicBezTo>
                  <a:cubicBezTo>
                    <a:pt x="27264" y="49460"/>
                    <a:pt x="27564" y="49456"/>
                    <a:pt x="27862" y="49448"/>
                  </a:cubicBezTo>
                  <a:cubicBezTo>
                    <a:pt x="28821" y="49422"/>
                    <a:pt x="29694" y="49150"/>
                    <a:pt x="30444" y="48516"/>
                  </a:cubicBezTo>
                  <a:cubicBezTo>
                    <a:pt x="30955" y="48083"/>
                    <a:pt x="31246" y="47538"/>
                    <a:pt x="31364" y="46897"/>
                  </a:cubicBezTo>
                  <a:cubicBezTo>
                    <a:pt x="31513" y="46089"/>
                    <a:pt x="31482" y="45273"/>
                    <a:pt x="31452" y="44459"/>
                  </a:cubicBezTo>
                  <a:cubicBezTo>
                    <a:pt x="31406" y="43267"/>
                    <a:pt x="31357" y="42077"/>
                    <a:pt x="31321" y="40885"/>
                  </a:cubicBezTo>
                  <a:cubicBezTo>
                    <a:pt x="31297" y="40088"/>
                    <a:pt x="31295" y="39290"/>
                    <a:pt x="31285" y="38493"/>
                  </a:cubicBezTo>
                  <a:cubicBezTo>
                    <a:pt x="31256" y="36091"/>
                    <a:pt x="31237" y="33689"/>
                    <a:pt x="31322" y="31289"/>
                  </a:cubicBezTo>
                  <a:cubicBezTo>
                    <a:pt x="31353" y="30441"/>
                    <a:pt x="31420" y="29593"/>
                    <a:pt x="31474" y="28746"/>
                  </a:cubicBezTo>
                  <a:cubicBezTo>
                    <a:pt x="31511" y="28198"/>
                    <a:pt x="31549" y="27651"/>
                    <a:pt x="31592" y="27105"/>
                  </a:cubicBezTo>
                  <a:cubicBezTo>
                    <a:pt x="31677" y="26063"/>
                    <a:pt x="31756" y="25020"/>
                    <a:pt x="31884" y="23980"/>
                  </a:cubicBezTo>
                  <a:cubicBezTo>
                    <a:pt x="31991" y="23096"/>
                    <a:pt x="32103" y="22212"/>
                    <a:pt x="32221" y="21329"/>
                  </a:cubicBezTo>
                  <a:cubicBezTo>
                    <a:pt x="32312" y="20658"/>
                    <a:pt x="32476" y="19999"/>
                    <a:pt x="32607" y="19335"/>
                  </a:cubicBezTo>
                  <a:cubicBezTo>
                    <a:pt x="32789" y="18419"/>
                    <a:pt x="32973" y="17504"/>
                    <a:pt x="33218" y="16601"/>
                  </a:cubicBezTo>
                  <a:cubicBezTo>
                    <a:pt x="33544" y="15392"/>
                    <a:pt x="33912" y="14197"/>
                    <a:pt x="34236" y="12988"/>
                  </a:cubicBezTo>
                  <a:cubicBezTo>
                    <a:pt x="34557" y="11793"/>
                    <a:pt x="34959" y="10626"/>
                    <a:pt x="35384" y="9468"/>
                  </a:cubicBezTo>
                  <a:cubicBezTo>
                    <a:pt x="35859" y="8180"/>
                    <a:pt x="36470" y="6951"/>
                    <a:pt x="37151" y="5759"/>
                  </a:cubicBezTo>
                  <a:cubicBezTo>
                    <a:pt x="37874" y="4493"/>
                    <a:pt x="38763" y="3376"/>
                    <a:pt x="39913" y="2471"/>
                  </a:cubicBezTo>
                  <a:cubicBezTo>
                    <a:pt x="40566" y="1957"/>
                    <a:pt x="41278" y="1622"/>
                    <a:pt x="42109" y="1553"/>
                  </a:cubicBezTo>
                  <a:cubicBezTo>
                    <a:pt x="42254" y="1541"/>
                    <a:pt x="42398" y="1534"/>
                    <a:pt x="42541" y="1534"/>
                  </a:cubicBezTo>
                  <a:cubicBezTo>
                    <a:pt x="42918" y="1534"/>
                    <a:pt x="43288" y="1584"/>
                    <a:pt x="43652" y="1730"/>
                  </a:cubicBezTo>
                  <a:cubicBezTo>
                    <a:pt x="44217" y="1957"/>
                    <a:pt x="44655" y="2302"/>
                    <a:pt x="44914" y="2871"/>
                  </a:cubicBezTo>
                  <a:cubicBezTo>
                    <a:pt x="45067" y="3207"/>
                    <a:pt x="45127" y="3558"/>
                    <a:pt x="45155" y="3917"/>
                  </a:cubicBezTo>
                  <a:cubicBezTo>
                    <a:pt x="45210" y="4617"/>
                    <a:pt x="45155" y="5322"/>
                    <a:pt x="45204" y="6024"/>
                  </a:cubicBezTo>
                  <a:cubicBezTo>
                    <a:pt x="45233" y="6461"/>
                    <a:pt x="45205" y="6899"/>
                    <a:pt x="45230" y="7335"/>
                  </a:cubicBezTo>
                  <a:cubicBezTo>
                    <a:pt x="45284" y="8381"/>
                    <a:pt x="45292" y="9428"/>
                    <a:pt x="45302" y="10473"/>
                  </a:cubicBezTo>
                  <a:cubicBezTo>
                    <a:pt x="45327" y="12883"/>
                    <a:pt x="45318" y="15293"/>
                    <a:pt x="45315" y="17703"/>
                  </a:cubicBezTo>
                  <a:cubicBezTo>
                    <a:pt x="45312" y="19599"/>
                    <a:pt x="45292" y="21495"/>
                    <a:pt x="45285" y="23390"/>
                  </a:cubicBezTo>
                  <a:cubicBezTo>
                    <a:pt x="45283" y="24240"/>
                    <a:pt x="45300" y="25089"/>
                    <a:pt x="45296" y="25937"/>
                  </a:cubicBezTo>
                  <a:cubicBezTo>
                    <a:pt x="45294" y="26692"/>
                    <a:pt x="45281" y="27447"/>
                    <a:pt x="45264" y="28202"/>
                  </a:cubicBezTo>
                  <a:cubicBezTo>
                    <a:pt x="45238" y="29257"/>
                    <a:pt x="45304" y="30313"/>
                    <a:pt x="45258" y="31367"/>
                  </a:cubicBezTo>
                  <a:cubicBezTo>
                    <a:pt x="45235" y="31882"/>
                    <a:pt x="45203" y="32395"/>
                    <a:pt x="45211" y="32910"/>
                  </a:cubicBezTo>
                  <a:cubicBezTo>
                    <a:pt x="45227" y="34180"/>
                    <a:pt x="45246" y="35449"/>
                    <a:pt x="45221" y="36719"/>
                  </a:cubicBezTo>
                  <a:cubicBezTo>
                    <a:pt x="45189" y="38416"/>
                    <a:pt x="45169" y="40115"/>
                    <a:pt x="44906" y="41798"/>
                  </a:cubicBezTo>
                  <a:cubicBezTo>
                    <a:pt x="44799" y="42484"/>
                    <a:pt x="44658" y="43162"/>
                    <a:pt x="44352" y="43796"/>
                  </a:cubicBezTo>
                  <a:cubicBezTo>
                    <a:pt x="44127" y="44264"/>
                    <a:pt x="43807" y="44656"/>
                    <a:pt x="43386" y="44944"/>
                  </a:cubicBezTo>
                  <a:cubicBezTo>
                    <a:pt x="43063" y="45167"/>
                    <a:pt x="42709" y="45348"/>
                    <a:pt x="42339" y="45490"/>
                  </a:cubicBezTo>
                  <a:cubicBezTo>
                    <a:pt x="41579" y="45779"/>
                    <a:pt x="40828" y="46099"/>
                    <a:pt x="40056" y="46358"/>
                  </a:cubicBezTo>
                  <a:cubicBezTo>
                    <a:pt x="39987" y="46381"/>
                    <a:pt x="39918" y="46406"/>
                    <a:pt x="39850" y="46429"/>
                  </a:cubicBezTo>
                  <a:cubicBezTo>
                    <a:pt x="39853" y="46445"/>
                    <a:pt x="39857" y="46461"/>
                    <a:pt x="39859" y="46477"/>
                  </a:cubicBezTo>
                  <a:cubicBezTo>
                    <a:pt x="40013" y="46477"/>
                    <a:pt x="40167" y="46469"/>
                    <a:pt x="40321" y="46469"/>
                  </a:cubicBezTo>
                  <a:cubicBezTo>
                    <a:pt x="40412" y="46469"/>
                    <a:pt x="40503" y="46472"/>
                    <a:pt x="40593" y="46482"/>
                  </a:cubicBezTo>
                  <a:cubicBezTo>
                    <a:pt x="40888" y="46515"/>
                    <a:pt x="41184" y="46526"/>
                    <a:pt x="41479" y="46526"/>
                  </a:cubicBezTo>
                  <a:cubicBezTo>
                    <a:pt x="41689" y="46526"/>
                    <a:pt x="41899" y="46521"/>
                    <a:pt x="42109" y="46514"/>
                  </a:cubicBezTo>
                  <a:cubicBezTo>
                    <a:pt x="43100" y="46479"/>
                    <a:pt x="43863" y="46019"/>
                    <a:pt x="44429" y="45230"/>
                  </a:cubicBezTo>
                  <a:cubicBezTo>
                    <a:pt x="44767" y="44763"/>
                    <a:pt x="45017" y="44246"/>
                    <a:pt x="45216" y="43704"/>
                  </a:cubicBezTo>
                  <a:cubicBezTo>
                    <a:pt x="45652" y="42517"/>
                    <a:pt x="45860" y="41286"/>
                    <a:pt x="45936" y="40032"/>
                  </a:cubicBezTo>
                  <a:cubicBezTo>
                    <a:pt x="46023" y="38662"/>
                    <a:pt x="46015" y="37288"/>
                    <a:pt x="46076" y="35917"/>
                  </a:cubicBezTo>
                  <a:cubicBezTo>
                    <a:pt x="46123" y="34821"/>
                    <a:pt x="46108" y="33722"/>
                    <a:pt x="46121" y="32624"/>
                  </a:cubicBezTo>
                  <a:cubicBezTo>
                    <a:pt x="46152" y="30300"/>
                    <a:pt x="46142" y="27974"/>
                    <a:pt x="46168" y="25652"/>
                  </a:cubicBezTo>
                  <a:cubicBezTo>
                    <a:pt x="46184" y="24253"/>
                    <a:pt x="46178" y="22855"/>
                    <a:pt x="46189" y="21457"/>
                  </a:cubicBezTo>
                  <a:cubicBezTo>
                    <a:pt x="46212" y="18429"/>
                    <a:pt x="46195" y="15401"/>
                    <a:pt x="46158" y="12374"/>
                  </a:cubicBezTo>
                  <a:cubicBezTo>
                    <a:pt x="46143" y="11156"/>
                    <a:pt x="46144" y="9938"/>
                    <a:pt x="46106" y="8720"/>
                  </a:cubicBezTo>
                  <a:cubicBezTo>
                    <a:pt x="46061" y="7288"/>
                    <a:pt x="46061" y="5855"/>
                    <a:pt x="46024" y="4423"/>
                  </a:cubicBezTo>
                  <a:cubicBezTo>
                    <a:pt x="46003" y="3640"/>
                    <a:pt x="45886" y="2875"/>
                    <a:pt x="45574" y="2141"/>
                  </a:cubicBezTo>
                  <a:cubicBezTo>
                    <a:pt x="45312" y="1525"/>
                    <a:pt x="44875" y="1169"/>
                    <a:pt x="44234" y="1021"/>
                  </a:cubicBezTo>
                  <a:cubicBezTo>
                    <a:pt x="43722" y="903"/>
                    <a:pt x="43204" y="840"/>
                    <a:pt x="42683" y="811"/>
                  </a:cubicBezTo>
                  <a:cubicBezTo>
                    <a:pt x="41784" y="762"/>
                    <a:pt x="40886" y="701"/>
                    <a:pt x="39985" y="682"/>
                  </a:cubicBezTo>
                  <a:cubicBezTo>
                    <a:pt x="38363" y="647"/>
                    <a:pt x="36745" y="563"/>
                    <a:pt x="35124" y="525"/>
                  </a:cubicBezTo>
                  <a:cubicBezTo>
                    <a:pt x="33092" y="476"/>
                    <a:pt x="31059" y="451"/>
                    <a:pt x="29027" y="363"/>
                  </a:cubicBezTo>
                  <a:cubicBezTo>
                    <a:pt x="27742" y="307"/>
                    <a:pt x="26455" y="279"/>
                    <a:pt x="25168" y="236"/>
                  </a:cubicBezTo>
                  <a:cubicBezTo>
                    <a:pt x="24689" y="220"/>
                    <a:pt x="24209" y="206"/>
                    <a:pt x="23730" y="174"/>
                  </a:cubicBezTo>
                  <a:cubicBezTo>
                    <a:pt x="22729" y="108"/>
                    <a:pt x="21726" y="73"/>
                    <a:pt x="20723" y="44"/>
                  </a:cubicBezTo>
                  <a:cubicBezTo>
                    <a:pt x="19929" y="21"/>
                    <a:pt x="19135" y="1"/>
                    <a:pt x="1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53"/>
            <p:cNvSpPr/>
            <p:nvPr/>
          </p:nvSpPr>
          <p:spPr>
            <a:xfrm>
              <a:off x="2342435" y="3363296"/>
              <a:ext cx="432141" cy="1484368"/>
            </a:xfrm>
            <a:custGeom>
              <a:avLst/>
              <a:gdLst/>
              <a:ahLst/>
              <a:cxnLst/>
              <a:rect l="l" t="t" r="r" b="b"/>
              <a:pathLst>
                <a:path w="13129" h="45097" extrusionOk="0">
                  <a:moveTo>
                    <a:pt x="8547" y="30113"/>
                  </a:moveTo>
                  <a:cubicBezTo>
                    <a:pt x="8662" y="30113"/>
                    <a:pt x="8779" y="30124"/>
                    <a:pt x="8894" y="30124"/>
                  </a:cubicBezTo>
                  <a:cubicBezTo>
                    <a:pt x="8955" y="30120"/>
                    <a:pt x="9014" y="30118"/>
                    <a:pt x="9073" y="30118"/>
                  </a:cubicBezTo>
                  <a:cubicBezTo>
                    <a:pt x="9800" y="30118"/>
                    <a:pt x="10430" y="30405"/>
                    <a:pt x="11001" y="30851"/>
                  </a:cubicBezTo>
                  <a:cubicBezTo>
                    <a:pt x="11795" y="31472"/>
                    <a:pt x="12257" y="32303"/>
                    <a:pt x="12501" y="33268"/>
                  </a:cubicBezTo>
                  <a:cubicBezTo>
                    <a:pt x="12601" y="33657"/>
                    <a:pt x="12667" y="34057"/>
                    <a:pt x="12655" y="34456"/>
                  </a:cubicBezTo>
                  <a:cubicBezTo>
                    <a:pt x="12635" y="35109"/>
                    <a:pt x="12507" y="35738"/>
                    <a:pt x="12257" y="36350"/>
                  </a:cubicBezTo>
                  <a:cubicBezTo>
                    <a:pt x="11983" y="37021"/>
                    <a:pt x="11550" y="37568"/>
                    <a:pt x="11004" y="38015"/>
                  </a:cubicBezTo>
                  <a:cubicBezTo>
                    <a:pt x="10437" y="38478"/>
                    <a:pt x="9778" y="38742"/>
                    <a:pt x="9026" y="38772"/>
                  </a:cubicBezTo>
                  <a:cubicBezTo>
                    <a:pt x="8973" y="38774"/>
                    <a:pt x="8920" y="38775"/>
                    <a:pt x="8867" y="38775"/>
                  </a:cubicBezTo>
                  <a:cubicBezTo>
                    <a:pt x="8118" y="38775"/>
                    <a:pt x="7450" y="38550"/>
                    <a:pt x="6832" y="38121"/>
                  </a:cubicBezTo>
                  <a:cubicBezTo>
                    <a:pt x="6204" y="37680"/>
                    <a:pt x="5776" y="37082"/>
                    <a:pt x="5467" y="36393"/>
                  </a:cubicBezTo>
                  <a:cubicBezTo>
                    <a:pt x="5128" y="35642"/>
                    <a:pt x="5027" y="34841"/>
                    <a:pt x="5107" y="34034"/>
                  </a:cubicBezTo>
                  <a:cubicBezTo>
                    <a:pt x="5203" y="33079"/>
                    <a:pt x="5474" y="32180"/>
                    <a:pt x="6122" y="31423"/>
                  </a:cubicBezTo>
                  <a:cubicBezTo>
                    <a:pt x="6720" y="30725"/>
                    <a:pt x="7454" y="30285"/>
                    <a:pt x="8356" y="30127"/>
                  </a:cubicBezTo>
                  <a:cubicBezTo>
                    <a:pt x="8419" y="30117"/>
                    <a:pt x="8483" y="30113"/>
                    <a:pt x="8547" y="30113"/>
                  </a:cubicBezTo>
                  <a:close/>
                  <a:moveTo>
                    <a:pt x="10383" y="1"/>
                  </a:moveTo>
                  <a:cubicBezTo>
                    <a:pt x="10097" y="1"/>
                    <a:pt x="9812" y="19"/>
                    <a:pt x="9537" y="112"/>
                  </a:cubicBezTo>
                  <a:cubicBezTo>
                    <a:pt x="8896" y="329"/>
                    <a:pt x="8275" y="591"/>
                    <a:pt x="7750" y="1037"/>
                  </a:cubicBezTo>
                  <a:cubicBezTo>
                    <a:pt x="7484" y="1263"/>
                    <a:pt x="7209" y="1479"/>
                    <a:pt x="6940" y="1698"/>
                  </a:cubicBezTo>
                  <a:cubicBezTo>
                    <a:pt x="6895" y="1750"/>
                    <a:pt x="6846" y="1798"/>
                    <a:pt x="6808" y="1853"/>
                  </a:cubicBezTo>
                  <a:cubicBezTo>
                    <a:pt x="6080" y="2911"/>
                    <a:pt x="5468" y="4033"/>
                    <a:pt x="4921" y="5193"/>
                  </a:cubicBezTo>
                  <a:cubicBezTo>
                    <a:pt x="4826" y="5393"/>
                    <a:pt x="4740" y="5597"/>
                    <a:pt x="4680" y="5813"/>
                  </a:cubicBezTo>
                  <a:cubicBezTo>
                    <a:pt x="4619" y="6329"/>
                    <a:pt x="4559" y="6846"/>
                    <a:pt x="4498" y="7362"/>
                  </a:cubicBezTo>
                  <a:cubicBezTo>
                    <a:pt x="4493" y="7405"/>
                    <a:pt x="4486" y="7447"/>
                    <a:pt x="4487" y="7490"/>
                  </a:cubicBezTo>
                  <a:cubicBezTo>
                    <a:pt x="4510" y="8082"/>
                    <a:pt x="4455" y="8671"/>
                    <a:pt x="4425" y="9260"/>
                  </a:cubicBezTo>
                  <a:cubicBezTo>
                    <a:pt x="4339" y="10863"/>
                    <a:pt x="4429" y="12465"/>
                    <a:pt x="4369" y="14066"/>
                  </a:cubicBezTo>
                  <a:cubicBezTo>
                    <a:pt x="4304" y="15832"/>
                    <a:pt x="4382" y="17598"/>
                    <a:pt x="4317" y="19362"/>
                  </a:cubicBezTo>
                  <a:cubicBezTo>
                    <a:pt x="4280" y="20373"/>
                    <a:pt x="4325" y="21385"/>
                    <a:pt x="4265" y="22393"/>
                  </a:cubicBezTo>
                  <a:cubicBezTo>
                    <a:pt x="4217" y="23216"/>
                    <a:pt x="4278" y="24039"/>
                    <a:pt x="4213" y="24859"/>
                  </a:cubicBezTo>
                  <a:cubicBezTo>
                    <a:pt x="4170" y="25414"/>
                    <a:pt x="4207" y="25971"/>
                    <a:pt x="4138" y="26525"/>
                  </a:cubicBezTo>
                  <a:cubicBezTo>
                    <a:pt x="4097" y="26838"/>
                    <a:pt x="4126" y="27158"/>
                    <a:pt x="4124" y="27476"/>
                  </a:cubicBezTo>
                  <a:cubicBezTo>
                    <a:pt x="4123" y="27939"/>
                    <a:pt x="4145" y="28404"/>
                    <a:pt x="4115" y="28865"/>
                  </a:cubicBezTo>
                  <a:cubicBezTo>
                    <a:pt x="4042" y="29954"/>
                    <a:pt x="4115" y="31042"/>
                    <a:pt x="4060" y="32128"/>
                  </a:cubicBezTo>
                  <a:cubicBezTo>
                    <a:pt x="3996" y="33404"/>
                    <a:pt x="4057" y="34681"/>
                    <a:pt x="4011" y="35958"/>
                  </a:cubicBezTo>
                  <a:cubicBezTo>
                    <a:pt x="3986" y="36669"/>
                    <a:pt x="3991" y="37380"/>
                    <a:pt x="3958" y="38089"/>
                  </a:cubicBezTo>
                  <a:cubicBezTo>
                    <a:pt x="3938" y="38522"/>
                    <a:pt x="3943" y="38956"/>
                    <a:pt x="3927" y="39389"/>
                  </a:cubicBezTo>
                  <a:cubicBezTo>
                    <a:pt x="3904" y="40047"/>
                    <a:pt x="3856" y="40705"/>
                    <a:pt x="3824" y="41361"/>
                  </a:cubicBezTo>
                  <a:cubicBezTo>
                    <a:pt x="3805" y="41767"/>
                    <a:pt x="3730" y="42158"/>
                    <a:pt x="3640" y="42549"/>
                  </a:cubicBezTo>
                  <a:cubicBezTo>
                    <a:pt x="3495" y="43179"/>
                    <a:pt x="3133" y="43657"/>
                    <a:pt x="2631" y="44052"/>
                  </a:cubicBezTo>
                  <a:cubicBezTo>
                    <a:pt x="2027" y="44527"/>
                    <a:pt x="1338" y="44778"/>
                    <a:pt x="588" y="44876"/>
                  </a:cubicBezTo>
                  <a:cubicBezTo>
                    <a:pt x="559" y="44879"/>
                    <a:pt x="530" y="44881"/>
                    <a:pt x="500" y="44881"/>
                  </a:cubicBezTo>
                  <a:cubicBezTo>
                    <a:pt x="362" y="44881"/>
                    <a:pt x="219" y="44846"/>
                    <a:pt x="79" y="44834"/>
                  </a:cubicBezTo>
                  <a:lnTo>
                    <a:pt x="79" y="44834"/>
                  </a:lnTo>
                  <a:cubicBezTo>
                    <a:pt x="0" y="45023"/>
                    <a:pt x="1" y="45035"/>
                    <a:pt x="181" y="45070"/>
                  </a:cubicBezTo>
                  <a:cubicBezTo>
                    <a:pt x="271" y="45088"/>
                    <a:pt x="362" y="45096"/>
                    <a:pt x="454" y="45096"/>
                  </a:cubicBezTo>
                  <a:cubicBezTo>
                    <a:pt x="551" y="45096"/>
                    <a:pt x="648" y="45087"/>
                    <a:pt x="744" y="45071"/>
                  </a:cubicBezTo>
                  <a:cubicBezTo>
                    <a:pt x="1157" y="45004"/>
                    <a:pt x="1574" y="44943"/>
                    <a:pt x="1984" y="44854"/>
                  </a:cubicBezTo>
                  <a:cubicBezTo>
                    <a:pt x="2846" y="44665"/>
                    <a:pt x="3707" y="44469"/>
                    <a:pt x="4563" y="44260"/>
                  </a:cubicBezTo>
                  <a:cubicBezTo>
                    <a:pt x="5920" y="43928"/>
                    <a:pt x="7275" y="43590"/>
                    <a:pt x="8596" y="43129"/>
                  </a:cubicBezTo>
                  <a:cubicBezTo>
                    <a:pt x="9241" y="42905"/>
                    <a:pt x="9884" y="42668"/>
                    <a:pt x="10502" y="42368"/>
                  </a:cubicBezTo>
                  <a:cubicBezTo>
                    <a:pt x="10582" y="42234"/>
                    <a:pt x="10735" y="42198"/>
                    <a:pt x="10853" y="42119"/>
                  </a:cubicBezTo>
                  <a:cubicBezTo>
                    <a:pt x="11723" y="41549"/>
                    <a:pt x="12299" y="40777"/>
                    <a:pt x="12510" y="39750"/>
                  </a:cubicBezTo>
                  <a:cubicBezTo>
                    <a:pt x="12607" y="39273"/>
                    <a:pt x="12661" y="38791"/>
                    <a:pt x="12724" y="38309"/>
                  </a:cubicBezTo>
                  <a:cubicBezTo>
                    <a:pt x="12781" y="37868"/>
                    <a:pt x="12792" y="37426"/>
                    <a:pt x="12864" y="36989"/>
                  </a:cubicBezTo>
                  <a:cubicBezTo>
                    <a:pt x="12868" y="36963"/>
                    <a:pt x="12871" y="36936"/>
                    <a:pt x="12869" y="36912"/>
                  </a:cubicBezTo>
                  <a:cubicBezTo>
                    <a:pt x="12857" y="36339"/>
                    <a:pt x="12936" y="35769"/>
                    <a:pt x="12927" y="35195"/>
                  </a:cubicBezTo>
                  <a:cubicBezTo>
                    <a:pt x="12911" y="34217"/>
                    <a:pt x="12883" y="33238"/>
                    <a:pt x="12932" y="32264"/>
                  </a:cubicBezTo>
                  <a:cubicBezTo>
                    <a:pt x="13006" y="30824"/>
                    <a:pt x="12926" y="29386"/>
                    <a:pt x="12979" y="27949"/>
                  </a:cubicBezTo>
                  <a:cubicBezTo>
                    <a:pt x="13075" y="25370"/>
                    <a:pt x="12995" y="22792"/>
                    <a:pt x="13027" y="20215"/>
                  </a:cubicBezTo>
                  <a:cubicBezTo>
                    <a:pt x="13032" y="19805"/>
                    <a:pt x="13098" y="19396"/>
                    <a:pt x="13076" y="18986"/>
                  </a:cubicBezTo>
                  <a:cubicBezTo>
                    <a:pt x="13065" y="18790"/>
                    <a:pt x="13078" y="18594"/>
                    <a:pt x="13033" y="18397"/>
                  </a:cubicBezTo>
                  <a:cubicBezTo>
                    <a:pt x="12980" y="18169"/>
                    <a:pt x="13075" y="17940"/>
                    <a:pt x="13075" y="17710"/>
                  </a:cubicBezTo>
                  <a:cubicBezTo>
                    <a:pt x="13074" y="16596"/>
                    <a:pt x="13075" y="15481"/>
                    <a:pt x="13075" y="14367"/>
                  </a:cubicBezTo>
                  <a:lnTo>
                    <a:pt x="13075" y="14367"/>
                  </a:lnTo>
                  <a:cubicBezTo>
                    <a:pt x="12818" y="14432"/>
                    <a:pt x="12559" y="14468"/>
                    <a:pt x="12292" y="14475"/>
                  </a:cubicBezTo>
                  <a:cubicBezTo>
                    <a:pt x="11798" y="14488"/>
                    <a:pt x="11303" y="14507"/>
                    <a:pt x="10811" y="14564"/>
                  </a:cubicBezTo>
                  <a:cubicBezTo>
                    <a:pt x="10753" y="14571"/>
                    <a:pt x="10696" y="14572"/>
                    <a:pt x="10638" y="14572"/>
                  </a:cubicBezTo>
                  <a:cubicBezTo>
                    <a:pt x="10585" y="14572"/>
                    <a:pt x="10531" y="14571"/>
                    <a:pt x="10478" y="14570"/>
                  </a:cubicBezTo>
                  <a:cubicBezTo>
                    <a:pt x="10445" y="14570"/>
                    <a:pt x="10412" y="14570"/>
                    <a:pt x="10379" y="14570"/>
                  </a:cubicBezTo>
                  <a:cubicBezTo>
                    <a:pt x="9865" y="14570"/>
                    <a:pt x="9354" y="14601"/>
                    <a:pt x="8843" y="14668"/>
                  </a:cubicBezTo>
                  <a:cubicBezTo>
                    <a:pt x="8825" y="14671"/>
                    <a:pt x="8805" y="14671"/>
                    <a:pt x="8786" y="14671"/>
                  </a:cubicBezTo>
                  <a:cubicBezTo>
                    <a:pt x="8762" y="14671"/>
                    <a:pt x="8739" y="14671"/>
                    <a:pt x="8716" y="14671"/>
                  </a:cubicBezTo>
                  <a:cubicBezTo>
                    <a:pt x="8675" y="14816"/>
                    <a:pt x="8699" y="14980"/>
                    <a:pt x="8598" y="15110"/>
                  </a:cubicBezTo>
                  <a:cubicBezTo>
                    <a:pt x="8574" y="15141"/>
                    <a:pt x="8576" y="15173"/>
                    <a:pt x="8604" y="15202"/>
                  </a:cubicBezTo>
                  <a:cubicBezTo>
                    <a:pt x="8792" y="15406"/>
                    <a:pt x="8812" y="15673"/>
                    <a:pt x="8841" y="15922"/>
                  </a:cubicBezTo>
                  <a:cubicBezTo>
                    <a:pt x="8955" y="16926"/>
                    <a:pt x="9050" y="17931"/>
                    <a:pt x="9148" y="18937"/>
                  </a:cubicBezTo>
                  <a:cubicBezTo>
                    <a:pt x="9172" y="19200"/>
                    <a:pt x="9186" y="19466"/>
                    <a:pt x="9202" y="19732"/>
                  </a:cubicBezTo>
                  <a:cubicBezTo>
                    <a:pt x="9206" y="19800"/>
                    <a:pt x="9206" y="19869"/>
                    <a:pt x="9206" y="19937"/>
                  </a:cubicBezTo>
                  <a:cubicBezTo>
                    <a:pt x="9198" y="20493"/>
                    <a:pt x="8989" y="20712"/>
                    <a:pt x="8437" y="20753"/>
                  </a:cubicBezTo>
                  <a:cubicBezTo>
                    <a:pt x="8104" y="20779"/>
                    <a:pt x="7771" y="20804"/>
                    <a:pt x="7439" y="20838"/>
                  </a:cubicBezTo>
                  <a:cubicBezTo>
                    <a:pt x="7386" y="20844"/>
                    <a:pt x="7337" y="20846"/>
                    <a:pt x="7292" y="20846"/>
                  </a:cubicBezTo>
                  <a:cubicBezTo>
                    <a:pt x="6982" y="20846"/>
                    <a:pt x="6849" y="20709"/>
                    <a:pt x="6799" y="20307"/>
                  </a:cubicBezTo>
                  <a:cubicBezTo>
                    <a:pt x="6776" y="20121"/>
                    <a:pt x="6787" y="19932"/>
                    <a:pt x="6791" y="19742"/>
                  </a:cubicBezTo>
                  <a:cubicBezTo>
                    <a:pt x="6804" y="18878"/>
                    <a:pt x="6847" y="18013"/>
                    <a:pt x="6823" y="17147"/>
                  </a:cubicBezTo>
                  <a:cubicBezTo>
                    <a:pt x="6809" y="16690"/>
                    <a:pt x="6816" y="16224"/>
                    <a:pt x="6892" y="15764"/>
                  </a:cubicBezTo>
                  <a:cubicBezTo>
                    <a:pt x="6894" y="15747"/>
                    <a:pt x="6899" y="15731"/>
                    <a:pt x="6901" y="15714"/>
                  </a:cubicBezTo>
                  <a:cubicBezTo>
                    <a:pt x="6921" y="15559"/>
                    <a:pt x="7044" y="15424"/>
                    <a:pt x="7055" y="15290"/>
                  </a:cubicBezTo>
                  <a:cubicBezTo>
                    <a:pt x="7065" y="15162"/>
                    <a:pt x="6923" y="15025"/>
                    <a:pt x="6932" y="14865"/>
                  </a:cubicBezTo>
                  <a:cubicBezTo>
                    <a:pt x="6898" y="14776"/>
                    <a:pt x="6850" y="14723"/>
                    <a:pt x="6749" y="14723"/>
                  </a:cubicBezTo>
                  <a:cubicBezTo>
                    <a:pt x="6741" y="14723"/>
                    <a:pt x="6733" y="14723"/>
                    <a:pt x="6725" y="14724"/>
                  </a:cubicBezTo>
                  <a:cubicBezTo>
                    <a:pt x="6631" y="14730"/>
                    <a:pt x="6536" y="14731"/>
                    <a:pt x="6441" y="14731"/>
                  </a:cubicBezTo>
                  <a:cubicBezTo>
                    <a:pt x="6344" y="14731"/>
                    <a:pt x="6247" y="14730"/>
                    <a:pt x="6150" y="14730"/>
                  </a:cubicBezTo>
                  <a:cubicBezTo>
                    <a:pt x="5966" y="14730"/>
                    <a:pt x="5782" y="14736"/>
                    <a:pt x="5598" y="14769"/>
                  </a:cubicBezTo>
                  <a:cubicBezTo>
                    <a:pt x="5538" y="14780"/>
                    <a:pt x="5477" y="14784"/>
                    <a:pt x="5415" y="14784"/>
                  </a:cubicBezTo>
                  <a:cubicBezTo>
                    <a:pt x="5340" y="14784"/>
                    <a:pt x="5264" y="14779"/>
                    <a:pt x="5189" y="14779"/>
                  </a:cubicBezTo>
                  <a:cubicBezTo>
                    <a:pt x="5174" y="14779"/>
                    <a:pt x="5160" y="14779"/>
                    <a:pt x="5147" y="14779"/>
                  </a:cubicBezTo>
                  <a:cubicBezTo>
                    <a:pt x="4912" y="14779"/>
                    <a:pt x="4925" y="14764"/>
                    <a:pt x="4886" y="14512"/>
                  </a:cubicBezTo>
                  <a:cubicBezTo>
                    <a:pt x="4806" y="14000"/>
                    <a:pt x="4858" y="13486"/>
                    <a:pt x="4845" y="12975"/>
                  </a:cubicBezTo>
                  <a:cubicBezTo>
                    <a:pt x="4838" y="12734"/>
                    <a:pt x="4938" y="12625"/>
                    <a:pt x="5181" y="12622"/>
                  </a:cubicBezTo>
                  <a:cubicBezTo>
                    <a:pt x="5575" y="12617"/>
                    <a:pt x="5965" y="12575"/>
                    <a:pt x="6358" y="12555"/>
                  </a:cubicBezTo>
                  <a:cubicBezTo>
                    <a:pt x="7034" y="12522"/>
                    <a:pt x="7709" y="12545"/>
                    <a:pt x="8384" y="12505"/>
                  </a:cubicBezTo>
                  <a:cubicBezTo>
                    <a:pt x="9004" y="12468"/>
                    <a:pt x="9623" y="12458"/>
                    <a:pt x="10242" y="12458"/>
                  </a:cubicBezTo>
                  <a:cubicBezTo>
                    <a:pt x="10956" y="12458"/>
                    <a:pt x="11671" y="12472"/>
                    <a:pt x="12385" y="12472"/>
                  </a:cubicBezTo>
                  <a:cubicBezTo>
                    <a:pt x="12506" y="12472"/>
                    <a:pt x="12626" y="12471"/>
                    <a:pt x="12747" y="12470"/>
                  </a:cubicBezTo>
                  <a:cubicBezTo>
                    <a:pt x="12749" y="12470"/>
                    <a:pt x="12751" y="12470"/>
                    <a:pt x="12753" y="12470"/>
                  </a:cubicBezTo>
                  <a:cubicBezTo>
                    <a:pt x="12879" y="12470"/>
                    <a:pt x="13003" y="12500"/>
                    <a:pt x="13129" y="12514"/>
                  </a:cubicBezTo>
                  <a:cubicBezTo>
                    <a:pt x="13054" y="11918"/>
                    <a:pt x="13115" y="11316"/>
                    <a:pt x="13066" y="10721"/>
                  </a:cubicBezTo>
                  <a:cubicBezTo>
                    <a:pt x="13023" y="10199"/>
                    <a:pt x="13070" y="9676"/>
                    <a:pt x="13019" y="9159"/>
                  </a:cubicBezTo>
                  <a:cubicBezTo>
                    <a:pt x="12961" y="8551"/>
                    <a:pt x="13007" y="7943"/>
                    <a:pt x="12969" y="7338"/>
                  </a:cubicBezTo>
                  <a:cubicBezTo>
                    <a:pt x="12936" y="6793"/>
                    <a:pt x="12908" y="6247"/>
                    <a:pt x="12860" y="5705"/>
                  </a:cubicBezTo>
                  <a:cubicBezTo>
                    <a:pt x="12809" y="5113"/>
                    <a:pt x="12795" y="4522"/>
                    <a:pt x="12835" y="3936"/>
                  </a:cubicBezTo>
                  <a:cubicBezTo>
                    <a:pt x="12884" y="3234"/>
                    <a:pt x="12862" y="2533"/>
                    <a:pt x="12869" y="1832"/>
                  </a:cubicBezTo>
                  <a:cubicBezTo>
                    <a:pt x="12873" y="1517"/>
                    <a:pt x="12816" y="1204"/>
                    <a:pt x="12716" y="901"/>
                  </a:cubicBezTo>
                  <a:cubicBezTo>
                    <a:pt x="12635" y="654"/>
                    <a:pt x="12486" y="467"/>
                    <a:pt x="12242" y="361"/>
                  </a:cubicBezTo>
                  <a:cubicBezTo>
                    <a:pt x="11767" y="155"/>
                    <a:pt x="11277" y="17"/>
                    <a:pt x="10756" y="6"/>
                  </a:cubicBezTo>
                  <a:cubicBezTo>
                    <a:pt x="10632" y="4"/>
                    <a:pt x="10508" y="1"/>
                    <a:pt x="10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53"/>
            <p:cNvSpPr/>
            <p:nvPr/>
          </p:nvSpPr>
          <p:spPr>
            <a:xfrm>
              <a:off x="2851168" y="3146058"/>
              <a:ext cx="261674" cy="1318344"/>
            </a:xfrm>
            <a:custGeom>
              <a:avLst/>
              <a:gdLst/>
              <a:ahLst/>
              <a:cxnLst/>
              <a:rect l="l" t="t" r="r" b="b"/>
              <a:pathLst>
                <a:path w="7950" h="40053" extrusionOk="0">
                  <a:moveTo>
                    <a:pt x="1997" y="0"/>
                  </a:moveTo>
                  <a:cubicBezTo>
                    <a:pt x="1525" y="0"/>
                    <a:pt x="1052" y="45"/>
                    <a:pt x="581" y="133"/>
                  </a:cubicBezTo>
                  <a:cubicBezTo>
                    <a:pt x="384" y="171"/>
                    <a:pt x="182" y="208"/>
                    <a:pt x="7" y="308"/>
                  </a:cubicBezTo>
                  <a:cubicBezTo>
                    <a:pt x="1" y="383"/>
                    <a:pt x="51" y="412"/>
                    <a:pt x="86" y="445"/>
                  </a:cubicBezTo>
                  <a:cubicBezTo>
                    <a:pt x="358" y="699"/>
                    <a:pt x="581" y="993"/>
                    <a:pt x="779" y="1304"/>
                  </a:cubicBezTo>
                  <a:cubicBezTo>
                    <a:pt x="1023" y="1687"/>
                    <a:pt x="1274" y="2067"/>
                    <a:pt x="1504" y="2458"/>
                  </a:cubicBezTo>
                  <a:cubicBezTo>
                    <a:pt x="1804" y="2968"/>
                    <a:pt x="2124" y="3468"/>
                    <a:pt x="2357" y="4014"/>
                  </a:cubicBezTo>
                  <a:cubicBezTo>
                    <a:pt x="3184" y="5952"/>
                    <a:pt x="3767" y="7966"/>
                    <a:pt x="4207" y="10023"/>
                  </a:cubicBezTo>
                  <a:cubicBezTo>
                    <a:pt x="4381" y="10835"/>
                    <a:pt x="4501" y="11658"/>
                    <a:pt x="4616" y="12480"/>
                  </a:cubicBezTo>
                  <a:cubicBezTo>
                    <a:pt x="4706" y="13117"/>
                    <a:pt x="4833" y="13749"/>
                    <a:pt x="4844" y="14393"/>
                  </a:cubicBezTo>
                  <a:cubicBezTo>
                    <a:pt x="4847" y="14590"/>
                    <a:pt x="4866" y="14787"/>
                    <a:pt x="4893" y="14983"/>
                  </a:cubicBezTo>
                  <a:cubicBezTo>
                    <a:pt x="5051" y="16113"/>
                    <a:pt x="5074" y="17253"/>
                    <a:pt x="5132" y="18390"/>
                  </a:cubicBezTo>
                  <a:cubicBezTo>
                    <a:pt x="5166" y="19032"/>
                    <a:pt x="5150" y="19677"/>
                    <a:pt x="5164" y="20319"/>
                  </a:cubicBezTo>
                  <a:cubicBezTo>
                    <a:pt x="5187" y="21322"/>
                    <a:pt x="5178" y="22326"/>
                    <a:pt x="5173" y="23330"/>
                  </a:cubicBezTo>
                  <a:cubicBezTo>
                    <a:pt x="5172" y="23646"/>
                    <a:pt x="5153" y="23965"/>
                    <a:pt x="5118" y="24279"/>
                  </a:cubicBezTo>
                  <a:cubicBezTo>
                    <a:pt x="5029" y="25062"/>
                    <a:pt x="5008" y="25853"/>
                    <a:pt x="4940" y="26637"/>
                  </a:cubicBezTo>
                  <a:cubicBezTo>
                    <a:pt x="4898" y="27124"/>
                    <a:pt x="4863" y="27610"/>
                    <a:pt x="4799" y="28095"/>
                  </a:cubicBezTo>
                  <a:cubicBezTo>
                    <a:pt x="4693" y="28902"/>
                    <a:pt x="4570" y="29706"/>
                    <a:pt x="4526" y="30520"/>
                  </a:cubicBezTo>
                  <a:cubicBezTo>
                    <a:pt x="4467" y="31619"/>
                    <a:pt x="4237" y="32694"/>
                    <a:pt x="4076" y="33778"/>
                  </a:cubicBezTo>
                  <a:cubicBezTo>
                    <a:pt x="3981" y="34404"/>
                    <a:pt x="3859" y="35025"/>
                    <a:pt x="3747" y="35651"/>
                  </a:cubicBezTo>
                  <a:cubicBezTo>
                    <a:pt x="3541" y="36813"/>
                    <a:pt x="3326" y="37976"/>
                    <a:pt x="3012" y="39117"/>
                  </a:cubicBezTo>
                  <a:cubicBezTo>
                    <a:pt x="2940" y="39370"/>
                    <a:pt x="2873" y="39625"/>
                    <a:pt x="2853" y="39896"/>
                  </a:cubicBezTo>
                  <a:cubicBezTo>
                    <a:pt x="3350" y="39972"/>
                    <a:pt x="3836" y="40011"/>
                    <a:pt x="4321" y="40051"/>
                  </a:cubicBezTo>
                  <a:cubicBezTo>
                    <a:pt x="4331" y="40052"/>
                    <a:pt x="4340" y="40052"/>
                    <a:pt x="4349" y="40052"/>
                  </a:cubicBezTo>
                  <a:cubicBezTo>
                    <a:pt x="4466" y="40052"/>
                    <a:pt x="4527" y="39989"/>
                    <a:pt x="4576" y="39885"/>
                  </a:cubicBezTo>
                  <a:cubicBezTo>
                    <a:pt x="4744" y="39508"/>
                    <a:pt x="4919" y="39136"/>
                    <a:pt x="5040" y="38741"/>
                  </a:cubicBezTo>
                  <a:cubicBezTo>
                    <a:pt x="5540" y="37090"/>
                    <a:pt x="5939" y="35418"/>
                    <a:pt x="6255" y="33723"/>
                  </a:cubicBezTo>
                  <a:cubicBezTo>
                    <a:pt x="6417" y="32856"/>
                    <a:pt x="6595" y="31992"/>
                    <a:pt x="6694" y="31114"/>
                  </a:cubicBezTo>
                  <a:cubicBezTo>
                    <a:pt x="6758" y="30552"/>
                    <a:pt x="6828" y="29992"/>
                    <a:pt x="6906" y="29432"/>
                  </a:cubicBezTo>
                  <a:cubicBezTo>
                    <a:pt x="7029" y="28523"/>
                    <a:pt x="7175" y="27619"/>
                    <a:pt x="7286" y="26709"/>
                  </a:cubicBezTo>
                  <a:cubicBezTo>
                    <a:pt x="7406" y="25715"/>
                    <a:pt x="7540" y="24721"/>
                    <a:pt x="7625" y="23722"/>
                  </a:cubicBezTo>
                  <a:cubicBezTo>
                    <a:pt x="7720" y="22620"/>
                    <a:pt x="7823" y="21517"/>
                    <a:pt x="7844" y="20415"/>
                  </a:cubicBezTo>
                  <a:cubicBezTo>
                    <a:pt x="7903" y="17346"/>
                    <a:pt x="7949" y="14274"/>
                    <a:pt x="7648" y="11213"/>
                  </a:cubicBezTo>
                  <a:cubicBezTo>
                    <a:pt x="7599" y="10695"/>
                    <a:pt x="7560" y="10172"/>
                    <a:pt x="7483" y="9656"/>
                  </a:cubicBezTo>
                  <a:cubicBezTo>
                    <a:pt x="7354" y="8775"/>
                    <a:pt x="7171" y="7903"/>
                    <a:pt x="6900" y="7051"/>
                  </a:cubicBezTo>
                  <a:cubicBezTo>
                    <a:pt x="6659" y="6291"/>
                    <a:pt x="6467" y="5516"/>
                    <a:pt x="6243" y="4753"/>
                  </a:cubicBezTo>
                  <a:cubicBezTo>
                    <a:pt x="5961" y="3798"/>
                    <a:pt x="5568" y="2883"/>
                    <a:pt x="5207" y="1956"/>
                  </a:cubicBezTo>
                  <a:cubicBezTo>
                    <a:pt x="5039" y="1522"/>
                    <a:pt x="4808" y="1121"/>
                    <a:pt x="4573" y="722"/>
                  </a:cubicBezTo>
                  <a:cubicBezTo>
                    <a:pt x="4477" y="561"/>
                    <a:pt x="4350" y="434"/>
                    <a:pt x="4177" y="371"/>
                  </a:cubicBezTo>
                  <a:cubicBezTo>
                    <a:pt x="3944" y="284"/>
                    <a:pt x="3710" y="192"/>
                    <a:pt x="3467" y="144"/>
                  </a:cubicBezTo>
                  <a:cubicBezTo>
                    <a:pt x="2978" y="48"/>
                    <a:pt x="2488" y="0"/>
                    <a:pt x="1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53"/>
            <p:cNvSpPr/>
            <p:nvPr/>
          </p:nvSpPr>
          <p:spPr>
            <a:xfrm>
              <a:off x="2347899" y="3578691"/>
              <a:ext cx="139461" cy="1253831"/>
            </a:xfrm>
            <a:custGeom>
              <a:avLst/>
              <a:gdLst/>
              <a:ahLst/>
              <a:cxnLst/>
              <a:rect l="l" t="t" r="r" b="b"/>
              <a:pathLst>
                <a:path w="4237" h="38093" extrusionOk="0">
                  <a:moveTo>
                    <a:pt x="4181" y="0"/>
                  </a:moveTo>
                  <a:cubicBezTo>
                    <a:pt x="3946" y="597"/>
                    <a:pt x="3745" y="1208"/>
                    <a:pt x="3541" y="1817"/>
                  </a:cubicBezTo>
                  <a:cubicBezTo>
                    <a:pt x="3165" y="2939"/>
                    <a:pt x="2901" y="4092"/>
                    <a:pt x="2561" y="5224"/>
                  </a:cubicBezTo>
                  <a:cubicBezTo>
                    <a:pt x="2462" y="5552"/>
                    <a:pt x="2350" y="5876"/>
                    <a:pt x="2303" y="6218"/>
                  </a:cubicBezTo>
                  <a:cubicBezTo>
                    <a:pt x="2306" y="6879"/>
                    <a:pt x="2345" y="7541"/>
                    <a:pt x="2297" y="8198"/>
                  </a:cubicBezTo>
                  <a:cubicBezTo>
                    <a:pt x="2253" y="8815"/>
                    <a:pt x="2306" y="9433"/>
                    <a:pt x="2250" y="10047"/>
                  </a:cubicBezTo>
                  <a:cubicBezTo>
                    <a:pt x="2183" y="10818"/>
                    <a:pt x="2250" y="11590"/>
                    <a:pt x="2195" y="12358"/>
                  </a:cubicBezTo>
                  <a:cubicBezTo>
                    <a:pt x="2154" y="12906"/>
                    <a:pt x="2194" y="13457"/>
                    <a:pt x="2144" y="14000"/>
                  </a:cubicBezTo>
                  <a:cubicBezTo>
                    <a:pt x="2091" y="14582"/>
                    <a:pt x="2143" y="15167"/>
                    <a:pt x="2094" y="15746"/>
                  </a:cubicBezTo>
                  <a:cubicBezTo>
                    <a:pt x="2020" y="16620"/>
                    <a:pt x="2095" y="17495"/>
                    <a:pt x="2041" y="18366"/>
                  </a:cubicBezTo>
                  <a:cubicBezTo>
                    <a:pt x="1999" y="19035"/>
                    <a:pt x="2037" y="19704"/>
                    <a:pt x="1987" y="20369"/>
                  </a:cubicBezTo>
                  <a:cubicBezTo>
                    <a:pt x="1954" y="20806"/>
                    <a:pt x="1988" y="21246"/>
                    <a:pt x="1936" y="21677"/>
                  </a:cubicBezTo>
                  <a:cubicBezTo>
                    <a:pt x="1893" y="22042"/>
                    <a:pt x="1896" y="22409"/>
                    <a:pt x="1859" y="22777"/>
                  </a:cubicBezTo>
                  <a:cubicBezTo>
                    <a:pt x="1808" y="23277"/>
                    <a:pt x="1780" y="23782"/>
                    <a:pt x="1791" y="24290"/>
                  </a:cubicBezTo>
                  <a:cubicBezTo>
                    <a:pt x="1806" y="25026"/>
                    <a:pt x="1763" y="25763"/>
                    <a:pt x="1727" y="26497"/>
                  </a:cubicBezTo>
                  <a:cubicBezTo>
                    <a:pt x="1674" y="27594"/>
                    <a:pt x="1682" y="28691"/>
                    <a:pt x="1708" y="29787"/>
                  </a:cubicBezTo>
                  <a:cubicBezTo>
                    <a:pt x="1720" y="30271"/>
                    <a:pt x="1687" y="30764"/>
                    <a:pt x="1786" y="31247"/>
                  </a:cubicBezTo>
                  <a:cubicBezTo>
                    <a:pt x="1791" y="31263"/>
                    <a:pt x="1788" y="31281"/>
                    <a:pt x="1788" y="31298"/>
                  </a:cubicBezTo>
                  <a:cubicBezTo>
                    <a:pt x="1793" y="32455"/>
                    <a:pt x="1890" y="33611"/>
                    <a:pt x="1840" y="34768"/>
                  </a:cubicBezTo>
                  <a:cubicBezTo>
                    <a:pt x="1812" y="35399"/>
                    <a:pt x="1761" y="36032"/>
                    <a:pt x="1452" y="36610"/>
                  </a:cubicBezTo>
                  <a:cubicBezTo>
                    <a:pt x="1270" y="36951"/>
                    <a:pt x="1046" y="37242"/>
                    <a:pt x="673" y="37393"/>
                  </a:cubicBezTo>
                  <a:cubicBezTo>
                    <a:pt x="499" y="37466"/>
                    <a:pt x="329" y="37546"/>
                    <a:pt x="157" y="37623"/>
                  </a:cubicBezTo>
                  <a:cubicBezTo>
                    <a:pt x="101" y="37776"/>
                    <a:pt x="26" y="37924"/>
                    <a:pt x="0" y="38088"/>
                  </a:cubicBezTo>
                  <a:cubicBezTo>
                    <a:pt x="60" y="38091"/>
                    <a:pt x="119" y="38093"/>
                    <a:pt x="178" y="38093"/>
                  </a:cubicBezTo>
                  <a:cubicBezTo>
                    <a:pt x="1112" y="38093"/>
                    <a:pt x="1879" y="37684"/>
                    <a:pt x="2580" y="37076"/>
                  </a:cubicBezTo>
                  <a:cubicBezTo>
                    <a:pt x="3091" y="36631"/>
                    <a:pt x="3266" y="36062"/>
                    <a:pt x="3345" y="35423"/>
                  </a:cubicBezTo>
                  <a:cubicBezTo>
                    <a:pt x="3399" y="34977"/>
                    <a:pt x="3364" y="34533"/>
                    <a:pt x="3392" y="34089"/>
                  </a:cubicBezTo>
                  <a:cubicBezTo>
                    <a:pt x="3461" y="32985"/>
                    <a:pt x="3396" y="31877"/>
                    <a:pt x="3455" y="30774"/>
                  </a:cubicBezTo>
                  <a:cubicBezTo>
                    <a:pt x="3509" y="29730"/>
                    <a:pt x="3442" y="28683"/>
                    <a:pt x="3504" y="27640"/>
                  </a:cubicBezTo>
                  <a:cubicBezTo>
                    <a:pt x="3567" y="26543"/>
                    <a:pt x="3495" y="25445"/>
                    <a:pt x="3557" y="24351"/>
                  </a:cubicBezTo>
                  <a:cubicBezTo>
                    <a:pt x="3597" y="23623"/>
                    <a:pt x="3549" y="22894"/>
                    <a:pt x="3607" y="22168"/>
                  </a:cubicBezTo>
                  <a:cubicBezTo>
                    <a:pt x="3665" y="21432"/>
                    <a:pt x="3606" y="20694"/>
                    <a:pt x="3656" y="19960"/>
                  </a:cubicBezTo>
                  <a:cubicBezTo>
                    <a:pt x="3690" y="19481"/>
                    <a:pt x="3662" y="19000"/>
                    <a:pt x="3711" y="18523"/>
                  </a:cubicBezTo>
                  <a:cubicBezTo>
                    <a:pt x="3760" y="18035"/>
                    <a:pt x="3733" y="17548"/>
                    <a:pt x="3750" y="17060"/>
                  </a:cubicBezTo>
                  <a:cubicBezTo>
                    <a:pt x="3796" y="15741"/>
                    <a:pt x="3768" y="14421"/>
                    <a:pt x="3817" y="13103"/>
                  </a:cubicBezTo>
                  <a:cubicBezTo>
                    <a:pt x="3865" y="11809"/>
                    <a:pt x="3802" y="10513"/>
                    <a:pt x="3861" y="9222"/>
                  </a:cubicBezTo>
                  <a:cubicBezTo>
                    <a:pt x="3918" y="7970"/>
                    <a:pt x="3861" y="6719"/>
                    <a:pt x="3918" y="5470"/>
                  </a:cubicBezTo>
                  <a:cubicBezTo>
                    <a:pt x="3956" y="4664"/>
                    <a:pt x="3913" y="3858"/>
                    <a:pt x="3968" y="3057"/>
                  </a:cubicBezTo>
                  <a:cubicBezTo>
                    <a:pt x="3995" y="2682"/>
                    <a:pt x="3972" y="2304"/>
                    <a:pt x="4047" y="1932"/>
                  </a:cubicBezTo>
                  <a:cubicBezTo>
                    <a:pt x="4070" y="1825"/>
                    <a:pt x="4056" y="1711"/>
                    <a:pt x="4059" y="1599"/>
                  </a:cubicBezTo>
                  <a:cubicBezTo>
                    <a:pt x="4073" y="1180"/>
                    <a:pt x="4138" y="766"/>
                    <a:pt x="4192" y="352"/>
                  </a:cubicBezTo>
                  <a:cubicBezTo>
                    <a:pt x="4208" y="233"/>
                    <a:pt x="4237" y="116"/>
                    <a:pt x="4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53"/>
            <p:cNvSpPr/>
            <p:nvPr/>
          </p:nvSpPr>
          <p:spPr>
            <a:xfrm>
              <a:off x="2484792" y="3071638"/>
              <a:ext cx="503237" cy="205620"/>
            </a:xfrm>
            <a:custGeom>
              <a:avLst/>
              <a:gdLst/>
              <a:ahLst/>
              <a:cxnLst/>
              <a:rect l="l" t="t" r="r" b="b"/>
              <a:pathLst>
                <a:path w="15289" h="6247" extrusionOk="0">
                  <a:moveTo>
                    <a:pt x="8524" y="1"/>
                  </a:moveTo>
                  <a:cubicBezTo>
                    <a:pt x="7808" y="1"/>
                    <a:pt x="7107" y="110"/>
                    <a:pt x="6419" y="373"/>
                  </a:cubicBezTo>
                  <a:cubicBezTo>
                    <a:pt x="5382" y="769"/>
                    <a:pt x="4394" y="1261"/>
                    <a:pt x="3426" y="1795"/>
                  </a:cubicBezTo>
                  <a:cubicBezTo>
                    <a:pt x="2541" y="2282"/>
                    <a:pt x="1669" y="2795"/>
                    <a:pt x="793" y="3301"/>
                  </a:cubicBezTo>
                  <a:cubicBezTo>
                    <a:pt x="660" y="3377"/>
                    <a:pt x="533" y="3467"/>
                    <a:pt x="411" y="3561"/>
                  </a:cubicBezTo>
                  <a:cubicBezTo>
                    <a:pt x="292" y="3652"/>
                    <a:pt x="145" y="3706"/>
                    <a:pt x="1" y="3855"/>
                  </a:cubicBezTo>
                  <a:cubicBezTo>
                    <a:pt x="82" y="3915"/>
                    <a:pt x="150" y="3953"/>
                    <a:pt x="206" y="4006"/>
                  </a:cubicBezTo>
                  <a:cubicBezTo>
                    <a:pt x="849" y="4617"/>
                    <a:pt x="1440" y="5269"/>
                    <a:pt x="1828" y="6079"/>
                  </a:cubicBezTo>
                  <a:cubicBezTo>
                    <a:pt x="1867" y="6161"/>
                    <a:pt x="1925" y="6186"/>
                    <a:pt x="2010" y="6188"/>
                  </a:cubicBezTo>
                  <a:cubicBezTo>
                    <a:pt x="2661" y="6206"/>
                    <a:pt x="3312" y="6226"/>
                    <a:pt x="3963" y="6246"/>
                  </a:cubicBezTo>
                  <a:cubicBezTo>
                    <a:pt x="3969" y="6246"/>
                    <a:pt x="3974" y="6246"/>
                    <a:pt x="3980" y="6246"/>
                  </a:cubicBezTo>
                  <a:cubicBezTo>
                    <a:pt x="4052" y="6246"/>
                    <a:pt x="4114" y="6226"/>
                    <a:pt x="4174" y="6176"/>
                  </a:cubicBezTo>
                  <a:cubicBezTo>
                    <a:pt x="4913" y="5547"/>
                    <a:pt x="5706" y="4994"/>
                    <a:pt x="6531" y="4481"/>
                  </a:cubicBezTo>
                  <a:cubicBezTo>
                    <a:pt x="7202" y="4066"/>
                    <a:pt x="7846" y="3605"/>
                    <a:pt x="8552" y="3252"/>
                  </a:cubicBezTo>
                  <a:cubicBezTo>
                    <a:pt x="9824" y="2618"/>
                    <a:pt x="11158" y="2158"/>
                    <a:pt x="12587" y="2042"/>
                  </a:cubicBezTo>
                  <a:cubicBezTo>
                    <a:pt x="12838" y="2022"/>
                    <a:pt x="13088" y="2011"/>
                    <a:pt x="13339" y="2011"/>
                  </a:cubicBezTo>
                  <a:cubicBezTo>
                    <a:pt x="13730" y="2011"/>
                    <a:pt x="14121" y="2038"/>
                    <a:pt x="14511" y="2102"/>
                  </a:cubicBezTo>
                  <a:cubicBezTo>
                    <a:pt x="14763" y="2143"/>
                    <a:pt x="14999" y="2243"/>
                    <a:pt x="15289" y="2328"/>
                  </a:cubicBezTo>
                  <a:cubicBezTo>
                    <a:pt x="15088" y="2052"/>
                    <a:pt x="14856" y="1891"/>
                    <a:pt x="14619" y="1738"/>
                  </a:cubicBezTo>
                  <a:cubicBezTo>
                    <a:pt x="14027" y="1355"/>
                    <a:pt x="13384" y="1070"/>
                    <a:pt x="12720" y="836"/>
                  </a:cubicBezTo>
                  <a:cubicBezTo>
                    <a:pt x="11625" y="451"/>
                    <a:pt x="10507" y="170"/>
                    <a:pt x="9351" y="46"/>
                  </a:cubicBezTo>
                  <a:cubicBezTo>
                    <a:pt x="9073" y="17"/>
                    <a:pt x="8798" y="1"/>
                    <a:pt x="8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53"/>
            <p:cNvSpPr/>
            <p:nvPr/>
          </p:nvSpPr>
          <p:spPr>
            <a:xfrm>
              <a:off x="2349347" y="3803336"/>
              <a:ext cx="70109" cy="1003545"/>
            </a:xfrm>
            <a:custGeom>
              <a:avLst/>
              <a:gdLst/>
              <a:ahLst/>
              <a:cxnLst/>
              <a:rect l="l" t="t" r="r" b="b"/>
              <a:pathLst>
                <a:path w="2130" h="30489" extrusionOk="0">
                  <a:moveTo>
                    <a:pt x="2099" y="0"/>
                  </a:moveTo>
                  <a:lnTo>
                    <a:pt x="2099" y="0"/>
                  </a:lnTo>
                  <a:cubicBezTo>
                    <a:pt x="1967" y="335"/>
                    <a:pt x="1889" y="687"/>
                    <a:pt x="1801" y="1034"/>
                  </a:cubicBezTo>
                  <a:cubicBezTo>
                    <a:pt x="1604" y="1808"/>
                    <a:pt x="1480" y="2595"/>
                    <a:pt x="1328" y="3377"/>
                  </a:cubicBezTo>
                  <a:cubicBezTo>
                    <a:pt x="1210" y="3990"/>
                    <a:pt x="1066" y="4601"/>
                    <a:pt x="983" y="5220"/>
                  </a:cubicBezTo>
                  <a:cubicBezTo>
                    <a:pt x="821" y="6452"/>
                    <a:pt x="650" y="7681"/>
                    <a:pt x="549" y="8919"/>
                  </a:cubicBezTo>
                  <a:cubicBezTo>
                    <a:pt x="460" y="9985"/>
                    <a:pt x="342" y="11050"/>
                    <a:pt x="263" y="12117"/>
                  </a:cubicBezTo>
                  <a:cubicBezTo>
                    <a:pt x="205" y="12921"/>
                    <a:pt x="155" y="13725"/>
                    <a:pt x="112" y="14528"/>
                  </a:cubicBezTo>
                  <a:cubicBezTo>
                    <a:pt x="60" y="15529"/>
                    <a:pt x="19" y="16533"/>
                    <a:pt x="11" y="17535"/>
                  </a:cubicBezTo>
                  <a:cubicBezTo>
                    <a:pt x="1" y="18881"/>
                    <a:pt x="7" y="20227"/>
                    <a:pt x="25" y="21575"/>
                  </a:cubicBezTo>
                  <a:cubicBezTo>
                    <a:pt x="51" y="23349"/>
                    <a:pt x="86" y="25124"/>
                    <a:pt x="152" y="26898"/>
                  </a:cubicBezTo>
                  <a:cubicBezTo>
                    <a:pt x="160" y="27113"/>
                    <a:pt x="167" y="27326"/>
                    <a:pt x="181" y="27540"/>
                  </a:cubicBezTo>
                  <a:cubicBezTo>
                    <a:pt x="216" y="28045"/>
                    <a:pt x="196" y="28548"/>
                    <a:pt x="248" y="29053"/>
                  </a:cubicBezTo>
                  <a:cubicBezTo>
                    <a:pt x="294" y="29530"/>
                    <a:pt x="231" y="30011"/>
                    <a:pt x="178" y="30488"/>
                  </a:cubicBezTo>
                  <a:cubicBezTo>
                    <a:pt x="342" y="30435"/>
                    <a:pt x="491" y="30349"/>
                    <a:pt x="641" y="30268"/>
                  </a:cubicBezTo>
                  <a:cubicBezTo>
                    <a:pt x="995" y="30081"/>
                    <a:pt x="1156" y="29752"/>
                    <a:pt x="1281" y="29400"/>
                  </a:cubicBezTo>
                  <a:cubicBezTo>
                    <a:pt x="1414" y="29028"/>
                    <a:pt x="1474" y="28647"/>
                    <a:pt x="1502" y="28248"/>
                  </a:cubicBezTo>
                  <a:cubicBezTo>
                    <a:pt x="1539" y="27725"/>
                    <a:pt x="1561" y="27203"/>
                    <a:pt x="1533" y="26683"/>
                  </a:cubicBezTo>
                  <a:cubicBezTo>
                    <a:pt x="1502" y="26129"/>
                    <a:pt x="1509" y="25573"/>
                    <a:pt x="1448" y="25020"/>
                  </a:cubicBezTo>
                  <a:cubicBezTo>
                    <a:pt x="1411" y="24689"/>
                    <a:pt x="1458" y="24349"/>
                    <a:pt x="1434" y="24018"/>
                  </a:cubicBezTo>
                  <a:cubicBezTo>
                    <a:pt x="1327" y="22535"/>
                    <a:pt x="1405" y="21053"/>
                    <a:pt x="1391" y="19570"/>
                  </a:cubicBezTo>
                  <a:cubicBezTo>
                    <a:pt x="1386" y="18905"/>
                    <a:pt x="1424" y="18239"/>
                    <a:pt x="1453" y="17575"/>
                  </a:cubicBezTo>
                  <a:cubicBezTo>
                    <a:pt x="1469" y="17183"/>
                    <a:pt x="1449" y="16785"/>
                    <a:pt x="1498" y="16397"/>
                  </a:cubicBezTo>
                  <a:cubicBezTo>
                    <a:pt x="1546" y="16023"/>
                    <a:pt x="1514" y="15647"/>
                    <a:pt x="1581" y="15273"/>
                  </a:cubicBezTo>
                  <a:cubicBezTo>
                    <a:pt x="1630" y="15006"/>
                    <a:pt x="1587" y="14728"/>
                    <a:pt x="1618" y="14455"/>
                  </a:cubicBezTo>
                  <a:cubicBezTo>
                    <a:pt x="1661" y="14067"/>
                    <a:pt x="1631" y="13674"/>
                    <a:pt x="1680" y="13285"/>
                  </a:cubicBezTo>
                  <a:cubicBezTo>
                    <a:pt x="1714" y="13015"/>
                    <a:pt x="1677" y="12736"/>
                    <a:pt x="1698" y="12463"/>
                  </a:cubicBezTo>
                  <a:cubicBezTo>
                    <a:pt x="1759" y="11598"/>
                    <a:pt x="1709" y="10733"/>
                    <a:pt x="1758" y="9869"/>
                  </a:cubicBezTo>
                  <a:cubicBezTo>
                    <a:pt x="1789" y="9337"/>
                    <a:pt x="1754" y="8805"/>
                    <a:pt x="1805" y="8279"/>
                  </a:cubicBezTo>
                  <a:cubicBezTo>
                    <a:pt x="1859" y="7714"/>
                    <a:pt x="1810" y="7148"/>
                    <a:pt x="1858" y="6586"/>
                  </a:cubicBezTo>
                  <a:cubicBezTo>
                    <a:pt x="1892" y="6183"/>
                    <a:pt x="1860" y="5779"/>
                    <a:pt x="1908" y="5383"/>
                  </a:cubicBezTo>
                  <a:cubicBezTo>
                    <a:pt x="1981" y="4783"/>
                    <a:pt x="1939" y="4185"/>
                    <a:pt x="1949" y="3586"/>
                  </a:cubicBezTo>
                  <a:cubicBezTo>
                    <a:pt x="1958" y="3012"/>
                    <a:pt x="1998" y="2441"/>
                    <a:pt x="2018" y="1868"/>
                  </a:cubicBezTo>
                  <a:cubicBezTo>
                    <a:pt x="2031" y="1475"/>
                    <a:pt x="2038" y="1081"/>
                    <a:pt x="2056" y="689"/>
                  </a:cubicBezTo>
                  <a:cubicBezTo>
                    <a:pt x="2068" y="459"/>
                    <a:pt x="2130" y="233"/>
                    <a:pt x="2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53"/>
            <p:cNvSpPr/>
            <p:nvPr/>
          </p:nvSpPr>
          <p:spPr>
            <a:xfrm>
              <a:off x="2761508" y="4389945"/>
              <a:ext cx="291857" cy="394783"/>
            </a:xfrm>
            <a:custGeom>
              <a:avLst/>
              <a:gdLst/>
              <a:ahLst/>
              <a:cxnLst/>
              <a:rect l="l" t="t" r="r" b="b"/>
              <a:pathLst>
                <a:path w="8867" h="11994" extrusionOk="0">
                  <a:moveTo>
                    <a:pt x="8404" y="0"/>
                  </a:moveTo>
                  <a:cubicBezTo>
                    <a:pt x="8321" y="117"/>
                    <a:pt x="8305" y="239"/>
                    <a:pt x="8274" y="355"/>
                  </a:cubicBezTo>
                  <a:cubicBezTo>
                    <a:pt x="8096" y="1019"/>
                    <a:pt x="7843" y="1655"/>
                    <a:pt x="7537" y="2272"/>
                  </a:cubicBezTo>
                  <a:cubicBezTo>
                    <a:pt x="7444" y="2458"/>
                    <a:pt x="7320" y="2548"/>
                    <a:pt x="7113" y="2548"/>
                  </a:cubicBezTo>
                  <a:cubicBezTo>
                    <a:pt x="7107" y="2548"/>
                    <a:pt x="7100" y="2547"/>
                    <a:pt x="7094" y="2547"/>
                  </a:cubicBezTo>
                  <a:cubicBezTo>
                    <a:pt x="6555" y="2536"/>
                    <a:pt x="6018" y="2490"/>
                    <a:pt x="5480" y="2435"/>
                  </a:cubicBezTo>
                  <a:cubicBezTo>
                    <a:pt x="5289" y="2414"/>
                    <a:pt x="5232" y="2343"/>
                    <a:pt x="5228" y="2146"/>
                  </a:cubicBezTo>
                  <a:cubicBezTo>
                    <a:pt x="5225" y="1946"/>
                    <a:pt x="5276" y="1755"/>
                    <a:pt x="5317" y="1562"/>
                  </a:cubicBezTo>
                  <a:cubicBezTo>
                    <a:pt x="5397" y="1159"/>
                    <a:pt x="5493" y="761"/>
                    <a:pt x="5584" y="361"/>
                  </a:cubicBezTo>
                  <a:cubicBezTo>
                    <a:pt x="5567" y="353"/>
                    <a:pt x="5551" y="345"/>
                    <a:pt x="5533" y="338"/>
                  </a:cubicBezTo>
                  <a:cubicBezTo>
                    <a:pt x="5514" y="366"/>
                    <a:pt x="5498" y="397"/>
                    <a:pt x="5478" y="424"/>
                  </a:cubicBezTo>
                  <a:cubicBezTo>
                    <a:pt x="5024" y="1027"/>
                    <a:pt x="4590" y="1643"/>
                    <a:pt x="4247" y="2319"/>
                  </a:cubicBezTo>
                  <a:cubicBezTo>
                    <a:pt x="4026" y="2755"/>
                    <a:pt x="3817" y="3196"/>
                    <a:pt x="3576" y="3622"/>
                  </a:cubicBezTo>
                  <a:cubicBezTo>
                    <a:pt x="3254" y="4185"/>
                    <a:pt x="2840" y="4675"/>
                    <a:pt x="2386" y="5134"/>
                  </a:cubicBezTo>
                  <a:cubicBezTo>
                    <a:pt x="2282" y="5239"/>
                    <a:pt x="2238" y="5349"/>
                    <a:pt x="2229" y="5494"/>
                  </a:cubicBezTo>
                  <a:cubicBezTo>
                    <a:pt x="2202" y="5948"/>
                    <a:pt x="2158" y="6399"/>
                    <a:pt x="2103" y="6851"/>
                  </a:cubicBezTo>
                  <a:cubicBezTo>
                    <a:pt x="1988" y="7824"/>
                    <a:pt x="1793" y="8781"/>
                    <a:pt x="1470" y="9707"/>
                  </a:cubicBezTo>
                  <a:cubicBezTo>
                    <a:pt x="1185" y="10517"/>
                    <a:pt x="774" y="11253"/>
                    <a:pt x="125" y="11836"/>
                  </a:cubicBezTo>
                  <a:cubicBezTo>
                    <a:pt x="78" y="11878"/>
                    <a:pt x="4" y="11904"/>
                    <a:pt x="0" y="11982"/>
                  </a:cubicBezTo>
                  <a:cubicBezTo>
                    <a:pt x="58" y="11990"/>
                    <a:pt x="116" y="11994"/>
                    <a:pt x="172" y="11994"/>
                  </a:cubicBezTo>
                  <a:cubicBezTo>
                    <a:pt x="474" y="11994"/>
                    <a:pt x="748" y="11887"/>
                    <a:pt x="1013" y="11743"/>
                  </a:cubicBezTo>
                  <a:cubicBezTo>
                    <a:pt x="1263" y="11607"/>
                    <a:pt x="1492" y="11442"/>
                    <a:pt x="1701" y="11250"/>
                  </a:cubicBezTo>
                  <a:cubicBezTo>
                    <a:pt x="2302" y="10698"/>
                    <a:pt x="2858" y="10102"/>
                    <a:pt x="3391" y="9485"/>
                  </a:cubicBezTo>
                  <a:cubicBezTo>
                    <a:pt x="4658" y="8020"/>
                    <a:pt x="5855" y="6494"/>
                    <a:pt x="7102" y="5013"/>
                  </a:cubicBezTo>
                  <a:cubicBezTo>
                    <a:pt x="7419" y="4637"/>
                    <a:pt x="7684" y="4226"/>
                    <a:pt x="7909" y="3792"/>
                  </a:cubicBezTo>
                  <a:cubicBezTo>
                    <a:pt x="8320" y="3005"/>
                    <a:pt x="8574" y="2159"/>
                    <a:pt x="8796" y="1303"/>
                  </a:cubicBezTo>
                  <a:cubicBezTo>
                    <a:pt x="8867" y="1022"/>
                    <a:pt x="8853" y="740"/>
                    <a:pt x="8801" y="461"/>
                  </a:cubicBezTo>
                  <a:cubicBezTo>
                    <a:pt x="8759" y="234"/>
                    <a:pt x="8612" y="91"/>
                    <a:pt x="8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53"/>
            <p:cNvSpPr/>
            <p:nvPr/>
          </p:nvSpPr>
          <p:spPr>
            <a:xfrm>
              <a:off x="2570667" y="3324391"/>
              <a:ext cx="221189" cy="1433382"/>
            </a:xfrm>
            <a:custGeom>
              <a:avLst/>
              <a:gdLst/>
              <a:ahLst/>
              <a:cxnLst/>
              <a:rect l="l" t="t" r="r" b="b"/>
              <a:pathLst>
                <a:path w="6720" h="43548" extrusionOk="0">
                  <a:moveTo>
                    <a:pt x="4382" y="1"/>
                  </a:moveTo>
                  <a:cubicBezTo>
                    <a:pt x="4184" y="1"/>
                    <a:pt x="3987" y="21"/>
                    <a:pt x="3790" y="50"/>
                  </a:cubicBezTo>
                  <a:cubicBezTo>
                    <a:pt x="3100" y="151"/>
                    <a:pt x="2459" y="370"/>
                    <a:pt x="1938" y="863"/>
                  </a:cubicBezTo>
                  <a:cubicBezTo>
                    <a:pt x="1732" y="1056"/>
                    <a:pt x="1514" y="1237"/>
                    <a:pt x="1302" y="1426"/>
                  </a:cubicBezTo>
                  <a:cubicBezTo>
                    <a:pt x="813" y="1859"/>
                    <a:pt x="384" y="2344"/>
                    <a:pt x="1" y="2874"/>
                  </a:cubicBezTo>
                  <a:cubicBezTo>
                    <a:pt x="592" y="2186"/>
                    <a:pt x="1306" y="1676"/>
                    <a:pt x="2157" y="1351"/>
                  </a:cubicBezTo>
                  <a:cubicBezTo>
                    <a:pt x="2640" y="1166"/>
                    <a:pt x="3119" y="1079"/>
                    <a:pt x="3593" y="1079"/>
                  </a:cubicBezTo>
                  <a:cubicBezTo>
                    <a:pt x="4194" y="1079"/>
                    <a:pt x="4788" y="1219"/>
                    <a:pt x="5377" y="1480"/>
                  </a:cubicBezTo>
                  <a:cubicBezTo>
                    <a:pt x="5635" y="1594"/>
                    <a:pt x="5785" y="1814"/>
                    <a:pt x="5870" y="2077"/>
                  </a:cubicBezTo>
                  <a:cubicBezTo>
                    <a:pt x="5981" y="2413"/>
                    <a:pt x="6028" y="2762"/>
                    <a:pt x="6028" y="3114"/>
                  </a:cubicBezTo>
                  <a:cubicBezTo>
                    <a:pt x="6028" y="3851"/>
                    <a:pt x="6020" y="4587"/>
                    <a:pt x="5985" y="5323"/>
                  </a:cubicBezTo>
                  <a:cubicBezTo>
                    <a:pt x="5934" y="6368"/>
                    <a:pt x="6031" y="7411"/>
                    <a:pt x="6120" y="8451"/>
                  </a:cubicBezTo>
                  <a:cubicBezTo>
                    <a:pt x="6126" y="8511"/>
                    <a:pt x="6131" y="8571"/>
                    <a:pt x="6130" y="8631"/>
                  </a:cubicBezTo>
                  <a:cubicBezTo>
                    <a:pt x="6098" y="9549"/>
                    <a:pt x="6167" y="10464"/>
                    <a:pt x="6197" y="11379"/>
                  </a:cubicBezTo>
                  <a:cubicBezTo>
                    <a:pt x="6222" y="12062"/>
                    <a:pt x="6195" y="12749"/>
                    <a:pt x="6264" y="13432"/>
                  </a:cubicBezTo>
                  <a:cubicBezTo>
                    <a:pt x="6275" y="13531"/>
                    <a:pt x="6274" y="13631"/>
                    <a:pt x="6199" y="13711"/>
                  </a:cubicBezTo>
                  <a:cubicBezTo>
                    <a:pt x="6233" y="13783"/>
                    <a:pt x="6248" y="13859"/>
                    <a:pt x="6243" y="13940"/>
                  </a:cubicBezTo>
                  <a:cubicBezTo>
                    <a:pt x="6224" y="14304"/>
                    <a:pt x="6285" y="14672"/>
                    <a:pt x="6196" y="15033"/>
                  </a:cubicBezTo>
                  <a:cubicBezTo>
                    <a:pt x="6183" y="15089"/>
                    <a:pt x="6178" y="15159"/>
                    <a:pt x="6199" y="15210"/>
                  </a:cubicBezTo>
                  <a:cubicBezTo>
                    <a:pt x="6249" y="15333"/>
                    <a:pt x="6200" y="15430"/>
                    <a:pt x="6147" y="15531"/>
                  </a:cubicBezTo>
                  <a:cubicBezTo>
                    <a:pt x="6148" y="15533"/>
                    <a:pt x="6149" y="15533"/>
                    <a:pt x="6151" y="15533"/>
                  </a:cubicBezTo>
                  <a:cubicBezTo>
                    <a:pt x="6244" y="15640"/>
                    <a:pt x="6236" y="15773"/>
                    <a:pt x="6236" y="15900"/>
                  </a:cubicBezTo>
                  <a:cubicBezTo>
                    <a:pt x="6237" y="16877"/>
                    <a:pt x="6259" y="17856"/>
                    <a:pt x="6227" y="18833"/>
                  </a:cubicBezTo>
                  <a:cubicBezTo>
                    <a:pt x="6214" y="19260"/>
                    <a:pt x="6247" y="19688"/>
                    <a:pt x="6232" y="20114"/>
                  </a:cubicBezTo>
                  <a:cubicBezTo>
                    <a:pt x="6142" y="22924"/>
                    <a:pt x="6237" y="25736"/>
                    <a:pt x="6173" y="28547"/>
                  </a:cubicBezTo>
                  <a:cubicBezTo>
                    <a:pt x="6141" y="29961"/>
                    <a:pt x="6190" y="31376"/>
                    <a:pt x="6126" y="32788"/>
                  </a:cubicBezTo>
                  <a:cubicBezTo>
                    <a:pt x="6062" y="34202"/>
                    <a:pt x="6125" y="35617"/>
                    <a:pt x="6077" y="37030"/>
                  </a:cubicBezTo>
                  <a:cubicBezTo>
                    <a:pt x="6034" y="38280"/>
                    <a:pt x="5914" y="39525"/>
                    <a:pt x="5710" y="40760"/>
                  </a:cubicBezTo>
                  <a:cubicBezTo>
                    <a:pt x="5563" y="41640"/>
                    <a:pt x="5147" y="42368"/>
                    <a:pt x="4506" y="42979"/>
                  </a:cubicBezTo>
                  <a:cubicBezTo>
                    <a:pt x="4233" y="43239"/>
                    <a:pt x="3879" y="43357"/>
                    <a:pt x="3566" y="43548"/>
                  </a:cubicBezTo>
                  <a:cubicBezTo>
                    <a:pt x="3946" y="43437"/>
                    <a:pt x="4300" y="43266"/>
                    <a:pt x="4643" y="43070"/>
                  </a:cubicBezTo>
                  <a:cubicBezTo>
                    <a:pt x="4891" y="42931"/>
                    <a:pt x="5118" y="42767"/>
                    <a:pt x="5307" y="42549"/>
                  </a:cubicBezTo>
                  <a:cubicBezTo>
                    <a:pt x="5674" y="42123"/>
                    <a:pt x="5896" y="41628"/>
                    <a:pt x="6036" y="41092"/>
                  </a:cubicBezTo>
                  <a:cubicBezTo>
                    <a:pt x="6187" y="40520"/>
                    <a:pt x="6252" y="39931"/>
                    <a:pt x="6339" y="39346"/>
                  </a:cubicBezTo>
                  <a:cubicBezTo>
                    <a:pt x="6470" y="38463"/>
                    <a:pt x="6505" y="37573"/>
                    <a:pt x="6535" y="36681"/>
                  </a:cubicBezTo>
                  <a:cubicBezTo>
                    <a:pt x="6567" y="35730"/>
                    <a:pt x="6576" y="34778"/>
                    <a:pt x="6590" y="33826"/>
                  </a:cubicBezTo>
                  <a:cubicBezTo>
                    <a:pt x="6597" y="33381"/>
                    <a:pt x="6579" y="32935"/>
                    <a:pt x="6572" y="32489"/>
                  </a:cubicBezTo>
                  <a:cubicBezTo>
                    <a:pt x="6558" y="31658"/>
                    <a:pt x="6541" y="30827"/>
                    <a:pt x="6589" y="29994"/>
                  </a:cubicBezTo>
                  <a:cubicBezTo>
                    <a:pt x="6631" y="29258"/>
                    <a:pt x="6615" y="28520"/>
                    <a:pt x="6602" y="27781"/>
                  </a:cubicBezTo>
                  <a:cubicBezTo>
                    <a:pt x="6593" y="27232"/>
                    <a:pt x="6608" y="26684"/>
                    <a:pt x="6624" y="26135"/>
                  </a:cubicBezTo>
                  <a:cubicBezTo>
                    <a:pt x="6648" y="25286"/>
                    <a:pt x="6694" y="24438"/>
                    <a:pt x="6682" y="23589"/>
                  </a:cubicBezTo>
                  <a:cubicBezTo>
                    <a:pt x="6674" y="22972"/>
                    <a:pt x="6656" y="22355"/>
                    <a:pt x="6664" y="21738"/>
                  </a:cubicBezTo>
                  <a:cubicBezTo>
                    <a:pt x="6677" y="20890"/>
                    <a:pt x="6717" y="20041"/>
                    <a:pt x="6693" y="19191"/>
                  </a:cubicBezTo>
                  <a:cubicBezTo>
                    <a:pt x="6678" y="18712"/>
                    <a:pt x="6643" y="18234"/>
                    <a:pt x="6651" y="17753"/>
                  </a:cubicBezTo>
                  <a:cubicBezTo>
                    <a:pt x="6672" y="16595"/>
                    <a:pt x="6675" y="15439"/>
                    <a:pt x="6696" y="14283"/>
                  </a:cubicBezTo>
                  <a:cubicBezTo>
                    <a:pt x="6709" y="13598"/>
                    <a:pt x="6666" y="12913"/>
                    <a:pt x="6684" y="12227"/>
                  </a:cubicBezTo>
                  <a:cubicBezTo>
                    <a:pt x="6719" y="10958"/>
                    <a:pt x="6711" y="9689"/>
                    <a:pt x="6664" y="8419"/>
                  </a:cubicBezTo>
                  <a:cubicBezTo>
                    <a:pt x="6634" y="7580"/>
                    <a:pt x="6656" y="6740"/>
                    <a:pt x="6619" y="5899"/>
                  </a:cubicBezTo>
                  <a:cubicBezTo>
                    <a:pt x="6571" y="4761"/>
                    <a:pt x="6611" y="3620"/>
                    <a:pt x="6557" y="2482"/>
                  </a:cubicBezTo>
                  <a:cubicBezTo>
                    <a:pt x="6531" y="1949"/>
                    <a:pt x="6467" y="1428"/>
                    <a:pt x="6175" y="955"/>
                  </a:cubicBezTo>
                  <a:cubicBezTo>
                    <a:pt x="5866" y="458"/>
                    <a:pt x="5428" y="166"/>
                    <a:pt x="4864" y="48"/>
                  </a:cubicBezTo>
                  <a:cubicBezTo>
                    <a:pt x="4703" y="14"/>
                    <a:pt x="4543" y="1"/>
                    <a:pt x="4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53"/>
            <p:cNvSpPr/>
            <p:nvPr/>
          </p:nvSpPr>
          <p:spPr>
            <a:xfrm>
              <a:off x="2688150" y="3835650"/>
              <a:ext cx="88627" cy="917944"/>
            </a:xfrm>
            <a:custGeom>
              <a:avLst/>
              <a:gdLst/>
              <a:ahLst/>
              <a:cxnLst/>
              <a:rect l="l" t="t" r="r" b="b"/>
              <a:pathLst>
                <a:path w="2693" h="28016" extrusionOk="0">
                  <a:moveTo>
                    <a:pt x="2580" y="0"/>
                  </a:moveTo>
                  <a:cubicBezTo>
                    <a:pt x="2578" y="6"/>
                    <a:pt x="2575" y="11"/>
                    <a:pt x="2573" y="14"/>
                  </a:cubicBezTo>
                  <a:cubicBezTo>
                    <a:pt x="2573" y="1129"/>
                    <a:pt x="2572" y="2243"/>
                    <a:pt x="2573" y="3358"/>
                  </a:cubicBezTo>
                  <a:cubicBezTo>
                    <a:pt x="2573" y="3588"/>
                    <a:pt x="2478" y="3817"/>
                    <a:pt x="2531" y="4045"/>
                  </a:cubicBezTo>
                  <a:cubicBezTo>
                    <a:pt x="2577" y="4241"/>
                    <a:pt x="2563" y="4437"/>
                    <a:pt x="2574" y="4634"/>
                  </a:cubicBezTo>
                  <a:cubicBezTo>
                    <a:pt x="2596" y="5044"/>
                    <a:pt x="2530" y="5453"/>
                    <a:pt x="2525" y="5863"/>
                  </a:cubicBezTo>
                  <a:cubicBezTo>
                    <a:pt x="2492" y="8439"/>
                    <a:pt x="2573" y="11018"/>
                    <a:pt x="2477" y="13597"/>
                  </a:cubicBezTo>
                  <a:cubicBezTo>
                    <a:pt x="2424" y="15035"/>
                    <a:pt x="2504" y="16473"/>
                    <a:pt x="2430" y="17912"/>
                  </a:cubicBezTo>
                  <a:cubicBezTo>
                    <a:pt x="2381" y="18886"/>
                    <a:pt x="2408" y="19865"/>
                    <a:pt x="2425" y="20843"/>
                  </a:cubicBezTo>
                  <a:cubicBezTo>
                    <a:pt x="2434" y="21417"/>
                    <a:pt x="2355" y="21986"/>
                    <a:pt x="2367" y="22559"/>
                  </a:cubicBezTo>
                  <a:cubicBezTo>
                    <a:pt x="2367" y="22584"/>
                    <a:pt x="2366" y="22611"/>
                    <a:pt x="2362" y="22637"/>
                  </a:cubicBezTo>
                  <a:cubicBezTo>
                    <a:pt x="2290" y="23074"/>
                    <a:pt x="2279" y="23519"/>
                    <a:pt x="2222" y="23957"/>
                  </a:cubicBezTo>
                  <a:cubicBezTo>
                    <a:pt x="2159" y="24439"/>
                    <a:pt x="2105" y="24921"/>
                    <a:pt x="2008" y="25397"/>
                  </a:cubicBezTo>
                  <a:cubicBezTo>
                    <a:pt x="1798" y="26425"/>
                    <a:pt x="1222" y="27197"/>
                    <a:pt x="351" y="27767"/>
                  </a:cubicBezTo>
                  <a:cubicBezTo>
                    <a:pt x="232" y="27846"/>
                    <a:pt x="80" y="27881"/>
                    <a:pt x="0" y="28016"/>
                  </a:cubicBezTo>
                  <a:cubicBezTo>
                    <a:pt x="313" y="27825"/>
                    <a:pt x="668" y="27707"/>
                    <a:pt x="941" y="27447"/>
                  </a:cubicBezTo>
                  <a:cubicBezTo>
                    <a:pt x="1581" y="26836"/>
                    <a:pt x="1997" y="26109"/>
                    <a:pt x="2143" y="25228"/>
                  </a:cubicBezTo>
                  <a:cubicBezTo>
                    <a:pt x="2348" y="23993"/>
                    <a:pt x="2467" y="22747"/>
                    <a:pt x="2510" y="21498"/>
                  </a:cubicBezTo>
                  <a:cubicBezTo>
                    <a:pt x="2560" y="20084"/>
                    <a:pt x="2497" y="18670"/>
                    <a:pt x="2560" y="17257"/>
                  </a:cubicBezTo>
                  <a:cubicBezTo>
                    <a:pt x="2622" y="15844"/>
                    <a:pt x="2573" y="14429"/>
                    <a:pt x="2606" y="13015"/>
                  </a:cubicBezTo>
                  <a:cubicBezTo>
                    <a:pt x="2672" y="10206"/>
                    <a:pt x="2575" y="7393"/>
                    <a:pt x="2666" y="4582"/>
                  </a:cubicBezTo>
                  <a:cubicBezTo>
                    <a:pt x="2680" y="4156"/>
                    <a:pt x="2646" y="3729"/>
                    <a:pt x="2661" y="3301"/>
                  </a:cubicBezTo>
                  <a:cubicBezTo>
                    <a:pt x="2693" y="2325"/>
                    <a:pt x="2673" y="1346"/>
                    <a:pt x="2670" y="368"/>
                  </a:cubicBezTo>
                  <a:cubicBezTo>
                    <a:pt x="2670" y="241"/>
                    <a:pt x="2678" y="109"/>
                    <a:pt x="2584" y="1"/>
                  </a:cubicBezTo>
                  <a:cubicBezTo>
                    <a:pt x="2583" y="0"/>
                    <a:pt x="2582" y="0"/>
                    <a:pt x="258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53"/>
            <p:cNvSpPr/>
            <p:nvPr/>
          </p:nvSpPr>
          <p:spPr>
            <a:xfrm>
              <a:off x="2570733" y="3359873"/>
              <a:ext cx="206509" cy="415815"/>
            </a:xfrm>
            <a:custGeom>
              <a:avLst/>
              <a:gdLst/>
              <a:ahLst/>
              <a:cxnLst/>
              <a:rect l="l" t="t" r="r" b="b"/>
              <a:pathLst>
                <a:path w="6274" h="12633" extrusionOk="0">
                  <a:moveTo>
                    <a:pt x="3591" y="0"/>
                  </a:moveTo>
                  <a:cubicBezTo>
                    <a:pt x="3117" y="0"/>
                    <a:pt x="2639" y="88"/>
                    <a:pt x="2156" y="272"/>
                  </a:cubicBezTo>
                  <a:cubicBezTo>
                    <a:pt x="1305" y="599"/>
                    <a:pt x="590" y="1107"/>
                    <a:pt x="1" y="1799"/>
                  </a:cubicBezTo>
                  <a:lnTo>
                    <a:pt x="1" y="1801"/>
                  </a:lnTo>
                  <a:cubicBezTo>
                    <a:pt x="270" y="1580"/>
                    <a:pt x="545" y="1365"/>
                    <a:pt x="811" y="1138"/>
                  </a:cubicBezTo>
                  <a:cubicBezTo>
                    <a:pt x="1336" y="693"/>
                    <a:pt x="1957" y="430"/>
                    <a:pt x="2598" y="212"/>
                  </a:cubicBezTo>
                  <a:cubicBezTo>
                    <a:pt x="2870" y="121"/>
                    <a:pt x="3153" y="102"/>
                    <a:pt x="3437" y="102"/>
                  </a:cubicBezTo>
                  <a:cubicBezTo>
                    <a:pt x="3564" y="102"/>
                    <a:pt x="3692" y="106"/>
                    <a:pt x="3818" y="108"/>
                  </a:cubicBezTo>
                  <a:cubicBezTo>
                    <a:pt x="4337" y="117"/>
                    <a:pt x="4829" y="255"/>
                    <a:pt x="5303" y="461"/>
                  </a:cubicBezTo>
                  <a:cubicBezTo>
                    <a:pt x="5549" y="568"/>
                    <a:pt x="5698" y="754"/>
                    <a:pt x="5778" y="1003"/>
                  </a:cubicBezTo>
                  <a:cubicBezTo>
                    <a:pt x="5876" y="1305"/>
                    <a:pt x="5933" y="1619"/>
                    <a:pt x="5931" y="1934"/>
                  </a:cubicBezTo>
                  <a:cubicBezTo>
                    <a:pt x="5923" y="2635"/>
                    <a:pt x="5945" y="3335"/>
                    <a:pt x="5896" y="4037"/>
                  </a:cubicBezTo>
                  <a:cubicBezTo>
                    <a:pt x="5857" y="4622"/>
                    <a:pt x="5868" y="5215"/>
                    <a:pt x="5922" y="5807"/>
                  </a:cubicBezTo>
                  <a:cubicBezTo>
                    <a:pt x="5970" y="6349"/>
                    <a:pt x="5997" y="6896"/>
                    <a:pt x="6030" y="7440"/>
                  </a:cubicBezTo>
                  <a:cubicBezTo>
                    <a:pt x="6068" y="8045"/>
                    <a:pt x="6023" y="8653"/>
                    <a:pt x="6081" y="9260"/>
                  </a:cubicBezTo>
                  <a:cubicBezTo>
                    <a:pt x="6132" y="9777"/>
                    <a:pt x="6083" y="10301"/>
                    <a:pt x="6128" y="10823"/>
                  </a:cubicBezTo>
                  <a:cubicBezTo>
                    <a:pt x="6177" y="11418"/>
                    <a:pt x="6115" y="12020"/>
                    <a:pt x="6190" y="12616"/>
                  </a:cubicBezTo>
                  <a:cubicBezTo>
                    <a:pt x="6193" y="12621"/>
                    <a:pt x="6195" y="12627"/>
                    <a:pt x="6198" y="12633"/>
                  </a:cubicBezTo>
                  <a:cubicBezTo>
                    <a:pt x="6274" y="12553"/>
                    <a:pt x="6274" y="12453"/>
                    <a:pt x="6263" y="12353"/>
                  </a:cubicBezTo>
                  <a:cubicBezTo>
                    <a:pt x="6193" y="11671"/>
                    <a:pt x="6220" y="10985"/>
                    <a:pt x="6197" y="10301"/>
                  </a:cubicBezTo>
                  <a:cubicBezTo>
                    <a:pt x="6166" y="9386"/>
                    <a:pt x="6097" y="8469"/>
                    <a:pt x="6129" y="7553"/>
                  </a:cubicBezTo>
                  <a:cubicBezTo>
                    <a:pt x="6131" y="7493"/>
                    <a:pt x="6125" y="7432"/>
                    <a:pt x="6120" y="7373"/>
                  </a:cubicBezTo>
                  <a:cubicBezTo>
                    <a:pt x="6031" y="6332"/>
                    <a:pt x="5933" y="5288"/>
                    <a:pt x="5984" y="4245"/>
                  </a:cubicBezTo>
                  <a:cubicBezTo>
                    <a:pt x="6021" y="3509"/>
                    <a:pt x="6027" y="2772"/>
                    <a:pt x="6027" y="2036"/>
                  </a:cubicBezTo>
                  <a:cubicBezTo>
                    <a:pt x="6027" y="1684"/>
                    <a:pt x="5979" y="1335"/>
                    <a:pt x="5870" y="999"/>
                  </a:cubicBezTo>
                  <a:cubicBezTo>
                    <a:pt x="5784" y="735"/>
                    <a:pt x="5633" y="516"/>
                    <a:pt x="5377" y="402"/>
                  </a:cubicBezTo>
                  <a:cubicBezTo>
                    <a:pt x="4787" y="141"/>
                    <a:pt x="4192" y="0"/>
                    <a:pt x="359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53"/>
            <p:cNvSpPr/>
            <p:nvPr/>
          </p:nvSpPr>
          <p:spPr>
            <a:xfrm>
              <a:off x="2037544" y="3063804"/>
              <a:ext cx="236659" cy="193046"/>
            </a:xfrm>
            <a:custGeom>
              <a:avLst/>
              <a:gdLst/>
              <a:ahLst/>
              <a:cxnLst/>
              <a:rect l="l" t="t" r="r" b="b"/>
              <a:pathLst>
                <a:path w="7190" h="5865" extrusionOk="0">
                  <a:moveTo>
                    <a:pt x="5376" y="1"/>
                  </a:moveTo>
                  <a:cubicBezTo>
                    <a:pt x="5308" y="1"/>
                    <a:pt x="5239" y="6"/>
                    <a:pt x="5168" y="17"/>
                  </a:cubicBezTo>
                  <a:cubicBezTo>
                    <a:pt x="4619" y="108"/>
                    <a:pt x="4077" y="233"/>
                    <a:pt x="3532" y="336"/>
                  </a:cubicBezTo>
                  <a:cubicBezTo>
                    <a:pt x="2580" y="514"/>
                    <a:pt x="1630" y="694"/>
                    <a:pt x="691" y="925"/>
                  </a:cubicBezTo>
                  <a:cubicBezTo>
                    <a:pt x="453" y="983"/>
                    <a:pt x="208" y="1029"/>
                    <a:pt x="0" y="1175"/>
                  </a:cubicBezTo>
                  <a:cubicBezTo>
                    <a:pt x="266" y="1316"/>
                    <a:pt x="447" y="1529"/>
                    <a:pt x="596" y="1788"/>
                  </a:cubicBezTo>
                  <a:cubicBezTo>
                    <a:pt x="909" y="2332"/>
                    <a:pt x="1097" y="2928"/>
                    <a:pt x="1335" y="3503"/>
                  </a:cubicBezTo>
                  <a:cubicBezTo>
                    <a:pt x="1643" y="4253"/>
                    <a:pt x="1966" y="4995"/>
                    <a:pt x="2246" y="5756"/>
                  </a:cubicBezTo>
                  <a:cubicBezTo>
                    <a:pt x="2261" y="5795"/>
                    <a:pt x="2290" y="5828"/>
                    <a:pt x="2311" y="5865"/>
                  </a:cubicBezTo>
                  <a:cubicBezTo>
                    <a:pt x="2332" y="5849"/>
                    <a:pt x="2354" y="5834"/>
                    <a:pt x="2369" y="5814"/>
                  </a:cubicBezTo>
                  <a:cubicBezTo>
                    <a:pt x="2912" y="5062"/>
                    <a:pt x="3586" y="4450"/>
                    <a:pt x="4352" y="3930"/>
                  </a:cubicBezTo>
                  <a:cubicBezTo>
                    <a:pt x="4808" y="3621"/>
                    <a:pt x="5316" y="3412"/>
                    <a:pt x="5801" y="3158"/>
                  </a:cubicBezTo>
                  <a:cubicBezTo>
                    <a:pt x="6120" y="2990"/>
                    <a:pt x="6457" y="2864"/>
                    <a:pt x="6804" y="2765"/>
                  </a:cubicBezTo>
                  <a:cubicBezTo>
                    <a:pt x="6933" y="2728"/>
                    <a:pt x="7070" y="2710"/>
                    <a:pt x="7189" y="2634"/>
                  </a:cubicBezTo>
                  <a:cubicBezTo>
                    <a:pt x="7001" y="2092"/>
                    <a:pt x="6819" y="1557"/>
                    <a:pt x="6628" y="1026"/>
                  </a:cubicBezTo>
                  <a:cubicBezTo>
                    <a:pt x="6537" y="776"/>
                    <a:pt x="6410" y="542"/>
                    <a:pt x="6248" y="329"/>
                  </a:cubicBezTo>
                  <a:cubicBezTo>
                    <a:pt x="6181" y="241"/>
                    <a:pt x="6112" y="147"/>
                    <a:pt x="6000" y="114"/>
                  </a:cubicBezTo>
                  <a:cubicBezTo>
                    <a:pt x="5794" y="52"/>
                    <a:pt x="5591" y="1"/>
                    <a:pt x="5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53"/>
            <p:cNvSpPr/>
            <p:nvPr/>
          </p:nvSpPr>
          <p:spPr>
            <a:xfrm>
              <a:off x="2344838" y="3554532"/>
              <a:ext cx="151475" cy="1284541"/>
            </a:xfrm>
            <a:custGeom>
              <a:avLst/>
              <a:gdLst/>
              <a:ahLst/>
              <a:cxnLst/>
              <a:rect l="l" t="t" r="r" b="b"/>
              <a:pathLst>
                <a:path w="4602" h="39026" extrusionOk="0">
                  <a:moveTo>
                    <a:pt x="4602" y="0"/>
                  </a:moveTo>
                  <a:cubicBezTo>
                    <a:pt x="4468" y="233"/>
                    <a:pt x="4373" y="483"/>
                    <a:pt x="4272" y="732"/>
                  </a:cubicBezTo>
                  <a:cubicBezTo>
                    <a:pt x="4413" y="799"/>
                    <a:pt x="4393" y="930"/>
                    <a:pt x="4379" y="1044"/>
                  </a:cubicBezTo>
                  <a:cubicBezTo>
                    <a:pt x="4189" y="2551"/>
                    <a:pt x="4166" y="4065"/>
                    <a:pt x="4130" y="5584"/>
                  </a:cubicBezTo>
                  <a:cubicBezTo>
                    <a:pt x="4102" y="6775"/>
                    <a:pt x="4144" y="7968"/>
                    <a:pt x="4083" y="9156"/>
                  </a:cubicBezTo>
                  <a:cubicBezTo>
                    <a:pt x="4016" y="10486"/>
                    <a:pt x="4091" y="11815"/>
                    <a:pt x="4033" y="13143"/>
                  </a:cubicBezTo>
                  <a:cubicBezTo>
                    <a:pt x="3985" y="14214"/>
                    <a:pt x="4033" y="15287"/>
                    <a:pt x="3978" y="16356"/>
                  </a:cubicBezTo>
                  <a:cubicBezTo>
                    <a:pt x="3937" y="17154"/>
                    <a:pt x="3973" y="17950"/>
                    <a:pt x="3933" y="18747"/>
                  </a:cubicBezTo>
                  <a:cubicBezTo>
                    <a:pt x="3872" y="19987"/>
                    <a:pt x="3852" y="21230"/>
                    <a:pt x="3820" y="22471"/>
                  </a:cubicBezTo>
                  <a:cubicBezTo>
                    <a:pt x="3803" y="23131"/>
                    <a:pt x="3821" y="23793"/>
                    <a:pt x="3777" y="24449"/>
                  </a:cubicBezTo>
                  <a:cubicBezTo>
                    <a:pt x="3703" y="25572"/>
                    <a:pt x="3780" y="26697"/>
                    <a:pt x="3720" y="27817"/>
                  </a:cubicBezTo>
                  <a:cubicBezTo>
                    <a:pt x="3666" y="28846"/>
                    <a:pt x="3726" y="29875"/>
                    <a:pt x="3672" y="30902"/>
                  </a:cubicBezTo>
                  <a:cubicBezTo>
                    <a:pt x="3618" y="31897"/>
                    <a:pt x="3681" y="32893"/>
                    <a:pt x="3615" y="33884"/>
                  </a:cubicBezTo>
                  <a:cubicBezTo>
                    <a:pt x="3566" y="34636"/>
                    <a:pt x="3598" y="35391"/>
                    <a:pt x="3539" y="36145"/>
                  </a:cubicBezTo>
                  <a:cubicBezTo>
                    <a:pt x="3460" y="37170"/>
                    <a:pt x="2928" y="37874"/>
                    <a:pt x="2088" y="38374"/>
                  </a:cubicBezTo>
                  <a:cubicBezTo>
                    <a:pt x="1587" y="38673"/>
                    <a:pt x="1053" y="38913"/>
                    <a:pt x="447" y="38918"/>
                  </a:cubicBezTo>
                  <a:cubicBezTo>
                    <a:pt x="420" y="38918"/>
                    <a:pt x="393" y="38919"/>
                    <a:pt x="365" y="38919"/>
                  </a:cubicBezTo>
                  <a:cubicBezTo>
                    <a:pt x="265" y="38919"/>
                    <a:pt x="166" y="38908"/>
                    <a:pt x="91" y="38817"/>
                  </a:cubicBezTo>
                  <a:cubicBezTo>
                    <a:pt x="45" y="38879"/>
                    <a:pt x="15" y="38949"/>
                    <a:pt x="0" y="39025"/>
                  </a:cubicBezTo>
                  <a:cubicBezTo>
                    <a:pt x="82" y="38962"/>
                    <a:pt x="173" y="38956"/>
                    <a:pt x="271" y="38954"/>
                  </a:cubicBezTo>
                  <a:cubicBezTo>
                    <a:pt x="1481" y="38927"/>
                    <a:pt x="2465" y="38429"/>
                    <a:pt x="3162" y="37445"/>
                  </a:cubicBezTo>
                  <a:cubicBezTo>
                    <a:pt x="3506" y="36961"/>
                    <a:pt x="3580" y="36361"/>
                    <a:pt x="3635" y="35779"/>
                  </a:cubicBezTo>
                  <a:cubicBezTo>
                    <a:pt x="3721" y="34866"/>
                    <a:pt x="3736" y="33949"/>
                    <a:pt x="3777" y="33033"/>
                  </a:cubicBezTo>
                  <a:cubicBezTo>
                    <a:pt x="3790" y="32736"/>
                    <a:pt x="3783" y="32435"/>
                    <a:pt x="3790" y="32136"/>
                  </a:cubicBezTo>
                  <a:cubicBezTo>
                    <a:pt x="3835" y="30448"/>
                    <a:pt x="3830" y="28758"/>
                    <a:pt x="3858" y="27070"/>
                  </a:cubicBezTo>
                  <a:cubicBezTo>
                    <a:pt x="3878" y="25921"/>
                    <a:pt x="3856" y="24772"/>
                    <a:pt x="3909" y="23624"/>
                  </a:cubicBezTo>
                  <a:cubicBezTo>
                    <a:pt x="3949" y="22758"/>
                    <a:pt x="3911" y="21890"/>
                    <a:pt x="3954" y="21027"/>
                  </a:cubicBezTo>
                  <a:cubicBezTo>
                    <a:pt x="4018" y="19689"/>
                    <a:pt x="4038" y="18353"/>
                    <a:pt x="4067" y="17017"/>
                  </a:cubicBezTo>
                  <a:cubicBezTo>
                    <a:pt x="4082" y="16357"/>
                    <a:pt x="4082" y="15697"/>
                    <a:pt x="4104" y="15038"/>
                  </a:cubicBezTo>
                  <a:cubicBezTo>
                    <a:pt x="4175" y="12989"/>
                    <a:pt x="4109" y="10937"/>
                    <a:pt x="4167" y="8889"/>
                  </a:cubicBezTo>
                  <a:cubicBezTo>
                    <a:pt x="4213" y="7310"/>
                    <a:pt x="4152" y="5734"/>
                    <a:pt x="4214" y="4158"/>
                  </a:cubicBezTo>
                  <a:cubicBezTo>
                    <a:pt x="4258" y="3012"/>
                    <a:pt x="4267" y="1862"/>
                    <a:pt x="4425" y="722"/>
                  </a:cubicBezTo>
                  <a:cubicBezTo>
                    <a:pt x="4459" y="478"/>
                    <a:pt x="4518" y="235"/>
                    <a:pt x="46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53"/>
            <p:cNvSpPr/>
            <p:nvPr/>
          </p:nvSpPr>
          <p:spPr>
            <a:xfrm>
              <a:off x="2345035" y="3554664"/>
              <a:ext cx="151376" cy="1285956"/>
            </a:xfrm>
            <a:custGeom>
              <a:avLst/>
              <a:gdLst/>
              <a:ahLst/>
              <a:cxnLst/>
              <a:rect l="l" t="t" r="r" b="b"/>
              <a:pathLst>
                <a:path w="4599" h="39069" extrusionOk="0">
                  <a:moveTo>
                    <a:pt x="4598" y="0"/>
                  </a:moveTo>
                  <a:lnTo>
                    <a:pt x="4598" y="0"/>
                  </a:lnTo>
                  <a:cubicBezTo>
                    <a:pt x="4514" y="234"/>
                    <a:pt x="4457" y="476"/>
                    <a:pt x="4421" y="723"/>
                  </a:cubicBezTo>
                  <a:cubicBezTo>
                    <a:pt x="4263" y="1861"/>
                    <a:pt x="4255" y="3011"/>
                    <a:pt x="4210" y="4157"/>
                  </a:cubicBezTo>
                  <a:cubicBezTo>
                    <a:pt x="4148" y="5734"/>
                    <a:pt x="4208" y="7312"/>
                    <a:pt x="4163" y="8889"/>
                  </a:cubicBezTo>
                  <a:cubicBezTo>
                    <a:pt x="4104" y="10938"/>
                    <a:pt x="4171" y="12988"/>
                    <a:pt x="4101" y="15038"/>
                  </a:cubicBezTo>
                  <a:cubicBezTo>
                    <a:pt x="4079" y="15698"/>
                    <a:pt x="4079" y="16357"/>
                    <a:pt x="4064" y="17017"/>
                  </a:cubicBezTo>
                  <a:cubicBezTo>
                    <a:pt x="4033" y="18353"/>
                    <a:pt x="4015" y="19689"/>
                    <a:pt x="3950" y="21026"/>
                  </a:cubicBezTo>
                  <a:cubicBezTo>
                    <a:pt x="3910" y="21891"/>
                    <a:pt x="3947" y="22757"/>
                    <a:pt x="3905" y="23623"/>
                  </a:cubicBezTo>
                  <a:cubicBezTo>
                    <a:pt x="3852" y="24770"/>
                    <a:pt x="3874" y="25920"/>
                    <a:pt x="3854" y="27069"/>
                  </a:cubicBezTo>
                  <a:cubicBezTo>
                    <a:pt x="3826" y="28758"/>
                    <a:pt x="3831" y="30447"/>
                    <a:pt x="3787" y="32136"/>
                  </a:cubicBezTo>
                  <a:cubicBezTo>
                    <a:pt x="3779" y="32435"/>
                    <a:pt x="3787" y="32736"/>
                    <a:pt x="3774" y="33032"/>
                  </a:cubicBezTo>
                  <a:cubicBezTo>
                    <a:pt x="3732" y="33947"/>
                    <a:pt x="3718" y="34865"/>
                    <a:pt x="3631" y="35778"/>
                  </a:cubicBezTo>
                  <a:cubicBezTo>
                    <a:pt x="3576" y="36361"/>
                    <a:pt x="3502" y="36962"/>
                    <a:pt x="3160" y="37445"/>
                  </a:cubicBezTo>
                  <a:cubicBezTo>
                    <a:pt x="2461" y="38430"/>
                    <a:pt x="1480" y="38926"/>
                    <a:pt x="267" y="38953"/>
                  </a:cubicBezTo>
                  <a:cubicBezTo>
                    <a:pt x="170" y="38956"/>
                    <a:pt x="80" y="38963"/>
                    <a:pt x="1" y="39025"/>
                  </a:cubicBezTo>
                  <a:cubicBezTo>
                    <a:pt x="137" y="39035"/>
                    <a:pt x="278" y="39068"/>
                    <a:pt x="416" y="39068"/>
                  </a:cubicBezTo>
                  <a:cubicBezTo>
                    <a:pt x="446" y="39068"/>
                    <a:pt x="476" y="39066"/>
                    <a:pt x="506" y="39063"/>
                  </a:cubicBezTo>
                  <a:cubicBezTo>
                    <a:pt x="1256" y="38966"/>
                    <a:pt x="1946" y="38714"/>
                    <a:pt x="2549" y="38239"/>
                  </a:cubicBezTo>
                  <a:cubicBezTo>
                    <a:pt x="3050" y="37844"/>
                    <a:pt x="3414" y="37366"/>
                    <a:pt x="3559" y="36737"/>
                  </a:cubicBezTo>
                  <a:cubicBezTo>
                    <a:pt x="3649" y="36345"/>
                    <a:pt x="3722" y="35955"/>
                    <a:pt x="3742" y="35548"/>
                  </a:cubicBezTo>
                  <a:cubicBezTo>
                    <a:pt x="3772" y="34892"/>
                    <a:pt x="3820" y="34234"/>
                    <a:pt x="3846" y="33577"/>
                  </a:cubicBezTo>
                  <a:cubicBezTo>
                    <a:pt x="3862" y="33143"/>
                    <a:pt x="3857" y="32710"/>
                    <a:pt x="3877" y="32276"/>
                  </a:cubicBezTo>
                  <a:cubicBezTo>
                    <a:pt x="3910" y="31566"/>
                    <a:pt x="3904" y="30855"/>
                    <a:pt x="3930" y="30146"/>
                  </a:cubicBezTo>
                  <a:cubicBezTo>
                    <a:pt x="3975" y="28870"/>
                    <a:pt x="3915" y="27593"/>
                    <a:pt x="3979" y="26316"/>
                  </a:cubicBezTo>
                  <a:cubicBezTo>
                    <a:pt x="4033" y="25228"/>
                    <a:pt x="3960" y="24140"/>
                    <a:pt x="4033" y="23053"/>
                  </a:cubicBezTo>
                  <a:cubicBezTo>
                    <a:pt x="4064" y="22592"/>
                    <a:pt x="4040" y="22127"/>
                    <a:pt x="4043" y="21663"/>
                  </a:cubicBezTo>
                  <a:cubicBezTo>
                    <a:pt x="4044" y="21345"/>
                    <a:pt x="4017" y="21025"/>
                    <a:pt x="4055" y="20712"/>
                  </a:cubicBezTo>
                  <a:cubicBezTo>
                    <a:pt x="4127" y="20159"/>
                    <a:pt x="4087" y="19602"/>
                    <a:pt x="4132" y="19046"/>
                  </a:cubicBezTo>
                  <a:cubicBezTo>
                    <a:pt x="4197" y="18228"/>
                    <a:pt x="4135" y="17403"/>
                    <a:pt x="4183" y="16581"/>
                  </a:cubicBezTo>
                  <a:cubicBezTo>
                    <a:pt x="4242" y="15572"/>
                    <a:pt x="4198" y="14560"/>
                    <a:pt x="4235" y="13550"/>
                  </a:cubicBezTo>
                  <a:cubicBezTo>
                    <a:pt x="4300" y="11786"/>
                    <a:pt x="4223" y="10019"/>
                    <a:pt x="4287" y="8253"/>
                  </a:cubicBezTo>
                  <a:cubicBezTo>
                    <a:pt x="4346" y="6652"/>
                    <a:pt x="4257" y="5049"/>
                    <a:pt x="4343" y="3447"/>
                  </a:cubicBezTo>
                  <a:cubicBezTo>
                    <a:pt x="4375" y="2858"/>
                    <a:pt x="4430" y="2269"/>
                    <a:pt x="4406" y="1677"/>
                  </a:cubicBezTo>
                  <a:cubicBezTo>
                    <a:pt x="4404" y="1635"/>
                    <a:pt x="4411" y="1592"/>
                    <a:pt x="4416" y="1549"/>
                  </a:cubicBezTo>
                  <a:cubicBezTo>
                    <a:pt x="4478" y="1033"/>
                    <a:pt x="4537" y="516"/>
                    <a:pt x="4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53"/>
            <p:cNvSpPr/>
            <p:nvPr/>
          </p:nvSpPr>
          <p:spPr>
            <a:xfrm>
              <a:off x="2347998" y="3578659"/>
              <a:ext cx="142226" cy="1256925"/>
            </a:xfrm>
            <a:custGeom>
              <a:avLst/>
              <a:gdLst/>
              <a:ahLst/>
              <a:cxnLst/>
              <a:rect l="l" t="t" r="r" b="b"/>
              <a:pathLst>
                <a:path w="4321" h="38187" extrusionOk="0">
                  <a:moveTo>
                    <a:pt x="4180" y="0"/>
                  </a:moveTo>
                  <a:cubicBezTo>
                    <a:pt x="4234" y="115"/>
                    <a:pt x="4205" y="232"/>
                    <a:pt x="4191" y="352"/>
                  </a:cubicBezTo>
                  <a:cubicBezTo>
                    <a:pt x="4136" y="767"/>
                    <a:pt x="4071" y="1179"/>
                    <a:pt x="4058" y="1598"/>
                  </a:cubicBezTo>
                  <a:cubicBezTo>
                    <a:pt x="4054" y="1710"/>
                    <a:pt x="4069" y="1825"/>
                    <a:pt x="4045" y="1932"/>
                  </a:cubicBezTo>
                  <a:cubicBezTo>
                    <a:pt x="3970" y="2304"/>
                    <a:pt x="3992" y="2682"/>
                    <a:pt x="3968" y="3056"/>
                  </a:cubicBezTo>
                  <a:cubicBezTo>
                    <a:pt x="3911" y="3858"/>
                    <a:pt x="3955" y="4663"/>
                    <a:pt x="3917" y="5470"/>
                  </a:cubicBezTo>
                  <a:cubicBezTo>
                    <a:pt x="3859" y="6719"/>
                    <a:pt x="3917" y="7971"/>
                    <a:pt x="3859" y="9221"/>
                  </a:cubicBezTo>
                  <a:cubicBezTo>
                    <a:pt x="3801" y="10514"/>
                    <a:pt x="3863" y="11808"/>
                    <a:pt x="3815" y="13102"/>
                  </a:cubicBezTo>
                  <a:cubicBezTo>
                    <a:pt x="3767" y="14420"/>
                    <a:pt x="3794" y="15741"/>
                    <a:pt x="3748" y="17060"/>
                  </a:cubicBezTo>
                  <a:cubicBezTo>
                    <a:pt x="3731" y="17546"/>
                    <a:pt x="3759" y="18035"/>
                    <a:pt x="3709" y="18523"/>
                  </a:cubicBezTo>
                  <a:cubicBezTo>
                    <a:pt x="3661" y="18998"/>
                    <a:pt x="3688" y="19479"/>
                    <a:pt x="3655" y="19959"/>
                  </a:cubicBezTo>
                  <a:cubicBezTo>
                    <a:pt x="3603" y="20694"/>
                    <a:pt x="3662" y="21431"/>
                    <a:pt x="3606" y="22168"/>
                  </a:cubicBezTo>
                  <a:cubicBezTo>
                    <a:pt x="3548" y="22893"/>
                    <a:pt x="3596" y="23622"/>
                    <a:pt x="3555" y="24350"/>
                  </a:cubicBezTo>
                  <a:cubicBezTo>
                    <a:pt x="3492" y="25445"/>
                    <a:pt x="3565" y="26542"/>
                    <a:pt x="3502" y="27639"/>
                  </a:cubicBezTo>
                  <a:cubicBezTo>
                    <a:pt x="3440" y="28682"/>
                    <a:pt x="3508" y="29729"/>
                    <a:pt x="3453" y="30774"/>
                  </a:cubicBezTo>
                  <a:cubicBezTo>
                    <a:pt x="3394" y="31877"/>
                    <a:pt x="3459" y="32984"/>
                    <a:pt x="3390" y="34089"/>
                  </a:cubicBezTo>
                  <a:cubicBezTo>
                    <a:pt x="3362" y="34532"/>
                    <a:pt x="3398" y="34977"/>
                    <a:pt x="3343" y="35422"/>
                  </a:cubicBezTo>
                  <a:cubicBezTo>
                    <a:pt x="3265" y="36062"/>
                    <a:pt x="3090" y="36631"/>
                    <a:pt x="2579" y="37075"/>
                  </a:cubicBezTo>
                  <a:cubicBezTo>
                    <a:pt x="1881" y="37682"/>
                    <a:pt x="1118" y="38089"/>
                    <a:pt x="190" y="38089"/>
                  </a:cubicBezTo>
                  <a:cubicBezTo>
                    <a:pt x="128" y="38089"/>
                    <a:pt x="64" y="38087"/>
                    <a:pt x="0" y="38084"/>
                  </a:cubicBezTo>
                  <a:lnTo>
                    <a:pt x="0" y="38084"/>
                  </a:lnTo>
                  <a:cubicBezTo>
                    <a:pt x="74" y="38177"/>
                    <a:pt x="175" y="38186"/>
                    <a:pt x="278" y="38186"/>
                  </a:cubicBezTo>
                  <a:cubicBezTo>
                    <a:pt x="304" y="38186"/>
                    <a:pt x="330" y="38186"/>
                    <a:pt x="356" y="38186"/>
                  </a:cubicBezTo>
                  <a:cubicBezTo>
                    <a:pt x="960" y="38181"/>
                    <a:pt x="1496" y="37941"/>
                    <a:pt x="1996" y="37642"/>
                  </a:cubicBezTo>
                  <a:cubicBezTo>
                    <a:pt x="2837" y="37142"/>
                    <a:pt x="3369" y="36439"/>
                    <a:pt x="3447" y="35413"/>
                  </a:cubicBezTo>
                  <a:cubicBezTo>
                    <a:pt x="3505" y="34659"/>
                    <a:pt x="3474" y="33907"/>
                    <a:pt x="3523" y="33152"/>
                  </a:cubicBezTo>
                  <a:cubicBezTo>
                    <a:pt x="3588" y="32162"/>
                    <a:pt x="3527" y="31165"/>
                    <a:pt x="3580" y="30170"/>
                  </a:cubicBezTo>
                  <a:cubicBezTo>
                    <a:pt x="3636" y="29143"/>
                    <a:pt x="3574" y="28115"/>
                    <a:pt x="3628" y="27085"/>
                  </a:cubicBezTo>
                  <a:cubicBezTo>
                    <a:pt x="3688" y="25964"/>
                    <a:pt x="3611" y="24840"/>
                    <a:pt x="3686" y="23717"/>
                  </a:cubicBezTo>
                  <a:cubicBezTo>
                    <a:pt x="3728" y="23061"/>
                    <a:pt x="3709" y="22398"/>
                    <a:pt x="3728" y="21739"/>
                  </a:cubicBezTo>
                  <a:cubicBezTo>
                    <a:pt x="3760" y="20498"/>
                    <a:pt x="3779" y="19255"/>
                    <a:pt x="3841" y="18015"/>
                  </a:cubicBezTo>
                  <a:cubicBezTo>
                    <a:pt x="3880" y="17220"/>
                    <a:pt x="3845" y="16422"/>
                    <a:pt x="3886" y="15624"/>
                  </a:cubicBezTo>
                  <a:cubicBezTo>
                    <a:pt x="3941" y="14555"/>
                    <a:pt x="3893" y="13482"/>
                    <a:pt x="3941" y="12411"/>
                  </a:cubicBezTo>
                  <a:cubicBezTo>
                    <a:pt x="4000" y="11083"/>
                    <a:pt x="3923" y="9754"/>
                    <a:pt x="3991" y="8424"/>
                  </a:cubicBezTo>
                  <a:cubicBezTo>
                    <a:pt x="4053" y="7236"/>
                    <a:pt x="4010" y="6043"/>
                    <a:pt x="4038" y="4852"/>
                  </a:cubicBezTo>
                  <a:cubicBezTo>
                    <a:pt x="4074" y="3333"/>
                    <a:pt x="4096" y="1821"/>
                    <a:pt x="4287" y="312"/>
                  </a:cubicBezTo>
                  <a:cubicBezTo>
                    <a:pt x="4301" y="198"/>
                    <a:pt x="4321" y="67"/>
                    <a:pt x="418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53"/>
            <p:cNvSpPr/>
            <p:nvPr/>
          </p:nvSpPr>
          <p:spPr>
            <a:xfrm>
              <a:off x="2120424" y="3152444"/>
              <a:ext cx="415453" cy="121983"/>
            </a:xfrm>
            <a:custGeom>
              <a:avLst/>
              <a:gdLst/>
              <a:ahLst/>
              <a:cxnLst/>
              <a:rect l="l" t="t" r="r" b="b"/>
              <a:pathLst>
                <a:path w="12622" h="3706" extrusionOk="0">
                  <a:moveTo>
                    <a:pt x="6576" y="0"/>
                  </a:moveTo>
                  <a:cubicBezTo>
                    <a:pt x="5654" y="0"/>
                    <a:pt x="4741" y="179"/>
                    <a:pt x="3847" y="515"/>
                  </a:cubicBezTo>
                  <a:cubicBezTo>
                    <a:pt x="2473" y="1032"/>
                    <a:pt x="1256" y="1810"/>
                    <a:pt x="297" y="2944"/>
                  </a:cubicBezTo>
                  <a:cubicBezTo>
                    <a:pt x="210" y="3046"/>
                    <a:pt x="117" y="3145"/>
                    <a:pt x="1" y="3274"/>
                  </a:cubicBezTo>
                  <a:cubicBezTo>
                    <a:pt x="196" y="3308"/>
                    <a:pt x="376" y="3316"/>
                    <a:pt x="550" y="3316"/>
                  </a:cubicBezTo>
                  <a:cubicBezTo>
                    <a:pt x="645" y="3316"/>
                    <a:pt x="738" y="3314"/>
                    <a:pt x="831" y="3312"/>
                  </a:cubicBezTo>
                  <a:cubicBezTo>
                    <a:pt x="1528" y="2482"/>
                    <a:pt x="2381" y="1875"/>
                    <a:pt x="3383" y="1464"/>
                  </a:cubicBezTo>
                  <a:cubicBezTo>
                    <a:pt x="3971" y="1222"/>
                    <a:pt x="4574" y="1034"/>
                    <a:pt x="5198" y="929"/>
                  </a:cubicBezTo>
                  <a:cubicBezTo>
                    <a:pt x="5399" y="895"/>
                    <a:pt x="5602" y="851"/>
                    <a:pt x="5805" y="851"/>
                  </a:cubicBezTo>
                  <a:cubicBezTo>
                    <a:pt x="5823" y="851"/>
                    <a:pt x="5840" y="852"/>
                    <a:pt x="5858" y="852"/>
                  </a:cubicBezTo>
                  <a:cubicBezTo>
                    <a:pt x="5867" y="853"/>
                    <a:pt x="5877" y="853"/>
                    <a:pt x="5887" y="853"/>
                  </a:cubicBezTo>
                  <a:cubicBezTo>
                    <a:pt x="6075" y="853"/>
                    <a:pt x="6256" y="796"/>
                    <a:pt x="6446" y="796"/>
                  </a:cubicBezTo>
                  <a:cubicBezTo>
                    <a:pt x="7195" y="797"/>
                    <a:pt x="7903" y="972"/>
                    <a:pt x="8578" y="1280"/>
                  </a:cubicBezTo>
                  <a:cubicBezTo>
                    <a:pt x="9463" y="1683"/>
                    <a:pt x="10217" y="2268"/>
                    <a:pt x="10867" y="2988"/>
                  </a:cubicBezTo>
                  <a:cubicBezTo>
                    <a:pt x="10999" y="3134"/>
                    <a:pt x="11103" y="3302"/>
                    <a:pt x="11198" y="3476"/>
                  </a:cubicBezTo>
                  <a:cubicBezTo>
                    <a:pt x="11240" y="3552"/>
                    <a:pt x="11288" y="3620"/>
                    <a:pt x="11366" y="3662"/>
                  </a:cubicBezTo>
                  <a:cubicBezTo>
                    <a:pt x="11778" y="3677"/>
                    <a:pt x="12192" y="3692"/>
                    <a:pt x="12621" y="3706"/>
                  </a:cubicBezTo>
                  <a:cubicBezTo>
                    <a:pt x="12568" y="3498"/>
                    <a:pt x="12481" y="3354"/>
                    <a:pt x="12387" y="3211"/>
                  </a:cubicBezTo>
                  <a:cubicBezTo>
                    <a:pt x="12041" y="2684"/>
                    <a:pt x="11616" y="2228"/>
                    <a:pt x="11166" y="1792"/>
                  </a:cubicBezTo>
                  <a:cubicBezTo>
                    <a:pt x="10393" y="1042"/>
                    <a:pt x="9478" y="529"/>
                    <a:pt x="8443" y="249"/>
                  </a:cubicBezTo>
                  <a:cubicBezTo>
                    <a:pt x="7818" y="81"/>
                    <a:pt x="7195" y="0"/>
                    <a:pt x="6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53"/>
            <p:cNvSpPr/>
            <p:nvPr/>
          </p:nvSpPr>
          <p:spPr>
            <a:xfrm>
              <a:off x="2353034" y="3832169"/>
              <a:ext cx="67443" cy="984817"/>
            </a:xfrm>
            <a:custGeom>
              <a:avLst/>
              <a:gdLst/>
              <a:ahLst/>
              <a:cxnLst/>
              <a:rect l="l" t="t" r="r" b="b"/>
              <a:pathLst>
                <a:path w="2049" h="29920" extrusionOk="0">
                  <a:moveTo>
                    <a:pt x="2048" y="1"/>
                  </a:moveTo>
                  <a:cubicBezTo>
                    <a:pt x="2029" y="436"/>
                    <a:pt x="2014" y="872"/>
                    <a:pt x="1993" y="1306"/>
                  </a:cubicBezTo>
                  <a:cubicBezTo>
                    <a:pt x="1928" y="2642"/>
                    <a:pt x="1944" y="3979"/>
                    <a:pt x="1881" y="5314"/>
                  </a:cubicBezTo>
                  <a:cubicBezTo>
                    <a:pt x="1832" y="6358"/>
                    <a:pt x="1812" y="7403"/>
                    <a:pt x="1777" y="8448"/>
                  </a:cubicBezTo>
                  <a:cubicBezTo>
                    <a:pt x="1735" y="9715"/>
                    <a:pt x="1731" y="10982"/>
                    <a:pt x="1674" y="12249"/>
                  </a:cubicBezTo>
                  <a:cubicBezTo>
                    <a:pt x="1613" y="13610"/>
                    <a:pt x="1535" y="14969"/>
                    <a:pt x="1464" y="16328"/>
                  </a:cubicBezTo>
                  <a:cubicBezTo>
                    <a:pt x="1357" y="18428"/>
                    <a:pt x="1355" y="20526"/>
                    <a:pt x="1384" y="22627"/>
                  </a:cubicBezTo>
                  <a:cubicBezTo>
                    <a:pt x="1401" y="23987"/>
                    <a:pt x="1540" y="25346"/>
                    <a:pt x="1523" y="26708"/>
                  </a:cubicBezTo>
                  <a:cubicBezTo>
                    <a:pt x="1513" y="27419"/>
                    <a:pt x="1477" y="28130"/>
                    <a:pt x="1166" y="28796"/>
                  </a:cubicBezTo>
                  <a:cubicBezTo>
                    <a:pt x="988" y="29176"/>
                    <a:pt x="713" y="29435"/>
                    <a:pt x="337" y="29596"/>
                  </a:cubicBezTo>
                  <a:cubicBezTo>
                    <a:pt x="283" y="29620"/>
                    <a:pt x="227" y="29646"/>
                    <a:pt x="169" y="29646"/>
                  </a:cubicBezTo>
                  <a:cubicBezTo>
                    <a:pt x="136" y="29646"/>
                    <a:pt x="102" y="29637"/>
                    <a:pt x="67" y="29614"/>
                  </a:cubicBezTo>
                  <a:cubicBezTo>
                    <a:pt x="45" y="29717"/>
                    <a:pt x="23" y="29818"/>
                    <a:pt x="0" y="29920"/>
                  </a:cubicBezTo>
                  <a:cubicBezTo>
                    <a:pt x="67" y="29811"/>
                    <a:pt x="165" y="29739"/>
                    <a:pt x="278" y="29696"/>
                  </a:cubicBezTo>
                  <a:cubicBezTo>
                    <a:pt x="975" y="29437"/>
                    <a:pt x="1273" y="28870"/>
                    <a:pt x="1447" y="28205"/>
                  </a:cubicBezTo>
                  <a:cubicBezTo>
                    <a:pt x="1555" y="27795"/>
                    <a:pt x="1567" y="27373"/>
                    <a:pt x="1584" y="26955"/>
                  </a:cubicBezTo>
                  <a:cubicBezTo>
                    <a:pt x="1629" y="25849"/>
                    <a:pt x="1578" y="24742"/>
                    <a:pt x="1523" y="23637"/>
                  </a:cubicBezTo>
                  <a:cubicBezTo>
                    <a:pt x="1456" y="22335"/>
                    <a:pt x="1419" y="21034"/>
                    <a:pt x="1438" y="19731"/>
                  </a:cubicBezTo>
                  <a:cubicBezTo>
                    <a:pt x="1456" y="18428"/>
                    <a:pt x="1491" y="17124"/>
                    <a:pt x="1557" y="15826"/>
                  </a:cubicBezTo>
                  <a:cubicBezTo>
                    <a:pt x="1636" y="14285"/>
                    <a:pt x="1715" y="12747"/>
                    <a:pt x="1758" y="11204"/>
                  </a:cubicBezTo>
                  <a:cubicBezTo>
                    <a:pt x="1780" y="10364"/>
                    <a:pt x="1764" y="9524"/>
                    <a:pt x="1798" y="8685"/>
                  </a:cubicBezTo>
                  <a:cubicBezTo>
                    <a:pt x="1846" y="7477"/>
                    <a:pt x="1863" y="6269"/>
                    <a:pt x="1912" y="5062"/>
                  </a:cubicBezTo>
                  <a:cubicBezTo>
                    <a:pt x="1937" y="4463"/>
                    <a:pt x="1931" y="3863"/>
                    <a:pt x="1950" y="3263"/>
                  </a:cubicBezTo>
                  <a:cubicBezTo>
                    <a:pt x="1985" y="2176"/>
                    <a:pt x="2017" y="1087"/>
                    <a:pt x="2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53"/>
            <p:cNvSpPr/>
            <p:nvPr/>
          </p:nvSpPr>
          <p:spPr>
            <a:xfrm>
              <a:off x="2418501" y="3783290"/>
              <a:ext cx="5168" cy="24357"/>
            </a:xfrm>
            <a:custGeom>
              <a:avLst/>
              <a:gdLst/>
              <a:ahLst/>
              <a:cxnLst/>
              <a:rect l="l" t="t" r="r" b="b"/>
              <a:pathLst>
                <a:path w="157" h="740" extrusionOk="0">
                  <a:moveTo>
                    <a:pt x="156" y="1"/>
                  </a:moveTo>
                  <a:cubicBezTo>
                    <a:pt x="73" y="195"/>
                    <a:pt x="25" y="400"/>
                    <a:pt x="1" y="609"/>
                  </a:cubicBezTo>
                  <a:cubicBezTo>
                    <a:pt x="46" y="650"/>
                    <a:pt x="70" y="693"/>
                    <a:pt x="82" y="739"/>
                  </a:cubicBezTo>
                  <a:cubicBezTo>
                    <a:pt x="84" y="672"/>
                    <a:pt x="87" y="603"/>
                    <a:pt x="88" y="534"/>
                  </a:cubicBezTo>
                  <a:cubicBezTo>
                    <a:pt x="94" y="355"/>
                    <a:pt x="120" y="177"/>
                    <a:pt x="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53"/>
            <p:cNvSpPr/>
            <p:nvPr/>
          </p:nvSpPr>
          <p:spPr>
            <a:xfrm>
              <a:off x="2353132" y="3783192"/>
              <a:ext cx="71952" cy="1033630"/>
            </a:xfrm>
            <a:custGeom>
              <a:avLst/>
              <a:gdLst/>
              <a:ahLst/>
              <a:cxnLst/>
              <a:rect l="l" t="t" r="r" b="b"/>
              <a:pathLst>
                <a:path w="2186" h="31403" extrusionOk="0">
                  <a:moveTo>
                    <a:pt x="2144" y="1"/>
                  </a:moveTo>
                  <a:lnTo>
                    <a:pt x="2144" y="1"/>
                  </a:lnTo>
                  <a:cubicBezTo>
                    <a:pt x="2109" y="176"/>
                    <a:pt x="2081" y="356"/>
                    <a:pt x="2077" y="534"/>
                  </a:cubicBezTo>
                  <a:cubicBezTo>
                    <a:pt x="2075" y="603"/>
                    <a:pt x="2073" y="672"/>
                    <a:pt x="2070" y="741"/>
                  </a:cubicBezTo>
                  <a:cubicBezTo>
                    <a:pt x="2097" y="840"/>
                    <a:pt x="2072" y="947"/>
                    <a:pt x="2067" y="1046"/>
                  </a:cubicBezTo>
                  <a:cubicBezTo>
                    <a:pt x="2058" y="1192"/>
                    <a:pt x="2054" y="1339"/>
                    <a:pt x="2048" y="1485"/>
                  </a:cubicBezTo>
                  <a:cubicBezTo>
                    <a:pt x="2016" y="2573"/>
                    <a:pt x="1984" y="3660"/>
                    <a:pt x="1950" y="4747"/>
                  </a:cubicBezTo>
                  <a:cubicBezTo>
                    <a:pt x="1930" y="5347"/>
                    <a:pt x="1936" y="5946"/>
                    <a:pt x="1912" y="6547"/>
                  </a:cubicBezTo>
                  <a:cubicBezTo>
                    <a:pt x="1862" y="7754"/>
                    <a:pt x="1845" y="8962"/>
                    <a:pt x="1798" y="10170"/>
                  </a:cubicBezTo>
                  <a:cubicBezTo>
                    <a:pt x="1765" y="11008"/>
                    <a:pt x="1781" y="11849"/>
                    <a:pt x="1758" y="12688"/>
                  </a:cubicBezTo>
                  <a:cubicBezTo>
                    <a:pt x="1716" y="14231"/>
                    <a:pt x="1636" y="15769"/>
                    <a:pt x="1557" y="17310"/>
                  </a:cubicBezTo>
                  <a:cubicBezTo>
                    <a:pt x="1490" y="18609"/>
                    <a:pt x="1456" y="19912"/>
                    <a:pt x="1437" y="21214"/>
                  </a:cubicBezTo>
                  <a:cubicBezTo>
                    <a:pt x="1420" y="22518"/>
                    <a:pt x="1457" y="23818"/>
                    <a:pt x="1522" y="25121"/>
                  </a:cubicBezTo>
                  <a:cubicBezTo>
                    <a:pt x="1579" y="26225"/>
                    <a:pt x="1628" y="27332"/>
                    <a:pt x="1584" y="28438"/>
                  </a:cubicBezTo>
                  <a:cubicBezTo>
                    <a:pt x="1567" y="28858"/>
                    <a:pt x="1554" y="29279"/>
                    <a:pt x="1446" y="29689"/>
                  </a:cubicBezTo>
                  <a:cubicBezTo>
                    <a:pt x="1272" y="30353"/>
                    <a:pt x="973" y="30923"/>
                    <a:pt x="277" y="31180"/>
                  </a:cubicBezTo>
                  <a:cubicBezTo>
                    <a:pt x="164" y="31223"/>
                    <a:pt x="68" y="31296"/>
                    <a:pt x="1" y="31403"/>
                  </a:cubicBezTo>
                  <a:cubicBezTo>
                    <a:pt x="172" y="31326"/>
                    <a:pt x="342" y="31244"/>
                    <a:pt x="517" y="31173"/>
                  </a:cubicBezTo>
                  <a:cubicBezTo>
                    <a:pt x="887" y="31025"/>
                    <a:pt x="1111" y="30733"/>
                    <a:pt x="1293" y="30393"/>
                  </a:cubicBezTo>
                  <a:cubicBezTo>
                    <a:pt x="1602" y="29816"/>
                    <a:pt x="1653" y="29183"/>
                    <a:pt x="1681" y="28551"/>
                  </a:cubicBezTo>
                  <a:cubicBezTo>
                    <a:pt x="1732" y="27395"/>
                    <a:pt x="1634" y="26238"/>
                    <a:pt x="1629" y="25082"/>
                  </a:cubicBezTo>
                  <a:cubicBezTo>
                    <a:pt x="1629" y="25065"/>
                    <a:pt x="1632" y="25047"/>
                    <a:pt x="1627" y="25030"/>
                  </a:cubicBezTo>
                  <a:cubicBezTo>
                    <a:pt x="1527" y="24549"/>
                    <a:pt x="1559" y="24055"/>
                    <a:pt x="1549" y="23571"/>
                  </a:cubicBezTo>
                  <a:cubicBezTo>
                    <a:pt x="1523" y="22476"/>
                    <a:pt x="1514" y="21378"/>
                    <a:pt x="1568" y="20280"/>
                  </a:cubicBezTo>
                  <a:cubicBezTo>
                    <a:pt x="1603" y="19546"/>
                    <a:pt x="1647" y="18810"/>
                    <a:pt x="1632" y="18073"/>
                  </a:cubicBezTo>
                  <a:cubicBezTo>
                    <a:pt x="1621" y="17566"/>
                    <a:pt x="1649" y="17061"/>
                    <a:pt x="1700" y="16560"/>
                  </a:cubicBezTo>
                  <a:cubicBezTo>
                    <a:pt x="1737" y="16194"/>
                    <a:pt x="1734" y="15827"/>
                    <a:pt x="1777" y="15459"/>
                  </a:cubicBezTo>
                  <a:cubicBezTo>
                    <a:pt x="1829" y="15029"/>
                    <a:pt x="1795" y="14590"/>
                    <a:pt x="1828" y="14152"/>
                  </a:cubicBezTo>
                  <a:cubicBezTo>
                    <a:pt x="1878" y="13487"/>
                    <a:pt x="1840" y="12819"/>
                    <a:pt x="1882" y="12150"/>
                  </a:cubicBezTo>
                  <a:cubicBezTo>
                    <a:pt x="1936" y="11278"/>
                    <a:pt x="1861" y="10404"/>
                    <a:pt x="1935" y="9529"/>
                  </a:cubicBezTo>
                  <a:cubicBezTo>
                    <a:pt x="1984" y="8949"/>
                    <a:pt x="1931" y="8367"/>
                    <a:pt x="1985" y="7783"/>
                  </a:cubicBezTo>
                  <a:cubicBezTo>
                    <a:pt x="2035" y="7240"/>
                    <a:pt x="1995" y="6691"/>
                    <a:pt x="2036" y="6141"/>
                  </a:cubicBezTo>
                  <a:cubicBezTo>
                    <a:pt x="2091" y="5373"/>
                    <a:pt x="2022" y="4601"/>
                    <a:pt x="2091" y="3830"/>
                  </a:cubicBezTo>
                  <a:cubicBezTo>
                    <a:pt x="2147" y="3217"/>
                    <a:pt x="2093" y="2600"/>
                    <a:pt x="2138" y="1981"/>
                  </a:cubicBezTo>
                  <a:cubicBezTo>
                    <a:pt x="2186" y="1324"/>
                    <a:pt x="2147" y="661"/>
                    <a:pt x="2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53"/>
            <p:cNvSpPr/>
            <p:nvPr/>
          </p:nvSpPr>
          <p:spPr>
            <a:xfrm>
              <a:off x="2355403" y="3803336"/>
              <a:ext cx="65830" cy="1004566"/>
            </a:xfrm>
            <a:custGeom>
              <a:avLst/>
              <a:gdLst/>
              <a:ahLst/>
              <a:cxnLst/>
              <a:rect l="l" t="t" r="r" b="b"/>
              <a:pathLst>
                <a:path w="2000" h="30520" extrusionOk="0">
                  <a:moveTo>
                    <a:pt x="1919" y="0"/>
                  </a:moveTo>
                  <a:cubicBezTo>
                    <a:pt x="1950" y="233"/>
                    <a:pt x="1888" y="459"/>
                    <a:pt x="1876" y="689"/>
                  </a:cubicBezTo>
                  <a:cubicBezTo>
                    <a:pt x="1856" y="1081"/>
                    <a:pt x="1851" y="1475"/>
                    <a:pt x="1838" y="1868"/>
                  </a:cubicBezTo>
                  <a:cubicBezTo>
                    <a:pt x="1818" y="2440"/>
                    <a:pt x="1778" y="3012"/>
                    <a:pt x="1769" y="3586"/>
                  </a:cubicBezTo>
                  <a:cubicBezTo>
                    <a:pt x="1758" y="4185"/>
                    <a:pt x="1801" y="4783"/>
                    <a:pt x="1729" y="5383"/>
                  </a:cubicBezTo>
                  <a:cubicBezTo>
                    <a:pt x="1681" y="5779"/>
                    <a:pt x="1713" y="6183"/>
                    <a:pt x="1679" y="6586"/>
                  </a:cubicBezTo>
                  <a:cubicBezTo>
                    <a:pt x="1631" y="7148"/>
                    <a:pt x="1680" y="7714"/>
                    <a:pt x="1625" y="8279"/>
                  </a:cubicBezTo>
                  <a:cubicBezTo>
                    <a:pt x="1574" y="8805"/>
                    <a:pt x="1609" y="9337"/>
                    <a:pt x="1579" y="9869"/>
                  </a:cubicBezTo>
                  <a:cubicBezTo>
                    <a:pt x="1530" y="10731"/>
                    <a:pt x="1581" y="11598"/>
                    <a:pt x="1517" y="12463"/>
                  </a:cubicBezTo>
                  <a:cubicBezTo>
                    <a:pt x="1498" y="12736"/>
                    <a:pt x="1533" y="13015"/>
                    <a:pt x="1500" y="13285"/>
                  </a:cubicBezTo>
                  <a:cubicBezTo>
                    <a:pt x="1451" y="13674"/>
                    <a:pt x="1480" y="14067"/>
                    <a:pt x="1437" y="14455"/>
                  </a:cubicBezTo>
                  <a:cubicBezTo>
                    <a:pt x="1407" y="14729"/>
                    <a:pt x="1450" y="15007"/>
                    <a:pt x="1400" y="15273"/>
                  </a:cubicBezTo>
                  <a:cubicBezTo>
                    <a:pt x="1333" y="15647"/>
                    <a:pt x="1365" y="16023"/>
                    <a:pt x="1318" y="16397"/>
                  </a:cubicBezTo>
                  <a:cubicBezTo>
                    <a:pt x="1269" y="16785"/>
                    <a:pt x="1288" y="17182"/>
                    <a:pt x="1272" y="17575"/>
                  </a:cubicBezTo>
                  <a:cubicBezTo>
                    <a:pt x="1244" y="18240"/>
                    <a:pt x="1206" y="18905"/>
                    <a:pt x="1212" y="19570"/>
                  </a:cubicBezTo>
                  <a:cubicBezTo>
                    <a:pt x="1224" y="21051"/>
                    <a:pt x="1149" y="22534"/>
                    <a:pt x="1254" y="24018"/>
                  </a:cubicBezTo>
                  <a:cubicBezTo>
                    <a:pt x="1277" y="24349"/>
                    <a:pt x="1230" y="24689"/>
                    <a:pt x="1267" y="25020"/>
                  </a:cubicBezTo>
                  <a:cubicBezTo>
                    <a:pt x="1330" y="25573"/>
                    <a:pt x="1320" y="26129"/>
                    <a:pt x="1352" y="26683"/>
                  </a:cubicBezTo>
                  <a:cubicBezTo>
                    <a:pt x="1382" y="27203"/>
                    <a:pt x="1359" y="27725"/>
                    <a:pt x="1322" y="28248"/>
                  </a:cubicBezTo>
                  <a:cubicBezTo>
                    <a:pt x="1293" y="28647"/>
                    <a:pt x="1233" y="29025"/>
                    <a:pt x="1101" y="29400"/>
                  </a:cubicBezTo>
                  <a:cubicBezTo>
                    <a:pt x="974" y="29753"/>
                    <a:pt x="815" y="30081"/>
                    <a:pt x="464" y="30268"/>
                  </a:cubicBezTo>
                  <a:cubicBezTo>
                    <a:pt x="314" y="30348"/>
                    <a:pt x="165" y="30435"/>
                    <a:pt x="1" y="30488"/>
                  </a:cubicBezTo>
                  <a:cubicBezTo>
                    <a:pt x="34" y="30511"/>
                    <a:pt x="67" y="30520"/>
                    <a:pt x="100" y="30520"/>
                  </a:cubicBezTo>
                  <a:cubicBezTo>
                    <a:pt x="156" y="30520"/>
                    <a:pt x="212" y="30494"/>
                    <a:pt x="266" y="30470"/>
                  </a:cubicBezTo>
                  <a:cubicBezTo>
                    <a:pt x="642" y="30307"/>
                    <a:pt x="918" y="30050"/>
                    <a:pt x="1096" y="29669"/>
                  </a:cubicBezTo>
                  <a:cubicBezTo>
                    <a:pt x="1407" y="29003"/>
                    <a:pt x="1442" y="28291"/>
                    <a:pt x="1452" y="27582"/>
                  </a:cubicBezTo>
                  <a:cubicBezTo>
                    <a:pt x="1469" y="26220"/>
                    <a:pt x="1331" y="24860"/>
                    <a:pt x="1313" y="23500"/>
                  </a:cubicBezTo>
                  <a:cubicBezTo>
                    <a:pt x="1286" y="21400"/>
                    <a:pt x="1286" y="19300"/>
                    <a:pt x="1393" y="17202"/>
                  </a:cubicBezTo>
                  <a:cubicBezTo>
                    <a:pt x="1464" y="15842"/>
                    <a:pt x="1542" y="14484"/>
                    <a:pt x="1604" y="13123"/>
                  </a:cubicBezTo>
                  <a:cubicBezTo>
                    <a:pt x="1660" y="11857"/>
                    <a:pt x="1664" y="10588"/>
                    <a:pt x="1706" y="9320"/>
                  </a:cubicBezTo>
                  <a:cubicBezTo>
                    <a:pt x="1742" y="8277"/>
                    <a:pt x="1762" y="7231"/>
                    <a:pt x="1812" y="6187"/>
                  </a:cubicBezTo>
                  <a:cubicBezTo>
                    <a:pt x="1873" y="4852"/>
                    <a:pt x="1857" y="3516"/>
                    <a:pt x="1923" y="2180"/>
                  </a:cubicBezTo>
                  <a:cubicBezTo>
                    <a:pt x="1945" y="1745"/>
                    <a:pt x="1958" y="1309"/>
                    <a:pt x="1978" y="874"/>
                  </a:cubicBezTo>
                  <a:cubicBezTo>
                    <a:pt x="1984" y="627"/>
                    <a:pt x="1993" y="378"/>
                    <a:pt x="2000" y="130"/>
                  </a:cubicBezTo>
                  <a:cubicBezTo>
                    <a:pt x="1987" y="84"/>
                    <a:pt x="1964" y="41"/>
                    <a:pt x="191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53"/>
            <p:cNvSpPr/>
            <p:nvPr/>
          </p:nvSpPr>
          <p:spPr>
            <a:xfrm>
              <a:off x="2420476" y="3807680"/>
              <a:ext cx="1646" cy="24489"/>
            </a:xfrm>
            <a:custGeom>
              <a:avLst/>
              <a:gdLst/>
              <a:ahLst/>
              <a:cxnLst/>
              <a:rect l="l" t="t" r="r" b="b"/>
              <a:pathLst>
                <a:path w="50" h="744" extrusionOk="0">
                  <a:moveTo>
                    <a:pt x="23" y="0"/>
                  </a:moveTo>
                  <a:cubicBezTo>
                    <a:pt x="16" y="247"/>
                    <a:pt x="8" y="496"/>
                    <a:pt x="1" y="744"/>
                  </a:cubicBezTo>
                  <a:cubicBezTo>
                    <a:pt x="6" y="597"/>
                    <a:pt x="11" y="451"/>
                    <a:pt x="19" y="305"/>
                  </a:cubicBezTo>
                  <a:cubicBezTo>
                    <a:pt x="24" y="207"/>
                    <a:pt x="49" y="97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53"/>
            <p:cNvSpPr/>
            <p:nvPr/>
          </p:nvSpPr>
          <p:spPr>
            <a:xfrm>
              <a:off x="2016709" y="3107153"/>
              <a:ext cx="88508" cy="152791"/>
            </a:xfrm>
            <a:custGeom>
              <a:avLst/>
              <a:gdLst/>
              <a:ahLst/>
              <a:cxnLst/>
              <a:rect l="l" t="t" r="r" b="b"/>
              <a:pathLst>
                <a:path w="2689" h="4642" extrusionOk="0">
                  <a:moveTo>
                    <a:pt x="470" y="0"/>
                  </a:moveTo>
                  <a:cubicBezTo>
                    <a:pt x="208" y="191"/>
                    <a:pt x="29" y="434"/>
                    <a:pt x="12" y="766"/>
                  </a:cubicBezTo>
                  <a:cubicBezTo>
                    <a:pt x="0" y="1014"/>
                    <a:pt x="10" y="1262"/>
                    <a:pt x="43" y="1510"/>
                  </a:cubicBezTo>
                  <a:cubicBezTo>
                    <a:pt x="107" y="1978"/>
                    <a:pt x="234" y="2431"/>
                    <a:pt x="376" y="2879"/>
                  </a:cubicBezTo>
                  <a:cubicBezTo>
                    <a:pt x="535" y="3379"/>
                    <a:pt x="649" y="3888"/>
                    <a:pt x="681" y="4411"/>
                  </a:cubicBezTo>
                  <a:cubicBezTo>
                    <a:pt x="686" y="4522"/>
                    <a:pt x="713" y="4584"/>
                    <a:pt x="827" y="4584"/>
                  </a:cubicBezTo>
                  <a:cubicBezTo>
                    <a:pt x="831" y="4584"/>
                    <a:pt x="836" y="4584"/>
                    <a:pt x="841" y="4584"/>
                  </a:cubicBezTo>
                  <a:cubicBezTo>
                    <a:pt x="903" y="4582"/>
                    <a:pt x="966" y="4581"/>
                    <a:pt x="1028" y="4581"/>
                  </a:cubicBezTo>
                  <a:cubicBezTo>
                    <a:pt x="1525" y="4581"/>
                    <a:pt x="2021" y="4642"/>
                    <a:pt x="2519" y="4642"/>
                  </a:cubicBezTo>
                  <a:cubicBezTo>
                    <a:pt x="2576" y="4642"/>
                    <a:pt x="2632" y="4641"/>
                    <a:pt x="2689" y="4639"/>
                  </a:cubicBezTo>
                  <a:cubicBezTo>
                    <a:pt x="2521" y="4228"/>
                    <a:pt x="2359" y="3813"/>
                    <a:pt x="2183" y="3406"/>
                  </a:cubicBezTo>
                  <a:cubicBezTo>
                    <a:pt x="1906" y="2771"/>
                    <a:pt x="1668" y="2122"/>
                    <a:pt x="1448" y="1464"/>
                  </a:cubicBezTo>
                  <a:cubicBezTo>
                    <a:pt x="1310" y="1049"/>
                    <a:pt x="1086" y="675"/>
                    <a:pt x="838" y="313"/>
                  </a:cubicBezTo>
                  <a:cubicBezTo>
                    <a:pt x="741" y="172"/>
                    <a:pt x="572" y="128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53"/>
            <p:cNvSpPr/>
            <p:nvPr/>
          </p:nvSpPr>
          <p:spPr>
            <a:xfrm>
              <a:off x="2156137" y="3186181"/>
              <a:ext cx="329940" cy="86698"/>
            </a:xfrm>
            <a:custGeom>
              <a:avLst/>
              <a:gdLst/>
              <a:ahLst/>
              <a:cxnLst/>
              <a:rect l="l" t="t" r="r" b="b"/>
              <a:pathLst>
                <a:path w="10024" h="2634" extrusionOk="0">
                  <a:moveTo>
                    <a:pt x="5543" y="1"/>
                  </a:moveTo>
                  <a:cubicBezTo>
                    <a:pt x="5241" y="1"/>
                    <a:pt x="4939" y="35"/>
                    <a:pt x="4637" y="64"/>
                  </a:cubicBezTo>
                  <a:cubicBezTo>
                    <a:pt x="4121" y="116"/>
                    <a:pt x="3626" y="234"/>
                    <a:pt x="3136" y="386"/>
                  </a:cubicBezTo>
                  <a:cubicBezTo>
                    <a:pt x="2230" y="667"/>
                    <a:pt x="1377" y="1046"/>
                    <a:pt x="645" y="1670"/>
                  </a:cubicBezTo>
                  <a:cubicBezTo>
                    <a:pt x="416" y="1866"/>
                    <a:pt x="197" y="2067"/>
                    <a:pt x="1" y="2294"/>
                  </a:cubicBezTo>
                  <a:cubicBezTo>
                    <a:pt x="515" y="2323"/>
                    <a:pt x="1027" y="2359"/>
                    <a:pt x="1542" y="2362"/>
                  </a:cubicBezTo>
                  <a:cubicBezTo>
                    <a:pt x="1549" y="2362"/>
                    <a:pt x="1556" y="2362"/>
                    <a:pt x="1564" y="2362"/>
                  </a:cubicBezTo>
                  <a:cubicBezTo>
                    <a:pt x="1669" y="2362"/>
                    <a:pt x="1756" y="2345"/>
                    <a:pt x="1829" y="2241"/>
                  </a:cubicBezTo>
                  <a:cubicBezTo>
                    <a:pt x="2041" y="1936"/>
                    <a:pt x="2307" y="1680"/>
                    <a:pt x="2584" y="1438"/>
                  </a:cubicBezTo>
                  <a:cubicBezTo>
                    <a:pt x="3369" y="756"/>
                    <a:pt x="4283" y="392"/>
                    <a:pt x="5326" y="392"/>
                  </a:cubicBezTo>
                  <a:cubicBezTo>
                    <a:pt x="5327" y="392"/>
                    <a:pt x="5329" y="392"/>
                    <a:pt x="5330" y="392"/>
                  </a:cubicBezTo>
                  <a:cubicBezTo>
                    <a:pt x="6403" y="393"/>
                    <a:pt x="7388" y="708"/>
                    <a:pt x="8307" y="1247"/>
                  </a:cubicBezTo>
                  <a:cubicBezTo>
                    <a:pt x="8815" y="1544"/>
                    <a:pt x="9270" y="1907"/>
                    <a:pt x="9584" y="2414"/>
                  </a:cubicBezTo>
                  <a:cubicBezTo>
                    <a:pt x="9674" y="2559"/>
                    <a:pt x="9776" y="2633"/>
                    <a:pt x="9917" y="2633"/>
                  </a:cubicBezTo>
                  <a:cubicBezTo>
                    <a:pt x="9950" y="2633"/>
                    <a:pt x="9986" y="2629"/>
                    <a:pt x="10023" y="2621"/>
                  </a:cubicBezTo>
                  <a:cubicBezTo>
                    <a:pt x="9866" y="2346"/>
                    <a:pt x="9660" y="2105"/>
                    <a:pt x="9459" y="1861"/>
                  </a:cubicBezTo>
                  <a:cubicBezTo>
                    <a:pt x="9251" y="1607"/>
                    <a:pt x="8997" y="1398"/>
                    <a:pt x="8743" y="1202"/>
                  </a:cubicBezTo>
                  <a:cubicBezTo>
                    <a:pt x="7949" y="594"/>
                    <a:pt x="7048" y="210"/>
                    <a:pt x="6060" y="41"/>
                  </a:cubicBezTo>
                  <a:cubicBezTo>
                    <a:pt x="5887" y="12"/>
                    <a:pt x="5715" y="1"/>
                    <a:pt x="5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53"/>
            <p:cNvSpPr/>
            <p:nvPr/>
          </p:nvSpPr>
          <p:spPr>
            <a:xfrm>
              <a:off x="2483377" y="3263005"/>
              <a:ext cx="11158" cy="10368"/>
            </a:xfrm>
            <a:custGeom>
              <a:avLst/>
              <a:gdLst/>
              <a:ahLst/>
              <a:cxnLst/>
              <a:rect l="l" t="t" r="r" b="b"/>
              <a:pathLst>
                <a:path w="339" h="315" extrusionOk="0">
                  <a:moveTo>
                    <a:pt x="0" y="1"/>
                  </a:moveTo>
                  <a:cubicBezTo>
                    <a:pt x="49" y="85"/>
                    <a:pt x="84" y="176"/>
                    <a:pt x="81" y="287"/>
                  </a:cubicBezTo>
                  <a:cubicBezTo>
                    <a:pt x="132" y="306"/>
                    <a:pt x="184" y="315"/>
                    <a:pt x="237" y="315"/>
                  </a:cubicBezTo>
                  <a:cubicBezTo>
                    <a:pt x="270" y="315"/>
                    <a:pt x="304" y="311"/>
                    <a:pt x="339" y="304"/>
                  </a:cubicBezTo>
                  <a:cubicBezTo>
                    <a:pt x="161" y="292"/>
                    <a:pt x="111" y="145"/>
                    <a:pt x="23" y="31"/>
                  </a:cubicBezTo>
                  <a:cubicBezTo>
                    <a:pt x="15" y="21"/>
                    <a:pt x="7" y="1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53"/>
            <p:cNvSpPr/>
            <p:nvPr/>
          </p:nvSpPr>
          <p:spPr>
            <a:xfrm>
              <a:off x="2147743" y="3182034"/>
              <a:ext cx="307920" cy="79951"/>
            </a:xfrm>
            <a:custGeom>
              <a:avLst/>
              <a:gdLst/>
              <a:ahLst/>
              <a:cxnLst/>
              <a:rect l="l" t="t" r="r" b="b"/>
              <a:pathLst>
                <a:path w="9355" h="2429" extrusionOk="0">
                  <a:moveTo>
                    <a:pt x="5605" y="1"/>
                  </a:moveTo>
                  <a:cubicBezTo>
                    <a:pt x="3889" y="1"/>
                    <a:pt x="2303" y="537"/>
                    <a:pt x="926" y="1612"/>
                  </a:cubicBezTo>
                  <a:cubicBezTo>
                    <a:pt x="703" y="1785"/>
                    <a:pt x="516" y="2000"/>
                    <a:pt x="315" y="2198"/>
                  </a:cubicBezTo>
                  <a:cubicBezTo>
                    <a:pt x="222" y="2290"/>
                    <a:pt x="123" y="2368"/>
                    <a:pt x="1" y="2415"/>
                  </a:cubicBezTo>
                  <a:cubicBezTo>
                    <a:pt x="46" y="2425"/>
                    <a:pt x="91" y="2429"/>
                    <a:pt x="135" y="2429"/>
                  </a:cubicBezTo>
                  <a:cubicBezTo>
                    <a:pt x="176" y="2429"/>
                    <a:pt x="216" y="2425"/>
                    <a:pt x="256" y="2420"/>
                  </a:cubicBezTo>
                  <a:cubicBezTo>
                    <a:pt x="224" y="2274"/>
                    <a:pt x="338" y="2202"/>
                    <a:pt x="419" y="2120"/>
                  </a:cubicBezTo>
                  <a:cubicBezTo>
                    <a:pt x="1106" y="1428"/>
                    <a:pt x="1927" y="953"/>
                    <a:pt x="2838" y="609"/>
                  </a:cubicBezTo>
                  <a:cubicBezTo>
                    <a:pt x="3744" y="266"/>
                    <a:pt x="4681" y="54"/>
                    <a:pt x="5643" y="39"/>
                  </a:cubicBezTo>
                  <a:cubicBezTo>
                    <a:pt x="5666" y="39"/>
                    <a:pt x="5688" y="39"/>
                    <a:pt x="5711" y="39"/>
                  </a:cubicBezTo>
                  <a:cubicBezTo>
                    <a:pt x="6633" y="39"/>
                    <a:pt x="7500" y="331"/>
                    <a:pt x="8310" y="783"/>
                  </a:cubicBezTo>
                  <a:cubicBezTo>
                    <a:pt x="8690" y="994"/>
                    <a:pt x="9037" y="1243"/>
                    <a:pt x="9355" y="1528"/>
                  </a:cubicBezTo>
                  <a:cubicBezTo>
                    <a:pt x="8349" y="583"/>
                    <a:pt x="7134" y="9"/>
                    <a:pt x="5655" y="1"/>
                  </a:cubicBezTo>
                  <a:cubicBezTo>
                    <a:pt x="5639" y="1"/>
                    <a:pt x="5622" y="1"/>
                    <a:pt x="56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53"/>
            <p:cNvSpPr/>
            <p:nvPr/>
          </p:nvSpPr>
          <p:spPr>
            <a:xfrm>
              <a:off x="2147710" y="3178644"/>
              <a:ext cx="346760" cy="94400"/>
            </a:xfrm>
            <a:custGeom>
              <a:avLst/>
              <a:gdLst/>
              <a:ahLst/>
              <a:cxnLst/>
              <a:rect l="l" t="t" r="r" b="b"/>
              <a:pathLst>
                <a:path w="10535" h="2868" extrusionOk="0">
                  <a:moveTo>
                    <a:pt x="5615" y="1"/>
                  </a:moveTo>
                  <a:cubicBezTo>
                    <a:pt x="5426" y="1"/>
                    <a:pt x="5246" y="58"/>
                    <a:pt x="5057" y="58"/>
                  </a:cubicBezTo>
                  <a:cubicBezTo>
                    <a:pt x="5047" y="58"/>
                    <a:pt x="5037" y="58"/>
                    <a:pt x="5028" y="57"/>
                  </a:cubicBezTo>
                  <a:cubicBezTo>
                    <a:pt x="5012" y="57"/>
                    <a:pt x="4997" y="57"/>
                    <a:pt x="4981" y="57"/>
                  </a:cubicBezTo>
                  <a:cubicBezTo>
                    <a:pt x="4774" y="57"/>
                    <a:pt x="4571" y="101"/>
                    <a:pt x="4368" y="134"/>
                  </a:cubicBezTo>
                  <a:cubicBezTo>
                    <a:pt x="3741" y="239"/>
                    <a:pt x="3140" y="429"/>
                    <a:pt x="2553" y="669"/>
                  </a:cubicBezTo>
                  <a:cubicBezTo>
                    <a:pt x="1550" y="1080"/>
                    <a:pt x="697" y="1688"/>
                    <a:pt x="1" y="2518"/>
                  </a:cubicBezTo>
                  <a:cubicBezTo>
                    <a:pt x="123" y="2472"/>
                    <a:pt x="223" y="2394"/>
                    <a:pt x="314" y="2301"/>
                  </a:cubicBezTo>
                  <a:cubicBezTo>
                    <a:pt x="516" y="2101"/>
                    <a:pt x="702" y="1888"/>
                    <a:pt x="926" y="1715"/>
                  </a:cubicBezTo>
                  <a:cubicBezTo>
                    <a:pt x="2304" y="640"/>
                    <a:pt x="3890" y="104"/>
                    <a:pt x="5610" y="104"/>
                  </a:cubicBezTo>
                  <a:cubicBezTo>
                    <a:pt x="5625" y="104"/>
                    <a:pt x="5640" y="104"/>
                    <a:pt x="5655" y="104"/>
                  </a:cubicBezTo>
                  <a:cubicBezTo>
                    <a:pt x="7134" y="112"/>
                    <a:pt x="8348" y="688"/>
                    <a:pt x="9354" y="1631"/>
                  </a:cubicBezTo>
                  <a:cubicBezTo>
                    <a:pt x="9588" y="1839"/>
                    <a:pt x="9806" y="2067"/>
                    <a:pt x="10008" y="2314"/>
                  </a:cubicBezTo>
                  <a:cubicBezTo>
                    <a:pt x="10073" y="2395"/>
                    <a:pt x="10145" y="2475"/>
                    <a:pt x="10198" y="2564"/>
                  </a:cubicBezTo>
                  <a:cubicBezTo>
                    <a:pt x="10206" y="2573"/>
                    <a:pt x="10214" y="2583"/>
                    <a:pt x="10221" y="2594"/>
                  </a:cubicBezTo>
                  <a:cubicBezTo>
                    <a:pt x="10309" y="2708"/>
                    <a:pt x="10359" y="2855"/>
                    <a:pt x="10535" y="2867"/>
                  </a:cubicBezTo>
                  <a:cubicBezTo>
                    <a:pt x="10458" y="2824"/>
                    <a:pt x="10409" y="2759"/>
                    <a:pt x="10368" y="2681"/>
                  </a:cubicBezTo>
                  <a:cubicBezTo>
                    <a:pt x="10273" y="2509"/>
                    <a:pt x="10170" y="2340"/>
                    <a:pt x="10037" y="2193"/>
                  </a:cubicBezTo>
                  <a:cubicBezTo>
                    <a:pt x="9387" y="1472"/>
                    <a:pt x="8634" y="887"/>
                    <a:pt x="7747" y="485"/>
                  </a:cubicBezTo>
                  <a:cubicBezTo>
                    <a:pt x="7071" y="179"/>
                    <a:pt x="6363" y="3"/>
                    <a:pt x="5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53"/>
            <p:cNvSpPr/>
            <p:nvPr/>
          </p:nvSpPr>
          <p:spPr>
            <a:xfrm>
              <a:off x="2155116" y="3183285"/>
              <a:ext cx="331026" cy="89068"/>
            </a:xfrm>
            <a:custGeom>
              <a:avLst/>
              <a:gdLst/>
              <a:ahLst/>
              <a:cxnLst/>
              <a:rect l="l" t="t" r="r" b="b"/>
              <a:pathLst>
                <a:path w="10057" h="2706" extrusionOk="0">
                  <a:moveTo>
                    <a:pt x="5486" y="1"/>
                  </a:moveTo>
                  <a:cubicBezTo>
                    <a:pt x="5463" y="1"/>
                    <a:pt x="5441" y="1"/>
                    <a:pt x="5418" y="1"/>
                  </a:cubicBezTo>
                  <a:cubicBezTo>
                    <a:pt x="4456" y="16"/>
                    <a:pt x="3520" y="228"/>
                    <a:pt x="2612" y="571"/>
                  </a:cubicBezTo>
                  <a:cubicBezTo>
                    <a:pt x="1702" y="915"/>
                    <a:pt x="881" y="1390"/>
                    <a:pt x="194" y="2082"/>
                  </a:cubicBezTo>
                  <a:cubicBezTo>
                    <a:pt x="112" y="2164"/>
                    <a:pt x="0" y="2236"/>
                    <a:pt x="31" y="2380"/>
                  </a:cubicBezTo>
                  <a:cubicBezTo>
                    <a:pt x="227" y="2153"/>
                    <a:pt x="446" y="1953"/>
                    <a:pt x="675" y="1757"/>
                  </a:cubicBezTo>
                  <a:cubicBezTo>
                    <a:pt x="1407" y="1133"/>
                    <a:pt x="2260" y="753"/>
                    <a:pt x="3165" y="472"/>
                  </a:cubicBezTo>
                  <a:cubicBezTo>
                    <a:pt x="3655" y="321"/>
                    <a:pt x="4149" y="202"/>
                    <a:pt x="4665" y="151"/>
                  </a:cubicBezTo>
                  <a:cubicBezTo>
                    <a:pt x="4969" y="122"/>
                    <a:pt x="5271" y="87"/>
                    <a:pt x="5573" y="87"/>
                  </a:cubicBezTo>
                  <a:cubicBezTo>
                    <a:pt x="5745" y="87"/>
                    <a:pt x="5917" y="98"/>
                    <a:pt x="6090" y="128"/>
                  </a:cubicBezTo>
                  <a:cubicBezTo>
                    <a:pt x="7078" y="298"/>
                    <a:pt x="7978" y="681"/>
                    <a:pt x="8772" y="1289"/>
                  </a:cubicBezTo>
                  <a:cubicBezTo>
                    <a:pt x="9026" y="1485"/>
                    <a:pt x="9281" y="1693"/>
                    <a:pt x="9489" y="1947"/>
                  </a:cubicBezTo>
                  <a:cubicBezTo>
                    <a:pt x="9690" y="2190"/>
                    <a:pt x="9895" y="2431"/>
                    <a:pt x="10053" y="2706"/>
                  </a:cubicBezTo>
                  <a:cubicBezTo>
                    <a:pt x="10056" y="2596"/>
                    <a:pt x="10022" y="2504"/>
                    <a:pt x="9972" y="2421"/>
                  </a:cubicBezTo>
                  <a:cubicBezTo>
                    <a:pt x="9708" y="2082"/>
                    <a:pt x="9429" y="1771"/>
                    <a:pt x="9129" y="1490"/>
                  </a:cubicBezTo>
                  <a:cubicBezTo>
                    <a:pt x="8812" y="1207"/>
                    <a:pt x="8464" y="956"/>
                    <a:pt x="8085" y="745"/>
                  </a:cubicBezTo>
                  <a:cubicBezTo>
                    <a:pt x="7276" y="292"/>
                    <a:pt x="6410" y="1"/>
                    <a:pt x="548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53"/>
            <p:cNvSpPr/>
            <p:nvPr/>
          </p:nvSpPr>
          <p:spPr>
            <a:xfrm>
              <a:off x="2455564" y="3232295"/>
              <a:ext cx="27846" cy="30743"/>
            </a:xfrm>
            <a:custGeom>
              <a:avLst/>
              <a:gdLst/>
              <a:ahLst/>
              <a:cxnLst/>
              <a:rect l="l" t="t" r="r" b="b"/>
              <a:pathLst>
                <a:path w="846" h="934" extrusionOk="0">
                  <a:moveTo>
                    <a:pt x="1" y="1"/>
                  </a:moveTo>
                  <a:cubicBezTo>
                    <a:pt x="301" y="282"/>
                    <a:pt x="580" y="593"/>
                    <a:pt x="845" y="934"/>
                  </a:cubicBezTo>
                  <a:cubicBezTo>
                    <a:pt x="792" y="845"/>
                    <a:pt x="722" y="765"/>
                    <a:pt x="655" y="684"/>
                  </a:cubicBezTo>
                  <a:cubicBezTo>
                    <a:pt x="455" y="437"/>
                    <a:pt x="235" y="20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53"/>
            <p:cNvSpPr/>
            <p:nvPr/>
          </p:nvSpPr>
          <p:spPr>
            <a:xfrm>
              <a:off x="2249417" y="3222816"/>
              <a:ext cx="68002" cy="45390"/>
            </a:xfrm>
            <a:custGeom>
              <a:avLst/>
              <a:gdLst/>
              <a:ahLst/>
              <a:cxnLst/>
              <a:rect l="l" t="t" r="r" b="b"/>
              <a:pathLst>
                <a:path w="2066" h="1379" extrusionOk="0">
                  <a:moveTo>
                    <a:pt x="1543" y="1"/>
                  </a:moveTo>
                  <a:cubicBezTo>
                    <a:pt x="1273" y="36"/>
                    <a:pt x="1082" y="219"/>
                    <a:pt x="891" y="379"/>
                  </a:cubicBezTo>
                  <a:cubicBezTo>
                    <a:pt x="630" y="597"/>
                    <a:pt x="364" y="814"/>
                    <a:pt x="137" y="1071"/>
                  </a:cubicBezTo>
                  <a:cubicBezTo>
                    <a:pt x="81" y="1134"/>
                    <a:pt x="2" y="1181"/>
                    <a:pt x="0" y="1279"/>
                  </a:cubicBezTo>
                  <a:cubicBezTo>
                    <a:pt x="229" y="1295"/>
                    <a:pt x="459" y="1316"/>
                    <a:pt x="689" y="1326"/>
                  </a:cubicBezTo>
                  <a:cubicBezTo>
                    <a:pt x="889" y="1336"/>
                    <a:pt x="1088" y="1345"/>
                    <a:pt x="1288" y="1345"/>
                  </a:cubicBezTo>
                  <a:cubicBezTo>
                    <a:pt x="1318" y="1345"/>
                    <a:pt x="1349" y="1345"/>
                    <a:pt x="1379" y="1344"/>
                  </a:cubicBezTo>
                  <a:cubicBezTo>
                    <a:pt x="1383" y="1344"/>
                    <a:pt x="1386" y="1344"/>
                    <a:pt x="1390" y="1344"/>
                  </a:cubicBezTo>
                  <a:cubicBezTo>
                    <a:pt x="1552" y="1344"/>
                    <a:pt x="1714" y="1378"/>
                    <a:pt x="1883" y="1378"/>
                  </a:cubicBezTo>
                  <a:cubicBezTo>
                    <a:pt x="1943" y="1378"/>
                    <a:pt x="2003" y="1374"/>
                    <a:pt x="2065" y="1362"/>
                  </a:cubicBezTo>
                  <a:cubicBezTo>
                    <a:pt x="1884" y="889"/>
                    <a:pt x="1714" y="444"/>
                    <a:pt x="1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53"/>
            <p:cNvSpPr/>
            <p:nvPr/>
          </p:nvSpPr>
          <p:spPr>
            <a:xfrm>
              <a:off x="2032047" y="3102611"/>
              <a:ext cx="81596" cy="157630"/>
            </a:xfrm>
            <a:custGeom>
              <a:avLst/>
              <a:gdLst/>
              <a:ahLst/>
              <a:cxnLst/>
              <a:rect l="l" t="t" r="r" b="b"/>
              <a:pathLst>
                <a:path w="2479" h="4789" extrusionOk="0">
                  <a:moveTo>
                    <a:pt x="165" y="0"/>
                  </a:moveTo>
                  <a:lnTo>
                    <a:pt x="165" y="0"/>
                  </a:lnTo>
                  <a:cubicBezTo>
                    <a:pt x="94" y="28"/>
                    <a:pt x="38" y="73"/>
                    <a:pt x="0" y="139"/>
                  </a:cubicBezTo>
                  <a:cubicBezTo>
                    <a:pt x="220" y="156"/>
                    <a:pt x="353" y="301"/>
                    <a:pt x="470" y="463"/>
                  </a:cubicBezTo>
                  <a:cubicBezTo>
                    <a:pt x="721" y="812"/>
                    <a:pt x="936" y="1185"/>
                    <a:pt x="1061" y="1595"/>
                  </a:cubicBezTo>
                  <a:cubicBezTo>
                    <a:pt x="1356" y="2562"/>
                    <a:pt x="1797" y="3470"/>
                    <a:pt x="2153" y="4412"/>
                  </a:cubicBezTo>
                  <a:cubicBezTo>
                    <a:pt x="2196" y="4528"/>
                    <a:pt x="2277" y="4642"/>
                    <a:pt x="2223" y="4778"/>
                  </a:cubicBezTo>
                  <a:cubicBezTo>
                    <a:pt x="2257" y="4783"/>
                    <a:pt x="2290" y="4788"/>
                    <a:pt x="2322" y="4788"/>
                  </a:cubicBezTo>
                  <a:cubicBezTo>
                    <a:pt x="2386" y="4788"/>
                    <a:pt x="2443" y="4768"/>
                    <a:pt x="2478" y="4688"/>
                  </a:cubicBezTo>
                  <a:cubicBezTo>
                    <a:pt x="2322" y="4671"/>
                    <a:pt x="2314" y="4532"/>
                    <a:pt x="2272" y="4427"/>
                  </a:cubicBezTo>
                  <a:cubicBezTo>
                    <a:pt x="1839" y="3339"/>
                    <a:pt x="1391" y="2256"/>
                    <a:pt x="947" y="1170"/>
                  </a:cubicBezTo>
                  <a:cubicBezTo>
                    <a:pt x="782" y="766"/>
                    <a:pt x="589" y="372"/>
                    <a:pt x="211" y="110"/>
                  </a:cubicBezTo>
                  <a:cubicBezTo>
                    <a:pt x="176" y="85"/>
                    <a:pt x="149" y="49"/>
                    <a:pt x="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53"/>
            <p:cNvSpPr/>
            <p:nvPr/>
          </p:nvSpPr>
          <p:spPr>
            <a:xfrm>
              <a:off x="2037017" y="3102611"/>
              <a:ext cx="76692" cy="154273"/>
            </a:xfrm>
            <a:custGeom>
              <a:avLst/>
              <a:gdLst/>
              <a:ahLst/>
              <a:cxnLst/>
              <a:rect l="l" t="t" r="r" b="b"/>
              <a:pathLst>
                <a:path w="2330" h="4687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48"/>
                    <a:pt x="26" y="84"/>
                    <a:pt x="61" y="107"/>
                  </a:cubicBezTo>
                  <a:cubicBezTo>
                    <a:pt x="439" y="370"/>
                    <a:pt x="634" y="765"/>
                    <a:pt x="798" y="1169"/>
                  </a:cubicBezTo>
                  <a:cubicBezTo>
                    <a:pt x="1241" y="2255"/>
                    <a:pt x="1689" y="3337"/>
                    <a:pt x="2123" y="4426"/>
                  </a:cubicBezTo>
                  <a:cubicBezTo>
                    <a:pt x="2165" y="4531"/>
                    <a:pt x="2172" y="4670"/>
                    <a:pt x="2329" y="4687"/>
                  </a:cubicBezTo>
                  <a:cubicBezTo>
                    <a:pt x="2306" y="4650"/>
                    <a:pt x="2277" y="4617"/>
                    <a:pt x="2263" y="4579"/>
                  </a:cubicBezTo>
                  <a:cubicBezTo>
                    <a:pt x="1984" y="3818"/>
                    <a:pt x="1660" y="3075"/>
                    <a:pt x="1352" y="2325"/>
                  </a:cubicBezTo>
                  <a:cubicBezTo>
                    <a:pt x="1114" y="1749"/>
                    <a:pt x="926" y="1154"/>
                    <a:pt x="613" y="611"/>
                  </a:cubicBezTo>
                  <a:cubicBezTo>
                    <a:pt x="464" y="351"/>
                    <a:pt x="284" y="138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53"/>
            <p:cNvSpPr/>
            <p:nvPr/>
          </p:nvSpPr>
          <p:spPr>
            <a:xfrm>
              <a:off x="2032047" y="3107153"/>
              <a:ext cx="74980" cy="152759"/>
            </a:xfrm>
            <a:custGeom>
              <a:avLst/>
              <a:gdLst/>
              <a:ahLst/>
              <a:cxnLst/>
              <a:rect l="l" t="t" r="r" b="b"/>
              <a:pathLst>
                <a:path w="2278" h="4641" extrusionOk="0">
                  <a:moveTo>
                    <a:pt x="0" y="0"/>
                  </a:moveTo>
                  <a:cubicBezTo>
                    <a:pt x="104" y="129"/>
                    <a:pt x="274" y="174"/>
                    <a:pt x="371" y="314"/>
                  </a:cubicBezTo>
                  <a:cubicBezTo>
                    <a:pt x="620" y="675"/>
                    <a:pt x="844" y="1052"/>
                    <a:pt x="981" y="1466"/>
                  </a:cubicBezTo>
                  <a:cubicBezTo>
                    <a:pt x="1201" y="2123"/>
                    <a:pt x="1439" y="2772"/>
                    <a:pt x="1715" y="3408"/>
                  </a:cubicBezTo>
                  <a:cubicBezTo>
                    <a:pt x="1892" y="3815"/>
                    <a:pt x="2054" y="4229"/>
                    <a:pt x="2222" y="4640"/>
                  </a:cubicBezTo>
                  <a:cubicBezTo>
                    <a:pt x="2277" y="4504"/>
                    <a:pt x="2195" y="4392"/>
                    <a:pt x="2152" y="4275"/>
                  </a:cubicBezTo>
                  <a:cubicBezTo>
                    <a:pt x="1796" y="3332"/>
                    <a:pt x="1355" y="2424"/>
                    <a:pt x="1059" y="1457"/>
                  </a:cubicBezTo>
                  <a:cubicBezTo>
                    <a:pt x="935" y="1047"/>
                    <a:pt x="719" y="675"/>
                    <a:pt x="467" y="325"/>
                  </a:cubicBezTo>
                  <a:cubicBezTo>
                    <a:pt x="350" y="163"/>
                    <a:pt x="217" y="1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53"/>
            <p:cNvSpPr/>
            <p:nvPr/>
          </p:nvSpPr>
          <p:spPr>
            <a:xfrm>
              <a:off x="2224303" y="3212448"/>
              <a:ext cx="75902" cy="52467"/>
            </a:xfrm>
            <a:custGeom>
              <a:avLst/>
              <a:gdLst/>
              <a:ahLst/>
              <a:cxnLst/>
              <a:rect l="l" t="t" r="r" b="b"/>
              <a:pathLst>
                <a:path w="2306" h="1594" extrusionOk="0">
                  <a:moveTo>
                    <a:pt x="2148" y="0"/>
                  </a:moveTo>
                  <a:cubicBezTo>
                    <a:pt x="2125" y="0"/>
                    <a:pt x="2099" y="5"/>
                    <a:pt x="2072" y="13"/>
                  </a:cubicBezTo>
                  <a:cubicBezTo>
                    <a:pt x="2014" y="30"/>
                    <a:pt x="1956" y="45"/>
                    <a:pt x="1900" y="68"/>
                  </a:cubicBezTo>
                  <a:cubicBezTo>
                    <a:pt x="1178" y="356"/>
                    <a:pt x="563" y="790"/>
                    <a:pt x="90" y="1413"/>
                  </a:cubicBezTo>
                  <a:cubicBezTo>
                    <a:pt x="56" y="1459"/>
                    <a:pt x="0" y="1496"/>
                    <a:pt x="34" y="1593"/>
                  </a:cubicBezTo>
                  <a:lnTo>
                    <a:pt x="764" y="1593"/>
                  </a:lnTo>
                  <a:cubicBezTo>
                    <a:pt x="690" y="1499"/>
                    <a:pt x="759" y="1429"/>
                    <a:pt x="815" y="1370"/>
                  </a:cubicBezTo>
                  <a:cubicBezTo>
                    <a:pt x="1173" y="987"/>
                    <a:pt x="1557" y="635"/>
                    <a:pt x="2002" y="354"/>
                  </a:cubicBezTo>
                  <a:cubicBezTo>
                    <a:pt x="2061" y="316"/>
                    <a:pt x="2124" y="270"/>
                    <a:pt x="2194" y="270"/>
                  </a:cubicBezTo>
                  <a:cubicBezTo>
                    <a:pt x="2229" y="270"/>
                    <a:pt x="2267" y="282"/>
                    <a:pt x="2306" y="313"/>
                  </a:cubicBezTo>
                  <a:cubicBezTo>
                    <a:pt x="2291" y="247"/>
                    <a:pt x="2274" y="180"/>
                    <a:pt x="2261" y="114"/>
                  </a:cubicBezTo>
                  <a:cubicBezTo>
                    <a:pt x="2247" y="31"/>
                    <a:pt x="2205" y="0"/>
                    <a:pt x="2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53"/>
            <p:cNvSpPr/>
            <p:nvPr/>
          </p:nvSpPr>
          <p:spPr>
            <a:xfrm>
              <a:off x="2247015" y="3221302"/>
              <a:ext cx="53191" cy="43612"/>
            </a:xfrm>
            <a:custGeom>
              <a:avLst/>
              <a:gdLst/>
              <a:ahLst/>
              <a:cxnLst/>
              <a:rect l="l" t="t" r="r" b="b"/>
              <a:pathLst>
                <a:path w="1616" h="1325" extrusionOk="0">
                  <a:moveTo>
                    <a:pt x="1504" y="1"/>
                  </a:moveTo>
                  <a:cubicBezTo>
                    <a:pt x="1434" y="1"/>
                    <a:pt x="1371" y="47"/>
                    <a:pt x="1312" y="85"/>
                  </a:cubicBezTo>
                  <a:cubicBezTo>
                    <a:pt x="867" y="366"/>
                    <a:pt x="483" y="718"/>
                    <a:pt x="125" y="1101"/>
                  </a:cubicBezTo>
                  <a:cubicBezTo>
                    <a:pt x="70" y="1159"/>
                    <a:pt x="1" y="1230"/>
                    <a:pt x="73" y="1324"/>
                  </a:cubicBezTo>
                  <a:cubicBezTo>
                    <a:pt x="75" y="1229"/>
                    <a:pt x="154" y="1181"/>
                    <a:pt x="210" y="1117"/>
                  </a:cubicBezTo>
                  <a:cubicBezTo>
                    <a:pt x="437" y="860"/>
                    <a:pt x="703" y="643"/>
                    <a:pt x="964" y="425"/>
                  </a:cubicBezTo>
                  <a:cubicBezTo>
                    <a:pt x="1155" y="265"/>
                    <a:pt x="1346" y="82"/>
                    <a:pt x="1616" y="44"/>
                  </a:cubicBezTo>
                  <a:cubicBezTo>
                    <a:pt x="1577" y="13"/>
                    <a:pt x="1539" y="1"/>
                    <a:pt x="1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53"/>
            <p:cNvSpPr/>
            <p:nvPr/>
          </p:nvSpPr>
          <p:spPr>
            <a:xfrm>
              <a:off x="2403821" y="3240853"/>
              <a:ext cx="63987" cy="31434"/>
            </a:xfrm>
            <a:custGeom>
              <a:avLst/>
              <a:gdLst/>
              <a:ahLst/>
              <a:cxnLst/>
              <a:rect l="l" t="t" r="r" b="b"/>
              <a:pathLst>
                <a:path w="1944" h="955" extrusionOk="0">
                  <a:moveTo>
                    <a:pt x="992" y="1"/>
                  </a:moveTo>
                  <a:cubicBezTo>
                    <a:pt x="957" y="1"/>
                    <a:pt x="925" y="22"/>
                    <a:pt x="891" y="53"/>
                  </a:cubicBezTo>
                  <a:cubicBezTo>
                    <a:pt x="631" y="288"/>
                    <a:pt x="368" y="518"/>
                    <a:pt x="108" y="752"/>
                  </a:cubicBezTo>
                  <a:cubicBezTo>
                    <a:pt x="67" y="788"/>
                    <a:pt x="0" y="811"/>
                    <a:pt x="22" y="909"/>
                  </a:cubicBezTo>
                  <a:cubicBezTo>
                    <a:pt x="638" y="955"/>
                    <a:pt x="1259" y="943"/>
                    <a:pt x="1944" y="953"/>
                  </a:cubicBezTo>
                  <a:cubicBezTo>
                    <a:pt x="1683" y="561"/>
                    <a:pt x="1394" y="280"/>
                    <a:pt x="1067" y="31"/>
                  </a:cubicBezTo>
                  <a:cubicBezTo>
                    <a:pt x="1039" y="10"/>
                    <a:pt x="1015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53"/>
            <p:cNvSpPr/>
            <p:nvPr/>
          </p:nvSpPr>
          <p:spPr>
            <a:xfrm>
              <a:off x="1365948" y="3275381"/>
              <a:ext cx="1068651" cy="1558953"/>
            </a:xfrm>
            <a:custGeom>
              <a:avLst/>
              <a:gdLst/>
              <a:ahLst/>
              <a:cxnLst/>
              <a:rect l="l" t="t" r="r" b="b"/>
              <a:pathLst>
                <a:path w="32467" h="47363" extrusionOk="0">
                  <a:moveTo>
                    <a:pt x="9723" y="37727"/>
                  </a:moveTo>
                  <a:cubicBezTo>
                    <a:pt x="9823" y="37727"/>
                    <a:pt x="9922" y="37730"/>
                    <a:pt x="10022" y="37738"/>
                  </a:cubicBezTo>
                  <a:cubicBezTo>
                    <a:pt x="10655" y="37787"/>
                    <a:pt x="11291" y="37742"/>
                    <a:pt x="11920" y="37796"/>
                  </a:cubicBezTo>
                  <a:cubicBezTo>
                    <a:pt x="12394" y="37835"/>
                    <a:pt x="12871" y="37895"/>
                    <a:pt x="13345" y="37921"/>
                  </a:cubicBezTo>
                  <a:cubicBezTo>
                    <a:pt x="13962" y="37956"/>
                    <a:pt x="14558" y="38112"/>
                    <a:pt x="15172" y="38154"/>
                  </a:cubicBezTo>
                  <a:cubicBezTo>
                    <a:pt x="15649" y="38187"/>
                    <a:pt x="16114" y="38308"/>
                    <a:pt x="16582" y="38399"/>
                  </a:cubicBezTo>
                  <a:cubicBezTo>
                    <a:pt x="17135" y="38504"/>
                    <a:pt x="17694" y="38574"/>
                    <a:pt x="18241" y="38708"/>
                  </a:cubicBezTo>
                  <a:cubicBezTo>
                    <a:pt x="19187" y="38940"/>
                    <a:pt x="20148" y="39111"/>
                    <a:pt x="21085" y="39372"/>
                  </a:cubicBezTo>
                  <a:cubicBezTo>
                    <a:pt x="21992" y="39627"/>
                    <a:pt x="22879" y="39935"/>
                    <a:pt x="23751" y="40297"/>
                  </a:cubicBezTo>
                  <a:cubicBezTo>
                    <a:pt x="24527" y="40618"/>
                    <a:pt x="25279" y="40986"/>
                    <a:pt x="26035" y="41352"/>
                  </a:cubicBezTo>
                  <a:cubicBezTo>
                    <a:pt x="26565" y="41609"/>
                    <a:pt x="27083" y="41894"/>
                    <a:pt x="27555" y="42256"/>
                  </a:cubicBezTo>
                  <a:cubicBezTo>
                    <a:pt x="27699" y="42365"/>
                    <a:pt x="27777" y="42475"/>
                    <a:pt x="27766" y="42661"/>
                  </a:cubicBezTo>
                  <a:cubicBezTo>
                    <a:pt x="27752" y="42891"/>
                    <a:pt x="27762" y="43124"/>
                    <a:pt x="27762" y="43451"/>
                  </a:cubicBezTo>
                  <a:cubicBezTo>
                    <a:pt x="27780" y="43936"/>
                    <a:pt x="27747" y="44514"/>
                    <a:pt x="27614" y="45085"/>
                  </a:cubicBezTo>
                  <a:cubicBezTo>
                    <a:pt x="27514" y="45512"/>
                    <a:pt x="27301" y="45877"/>
                    <a:pt x="27027" y="46212"/>
                  </a:cubicBezTo>
                  <a:cubicBezTo>
                    <a:pt x="26907" y="46358"/>
                    <a:pt x="26745" y="46438"/>
                    <a:pt x="26577" y="46502"/>
                  </a:cubicBezTo>
                  <a:cubicBezTo>
                    <a:pt x="25896" y="46761"/>
                    <a:pt x="25205" y="46952"/>
                    <a:pt x="24469" y="47006"/>
                  </a:cubicBezTo>
                  <a:cubicBezTo>
                    <a:pt x="24102" y="47033"/>
                    <a:pt x="23736" y="47047"/>
                    <a:pt x="23371" y="47047"/>
                  </a:cubicBezTo>
                  <a:cubicBezTo>
                    <a:pt x="23155" y="47047"/>
                    <a:pt x="22939" y="47043"/>
                    <a:pt x="22724" y="47033"/>
                  </a:cubicBezTo>
                  <a:cubicBezTo>
                    <a:pt x="22334" y="47016"/>
                    <a:pt x="21938" y="47036"/>
                    <a:pt x="21550" y="46949"/>
                  </a:cubicBezTo>
                  <a:cubicBezTo>
                    <a:pt x="21522" y="46942"/>
                    <a:pt x="21492" y="46941"/>
                    <a:pt x="21462" y="46941"/>
                  </a:cubicBezTo>
                  <a:cubicBezTo>
                    <a:pt x="21432" y="46941"/>
                    <a:pt x="21401" y="46942"/>
                    <a:pt x="21372" y="46942"/>
                  </a:cubicBezTo>
                  <a:cubicBezTo>
                    <a:pt x="21368" y="46942"/>
                    <a:pt x="21364" y="46942"/>
                    <a:pt x="21360" y="46942"/>
                  </a:cubicBezTo>
                  <a:cubicBezTo>
                    <a:pt x="20979" y="46942"/>
                    <a:pt x="20603" y="46889"/>
                    <a:pt x="20225" y="46850"/>
                  </a:cubicBezTo>
                  <a:cubicBezTo>
                    <a:pt x="19988" y="46824"/>
                    <a:pt x="19746" y="46802"/>
                    <a:pt x="19511" y="46799"/>
                  </a:cubicBezTo>
                  <a:cubicBezTo>
                    <a:pt x="19159" y="46794"/>
                    <a:pt x="18811" y="46745"/>
                    <a:pt x="18462" y="46729"/>
                  </a:cubicBezTo>
                  <a:cubicBezTo>
                    <a:pt x="18080" y="46712"/>
                    <a:pt x="17701" y="46640"/>
                    <a:pt x="17320" y="46595"/>
                  </a:cubicBezTo>
                  <a:cubicBezTo>
                    <a:pt x="17108" y="46570"/>
                    <a:pt x="16895" y="46559"/>
                    <a:pt x="16683" y="46542"/>
                  </a:cubicBezTo>
                  <a:cubicBezTo>
                    <a:pt x="16267" y="46509"/>
                    <a:pt x="15852" y="46452"/>
                    <a:pt x="15436" y="46424"/>
                  </a:cubicBezTo>
                  <a:cubicBezTo>
                    <a:pt x="14850" y="46384"/>
                    <a:pt x="14261" y="46337"/>
                    <a:pt x="13677" y="46268"/>
                  </a:cubicBezTo>
                  <a:cubicBezTo>
                    <a:pt x="13137" y="46204"/>
                    <a:pt x="12601" y="46090"/>
                    <a:pt x="12059" y="46032"/>
                  </a:cubicBezTo>
                  <a:cubicBezTo>
                    <a:pt x="11643" y="45986"/>
                    <a:pt x="11230" y="45914"/>
                    <a:pt x="10820" y="45846"/>
                  </a:cubicBezTo>
                  <a:cubicBezTo>
                    <a:pt x="10315" y="45762"/>
                    <a:pt x="9809" y="45687"/>
                    <a:pt x="9307" y="45591"/>
                  </a:cubicBezTo>
                  <a:cubicBezTo>
                    <a:pt x="8737" y="45481"/>
                    <a:pt x="8165" y="45384"/>
                    <a:pt x="7592" y="45302"/>
                  </a:cubicBezTo>
                  <a:cubicBezTo>
                    <a:pt x="7085" y="45228"/>
                    <a:pt x="6580" y="45159"/>
                    <a:pt x="6066" y="45137"/>
                  </a:cubicBezTo>
                  <a:cubicBezTo>
                    <a:pt x="5674" y="45119"/>
                    <a:pt x="5298" y="44988"/>
                    <a:pt x="4912" y="44913"/>
                  </a:cubicBezTo>
                  <a:cubicBezTo>
                    <a:pt x="4373" y="44809"/>
                    <a:pt x="3851" y="44649"/>
                    <a:pt x="3333" y="44473"/>
                  </a:cubicBezTo>
                  <a:cubicBezTo>
                    <a:pt x="2457" y="44174"/>
                    <a:pt x="1803" y="43619"/>
                    <a:pt x="1369" y="42801"/>
                  </a:cubicBezTo>
                  <a:cubicBezTo>
                    <a:pt x="1028" y="42158"/>
                    <a:pt x="830" y="41473"/>
                    <a:pt x="738" y="40754"/>
                  </a:cubicBezTo>
                  <a:cubicBezTo>
                    <a:pt x="704" y="40493"/>
                    <a:pt x="665" y="40230"/>
                    <a:pt x="623" y="39969"/>
                  </a:cubicBezTo>
                  <a:cubicBezTo>
                    <a:pt x="597" y="39814"/>
                    <a:pt x="643" y="39754"/>
                    <a:pt x="768" y="39696"/>
                  </a:cubicBezTo>
                  <a:cubicBezTo>
                    <a:pt x="1232" y="39474"/>
                    <a:pt x="1701" y="39264"/>
                    <a:pt x="2176" y="39069"/>
                  </a:cubicBezTo>
                  <a:cubicBezTo>
                    <a:pt x="3057" y="38711"/>
                    <a:pt x="3953" y="38399"/>
                    <a:pt x="4879" y="38181"/>
                  </a:cubicBezTo>
                  <a:cubicBezTo>
                    <a:pt x="5345" y="38070"/>
                    <a:pt x="5816" y="38003"/>
                    <a:pt x="6288" y="37931"/>
                  </a:cubicBezTo>
                  <a:cubicBezTo>
                    <a:pt x="7095" y="37809"/>
                    <a:pt x="7904" y="37793"/>
                    <a:pt x="8715" y="37772"/>
                  </a:cubicBezTo>
                  <a:cubicBezTo>
                    <a:pt x="9051" y="37763"/>
                    <a:pt x="9388" y="37727"/>
                    <a:pt x="9723" y="37727"/>
                  </a:cubicBezTo>
                  <a:close/>
                  <a:moveTo>
                    <a:pt x="12094" y="0"/>
                  </a:moveTo>
                  <a:cubicBezTo>
                    <a:pt x="12022" y="0"/>
                    <a:pt x="11952" y="16"/>
                    <a:pt x="11883" y="61"/>
                  </a:cubicBezTo>
                  <a:cubicBezTo>
                    <a:pt x="11456" y="343"/>
                    <a:pt x="11025" y="622"/>
                    <a:pt x="10624" y="944"/>
                  </a:cubicBezTo>
                  <a:cubicBezTo>
                    <a:pt x="10345" y="1171"/>
                    <a:pt x="10063" y="1391"/>
                    <a:pt x="9794" y="1629"/>
                  </a:cubicBezTo>
                  <a:cubicBezTo>
                    <a:pt x="9532" y="1862"/>
                    <a:pt x="9245" y="2071"/>
                    <a:pt x="9023" y="2345"/>
                  </a:cubicBezTo>
                  <a:cubicBezTo>
                    <a:pt x="8866" y="2539"/>
                    <a:pt x="8697" y="2720"/>
                    <a:pt x="8519" y="2893"/>
                  </a:cubicBezTo>
                  <a:cubicBezTo>
                    <a:pt x="8131" y="3269"/>
                    <a:pt x="7804" y="3699"/>
                    <a:pt x="7477" y="4125"/>
                  </a:cubicBezTo>
                  <a:cubicBezTo>
                    <a:pt x="7064" y="4662"/>
                    <a:pt x="6695" y="5229"/>
                    <a:pt x="6335" y="5801"/>
                  </a:cubicBezTo>
                  <a:cubicBezTo>
                    <a:pt x="5977" y="6374"/>
                    <a:pt x="5655" y="6970"/>
                    <a:pt x="5343" y="7570"/>
                  </a:cubicBezTo>
                  <a:cubicBezTo>
                    <a:pt x="5147" y="7949"/>
                    <a:pt x="4966" y="8337"/>
                    <a:pt x="4788" y="8727"/>
                  </a:cubicBezTo>
                  <a:cubicBezTo>
                    <a:pt x="4580" y="9188"/>
                    <a:pt x="4372" y="9647"/>
                    <a:pt x="4186" y="10117"/>
                  </a:cubicBezTo>
                  <a:cubicBezTo>
                    <a:pt x="3972" y="10658"/>
                    <a:pt x="3776" y="11206"/>
                    <a:pt x="3581" y="11754"/>
                  </a:cubicBezTo>
                  <a:cubicBezTo>
                    <a:pt x="3277" y="12602"/>
                    <a:pt x="2977" y="13449"/>
                    <a:pt x="2744" y="14317"/>
                  </a:cubicBezTo>
                  <a:cubicBezTo>
                    <a:pt x="2457" y="15390"/>
                    <a:pt x="2224" y="16477"/>
                    <a:pt x="1967" y="17557"/>
                  </a:cubicBezTo>
                  <a:cubicBezTo>
                    <a:pt x="1779" y="18348"/>
                    <a:pt x="1623" y="19143"/>
                    <a:pt x="1467" y="19939"/>
                  </a:cubicBezTo>
                  <a:cubicBezTo>
                    <a:pt x="1332" y="20615"/>
                    <a:pt x="1222" y="21297"/>
                    <a:pt x="1107" y="21978"/>
                  </a:cubicBezTo>
                  <a:cubicBezTo>
                    <a:pt x="1009" y="22558"/>
                    <a:pt x="955" y="23145"/>
                    <a:pt x="888" y="23728"/>
                  </a:cubicBezTo>
                  <a:cubicBezTo>
                    <a:pt x="849" y="24068"/>
                    <a:pt x="808" y="24406"/>
                    <a:pt x="776" y="24746"/>
                  </a:cubicBezTo>
                  <a:cubicBezTo>
                    <a:pt x="740" y="25127"/>
                    <a:pt x="667" y="25505"/>
                    <a:pt x="639" y="25888"/>
                  </a:cubicBezTo>
                  <a:cubicBezTo>
                    <a:pt x="609" y="26289"/>
                    <a:pt x="552" y="26685"/>
                    <a:pt x="520" y="27085"/>
                  </a:cubicBezTo>
                  <a:cubicBezTo>
                    <a:pt x="478" y="27603"/>
                    <a:pt x="410" y="28119"/>
                    <a:pt x="371" y="28638"/>
                  </a:cubicBezTo>
                  <a:cubicBezTo>
                    <a:pt x="350" y="28894"/>
                    <a:pt x="343" y="29151"/>
                    <a:pt x="314" y="29404"/>
                  </a:cubicBezTo>
                  <a:cubicBezTo>
                    <a:pt x="275" y="29779"/>
                    <a:pt x="259" y="30153"/>
                    <a:pt x="215" y="30526"/>
                  </a:cubicBezTo>
                  <a:cubicBezTo>
                    <a:pt x="181" y="30808"/>
                    <a:pt x="205" y="31094"/>
                    <a:pt x="155" y="31369"/>
                  </a:cubicBezTo>
                  <a:cubicBezTo>
                    <a:pt x="96" y="31700"/>
                    <a:pt x="89" y="32037"/>
                    <a:pt x="79" y="32364"/>
                  </a:cubicBezTo>
                  <a:cubicBezTo>
                    <a:pt x="46" y="33639"/>
                    <a:pt x="90" y="34918"/>
                    <a:pt x="14" y="36192"/>
                  </a:cubicBezTo>
                  <a:cubicBezTo>
                    <a:pt x="0" y="36418"/>
                    <a:pt x="80" y="36632"/>
                    <a:pt x="67" y="36856"/>
                  </a:cubicBezTo>
                  <a:cubicBezTo>
                    <a:pt x="34" y="37439"/>
                    <a:pt x="83" y="38020"/>
                    <a:pt x="128" y="38600"/>
                  </a:cubicBezTo>
                  <a:cubicBezTo>
                    <a:pt x="148" y="38846"/>
                    <a:pt x="149" y="39095"/>
                    <a:pt x="186" y="39339"/>
                  </a:cubicBezTo>
                  <a:cubicBezTo>
                    <a:pt x="232" y="39660"/>
                    <a:pt x="275" y="39980"/>
                    <a:pt x="324" y="40301"/>
                  </a:cubicBezTo>
                  <a:cubicBezTo>
                    <a:pt x="386" y="40687"/>
                    <a:pt x="444" y="41076"/>
                    <a:pt x="516" y="41461"/>
                  </a:cubicBezTo>
                  <a:cubicBezTo>
                    <a:pt x="636" y="42081"/>
                    <a:pt x="886" y="42655"/>
                    <a:pt x="1189" y="43204"/>
                  </a:cubicBezTo>
                  <a:cubicBezTo>
                    <a:pt x="1361" y="43520"/>
                    <a:pt x="1538" y="43840"/>
                    <a:pt x="1817" y="44074"/>
                  </a:cubicBezTo>
                  <a:cubicBezTo>
                    <a:pt x="2152" y="44357"/>
                    <a:pt x="2530" y="44578"/>
                    <a:pt x="2942" y="44728"/>
                  </a:cubicBezTo>
                  <a:cubicBezTo>
                    <a:pt x="3554" y="44951"/>
                    <a:pt x="4174" y="45144"/>
                    <a:pt x="4814" y="45271"/>
                  </a:cubicBezTo>
                  <a:cubicBezTo>
                    <a:pt x="5099" y="45326"/>
                    <a:pt x="5381" y="45397"/>
                    <a:pt x="5668" y="45442"/>
                  </a:cubicBezTo>
                  <a:cubicBezTo>
                    <a:pt x="5979" y="45493"/>
                    <a:pt x="6294" y="45518"/>
                    <a:pt x="6606" y="45559"/>
                  </a:cubicBezTo>
                  <a:cubicBezTo>
                    <a:pt x="7070" y="45622"/>
                    <a:pt x="7535" y="45688"/>
                    <a:pt x="7999" y="45755"/>
                  </a:cubicBezTo>
                  <a:cubicBezTo>
                    <a:pt x="8319" y="45800"/>
                    <a:pt x="8638" y="45866"/>
                    <a:pt x="8961" y="45890"/>
                  </a:cubicBezTo>
                  <a:cubicBezTo>
                    <a:pt x="9267" y="45914"/>
                    <a:pt x="9567" y="45990"/>
                    <a:pt x="9873" y="46014"/>
                  </a:cubicBezTo>
                  <a:cubicBezTo>
                    <a:pt x="10094" y="46032"/>
                    <a:pt x="10313" y="46063"/>
                    <a:pt x="10532" y="46095"/>
                  </a:cubicBezTo>
                  <a:cubicBezTo>
                    <a:pt x="11030" y="46169"/>
                    <a:pt x="11527" y="46246"/>
                    <a:pt x="12025" y="46321"/>
                  </a:cubicBezTo>
                  <a:cubicBezTo>
                    <a:pt x="12421" y="46379"/>
                    <a:pt x="12815" y="46443"/>
                    <a:pt x="13213" y="46496"/>
                  </a:cubicBezTo>
                  <a:cubicBezTo>
                    <a:pt x="13611" y="46550"/>
                    <a:pt x="14010" y="46582"/>
                    <a:pt x="14408" y="46633"/>
                  </a:cubicBezTo>
                  <a:cubicBezTo>
                    <a:pt x="14698" y="46670"/>
                    <a:pt x="14990" y="46653"/>
                    <a:pt x="15276" y="46693"/>
                  </a:cubicBezTo>
                  <a:cubicBezTo>
                    <a:pt x="15672" y="46751"/>
                    <a:pt x="16073" y="46787"/>
                    <a:pt x="16470" y="46825"/>
                  </a:cubicBezTo>
                  <a:cubicBezTo>
                    <a:pt x="16887" y="46866"/>
                    <a:pt x="17302" y="46911"/>
                    <a:pt x="17718" y="46949"/>
                  </a:cubicBezTo>
                  <a:cubicBezTo>
                    <a:pt x="17904" y="46965"/>
                    <a:pt x="18093" y="46973"/>
                    <a:pt x="18278" y="46999"/>
                  </a:cubicBezTo>
                  <a:cubicBezTo>
                    <a:pt x="18621" y="47046"/>
                    <a:pt x="18962" y="47091"/>
                    <a:pt x="19309" y="47091"/>
                  </a:cubicBezTo>
                  <a:cubicBezTo>
                    <a:pt x="19313" y="47091"/>
                    <a:pt x="19317" y="47091"/>
                    <a:pt x="19321" y="47091"/>
                  </a:cubicBezTo>
                  <a:cubicBezTo>
                    <a:pt x="19370" y="47091"/>
                    <a:pt x="19420" y="47088"/>
                    <a:pt x="19468" y="47088"/>
                  </a:cubicBezTo>
                  <a:cubicBezTo>
                    <a:pt x="19505" y="47088"/>
                    <a:pt x="19543" y="47090"/>
                    <a:pt x="19579" y="47097"/>
                  </a:cubicBezTo>
                  <a:cubicBezTo>
                    <a:pt x="20084" y="47186"/>
                    <a:pt x="20597" y="47188"/>
                    <a:pt x="21107" y="47235"/>
                  </a:cubicBezTo>
                  <a:cubicBezTo>
                    <a:pt x="21624" y="47283"/>
                    <a:pt x="22145" y="47319"/>
                    <a:pt x="22665" y="47340"/>
                  </a:cubicBezTo>
                  <a:cubicBezTo>
                    <a:pt x="22968" y="47353"/>
                    <a:pt x="23271" y="47362"/>
                    <a:pt x="23574" y="47362"/>
                  </a:cubicBezTo>
                  <a:cubicBezTo>
                    <a:pt x="24007" y="47362"/>
                    <a:pt x="24441" y="47343"/>
                    <a:pt x="24871" y="47288"/>
                  </a:cubicBezTo>
                  <a:cubicBezTo>
                    <a:pt x="25578" y="47198"/>
                    <a:pt x="26264" y="47005"/>
                    <a:pt x="26876" y="46624"/>
                  </a:cubicBezTo>
                  <a:cubicBezTo>
                    <a:pt x="27258" y="46388"/>
                    <a:pt x="27598" y="46091"/>
                    <a:pt x="27772" y="45661"/>
                  </a:cubicBezTo>
                  <a:cubicBezTo>
                    <a:pt x="27957" y="45207"/>
                    <a:pt x="28058" y="44729"/>
                    <a:pt x="28065" y="44239"/>
                  </a:cubicBezTo>
                  <a:cubicBezTo>
                    <a:pt x="28071" y="43664"/>
                    <a:pt x="28066" y="43090"/>
                    <a:pt x="28066" y="42514"/>
                  </a:cubicBezTo>
                  <a:cubicBezTo>
                    <a:pt x="28066" y="41930"/>
                    <a:pt x="28058" y="41347"/>
                    <a:pt x="28070" y="40764"/>
                  </a:cubicBezTo>
                  <a:cubicBezTo>
                    <a:pt x="28081" y="40192"/>
                    <a:pt x="28019" y="39620"/>
                    <a:pt x="28066" y="39049"/>
                  </a:cubicBezTo>
                  <a:cubicBezTo>
                    <a:pt x="28083" y="38841"/>
                    <a:pt x="28012" y="38645"/>
                    <a:pt x="28012" y="38437"/>
                  </a:cubicBezTo>
                  <a:cubicBezTo>
                    <a:pt x="28018" y="37142"/>
                    <a:pt x="28014" y="35846"/>
                    <a:pt x="28016" y="34552"/>
                  </a:cubicBezTo>
                  <a:cubicBezTo>
                    <a:pt x="28016" y="34474"/>
                    <a:pt x="28007" y="34396"/>
                    <a:pt x="28021" y="34320"/>
                  </a:cubicBezTo>
                  <a:cubicBezTo>
                    <a:pt x="28087" y="33945"/>
                    <a:pt x="28088" y="33573"/>
                    <a:pt x="28021" y="33197"/>
                  </a:cubicBezTo>
                  <a:cubicBezTo>
                    <a:pt x="28010" y="33139"/>
                    <a:pt x="28006" y="33074"/>
                    <a:pt x="28022" y="33019"/>
                  </a:cubicBezTo>
                  <a:cubicBezTo>
                    <a:pt x="28085" y="32816"/>
                    <a:pt x="28062" y="32610"/>
                    <a:pt x="28065" y="32405"/>
                  </a:cubicBezTo>
                  <a:cubicBezTo>
                    <a:pt x="28080" y="31610"/>
                    <a:pt x="28050" y="30817"/>
                    <a:pt x="28152" y="30021"/>
                  </a:cubicBezTo>
                  <a:cubicBezTo>
                    <a:pt x="28208" y="29585"/>
                    <a:pt x="28223" y="29135"/>
                    <a:pt x="28215" y="28690"/>
                  </a:cubicBezTo>
                  <a:cubicBezTo>
                    <a:pt x="28205" y="28194"/>
                    <a:pt x="28280" y="27701"/>
                    <a:pt x="28283" y="27204"/>
                  </a:cubicBezTo>
                  <a:cubicBezTo>
                    <a:pt x="28284" y="27004"/>
                    <a:pt x="28315" y="26797"/>
                    <a:pt x="28334" y="26593"/>
                  </a:cubicBezTo>
                  <a:cubicBezTo>
                    <a:pt x="28366" y="26281"/>
                    <a:pt x="28417" y="25966"/>
                    <a:pt x="28419" y="25652"/>
                  </a:cubicBezTo>
                  <a:cubicBezTo>
                    <a:pt x="28422" y="25300"/>
                    <a:pt x="28472" y="24952"/>
                    <a:pt x="28492" y="24603"/>
                  </a:cubicBezTo>
                  <a:cubicBezTo>
                    <a:pt x="28506" y="24366"/>
                    <a:pt x="28512" y="24125"/>
                    <a:pt x="28538" y="23887"/>
                  </a:cubicBezTo>
                  <a:cubicBezTo>
                    <a:pt x="28586" y="23446"/>
                    <a:pt x="28651" y="23007"/>
                    <a:pt x="28678" y="22565"/>
                  </a:cubicBezTo>
                  <a:cubicBezTo>
                    <a:pt x="28700" y="22198"/>
                    <a:pt x="28751" y="21833"/>
                    <a:pt x="28801" y="21472"/>
                  </a:cubicBezTo>
                  <a:cubicBezTo>
                    <a:pt x="28897" y="20796"/>
                    <a:pt x="29022" y="20125"/>
                    <a:pt x="29157" y="19457"/>
                  </a:cubicBezTo>
                  <a:cubicBezTo>
                    <a:pt x="29357" y="18478"/>
                    <a:pt x="29570" y="17502"/>
                    <a:pt x="29788" y="16528"/>
                  </a:cubicBezTo>
                  <a:cubicBezTo>
                    <a:pt x="30005" y="15557"/>
                    <a:pt x="30279" y="14605"/>
                    <a:pt x="30572" y="13657"/>
                  </a:cubicBezTo>
                  <a:cubicBezTo>
                    <a:pt x="30947" y="12455"/>
                    <a:pt x="31298" y="11246"/>
                    <a:pt x="31720" y="10061"/>
                  </a:cubicBezTo>
                  <a:cubicBezTo>
                    <a:pt x="31913" y="9523"/>
                    <a:pt x="32077" y="8969"/>
                    <a:pt x="32389" y="8480"/>
                  </a:cubicBezTo>
                  <a:cubicBezTo>
                    <a:pt x="32428" y="8417"/>
                    <a:pt x="32466" y="8347"/>
                    <a:pt x="32410" y="8264"/>
                  </a:cubicBezTo>
                  <a:lnTo>
                    <a:pt x="32410" y="8264"/>
                  </a:lnTo>
                  <a:cubicBezTo>
                    <a:pt x="32331" y="8307"/>
                    <a:pt x="32289" y="8380"/>
                    <a:pt x="32237" y="8448"/>
                  </a:cubicBezTo>
                  <a:cubicBezTo>
                    <a:pt x="31901" y="8902"/>
                    <a:pt x="31721" y="9433"/>
                    <a:pt x="31530" y="9954"/>
                  </a:cubicBezTo>
                  <a:cubicBezTo>
                    <a:pt x="31174" y="10916"/>
                    <a:pt x="30817" y="11879"/>
                    <a:pt x="30514" y="12862"/>
                  </a:cubicBezTo>
                  <a:cubicBezTo>
                    <a:pt x="30178" y="13958"/>
                    <a:pt x="29835" y="15051"/>
                    <a:pt x="29569" y="16167"/>
                  </a:cubicBezTo>
                  <a:cubicBezTo>
                    <a:pt x="29316" y="17230"/>
                    <a:pt x="29087" y="18300"/>
                    <a:pt x="28853" y="19366"/>
                  </a:cubicBezTo>
                  <a:cubicBezTo>
                    <a:pt x="28761" y="19792"/>
                    <a:pt x="28655" y="20216"/>
                    <a:pt x="28596" y="20647"/>
                  </a:cubicBezTo>
                  <a:cubicBezTo>
                    <a:pt x="28518" y="21205"/>
                    <a:pt x="28416" y="21758"/>
                    <a:pt x="28368" y="22321"/>
                  </a:cubicBezTo>
                  <a:cubicBezTo>
                    <a:pt x="28326" y="22812"/>
                    <a:pt x="28273" y="23305"/>
                    <a:pt x="28220" y="23795"/>
                  </a:cubicBezTo>
                  <a:cubicBezTo>
                    <a:pt x="28192" y="24060"/>
                    <a:pt x="28189" y="24324"/>
                    <a:pt x="28165" y="24587"/>
                  </a:cubicBezTo>
                  <a:cubicBezTo>
                    <a:pt x="28129" y="24951"/>
                    <a:pt x="28075" y="25316"/>
                    <a:pt x="28072" y="25683"/>
                  </a:cubicBezTo>
                  <a:cubicBezTo>
                    <a:pt x="28070" y="25965"/>
                    <a:pt x="28043" y="26249"/>
                    <a:pt x="28005" y="26524"/>
                  </a:cubicBezTo>
                  <a:cubicBezTo>
                    <a:pt x="27950" y="26915"/>
                    <a:pt x="27985" y="27308"/>
                    <a:pt x="27928" y="27700"/>
                  </a:cubicBezTo>
                  <a:cubicBezTo>
                    <a:pt x="27873" y="28086"/>
                    <a:pt x="27917" y="28483"/>
                    <a:pt x="27878" y="28878"/>
                  </a:cubicBezTo>
                  <a:cubicBezTo>
                    <a:pt x="27830" y="29345"/>
                    <a:pt x="27859" y="29817"/>
                    <a:pt x="27824" y="30287"/>
                  </a:cubicBezTo>
                  <a:cubicBezTo>
                    <a:pt x="27771" y="30996"/>
                    <a:pt x="27820" y="31707"/>
                    <a:pt x="27776" y="32418"/>
                  </a:cubicBezTo>
                  <a:cubicBezTo>
                    <a:pt x="27718" y="33357"/>
                    <a:pt x="27776" y="34302"/>
                    <a:pt x="27720" y="35243"/>
                  </a:cubicBezTo>
                  <a:cubicBezTo>
                    <a:pt x="27681" y="35936"/>
                    <a:pt x="27726" y="36633"/>
                    <a:pt x="27708" y="37327"/>
                  </a:cubicBezTo>
                  <a:cubicBezTo>
                    <a:pt x="27689" y="38026"/>
                    <a:pt x="27771" y="38727"/>
                    <a:pt x="27715" y="39427"/>
                  </a:cubicBezTo>
                  <a:cubicBezTo>
                    <a:pt x="27713" y="39461"/>
                    <a:pt x="27714" y="39497"/>
                    <a:pt x="27724" y="39530"/>
                  </a:cubicBezTo>
                  <a:cubicBezTo>
                    <a:pt x="27773" y="39663"/>
                    <a:pt x="27763" y="39799"/>
                    <a:pt x="27763" y="39936"/>
                  </a:cubicBezTo>
                  <a:cubicBezTo>
                    <a:pt x="27763" y="40528"/>
                    <a:pt x="27764" y="41120"/>
                    <a:pt x="27763" y="41712"/>
                  </a:cubicBezTo>
                  <a:cubicBezTo>
                    <a:pt x="27763" y="41796"/>
                    <a:pt x="27785" y="41882"/>
                    <a:pt x="27726" y="41977"/>
                  </a:cubicBezTo>
                  <a:cubicBezTo>
                    <a:pt x="27618" y="41964"/>
                    <a:pt x="27569" y="41884"/>
                    <a:pt x="27500" y="41839"/>
                  </a:cubicBezTo>
                  <a:cubicBezTo>
                    <a:pt x="26693" y="41281"/>
                    <a:pt x="25799" y="40886"/>
                    <a:pt x="24931" y="40439"/>
                  </a:cubicBezTo>
                  <a:cubicBezTo>
                    <a:pt x="24476" y="40205"/>
                    <a:pt x="23990" y="40031"/>
                    <a:pt x="23513" y="39838"/>
                  </a:cubicBezTo>
                  <a:cubicBezTo>
                    <a:pt x="22736" y="39523"/>
                    <a:pt x="21938" y="39266"/>
                    <a:pt x="21129" y="39037"/>
                  </a:cubicBezTo>
                  <a:cubicBezTo>
                    <a:pt x="20092" y="38744"/>
                    <a:pt x="19034" y="38538"/>
                    <a:pt x="17988" y="38289"/>
                  </a:cubicBezTo>
                  <a:cubicBezTo>
                    <a:pt x="17497" y="38174"/>
                    <a:pt x="16994" y="38137"/>
                    <a:pt x="16501" y="38032"/>
                  </a:cubicBezTo>
                  <a:cubicBezTo>
                    <a:pt x="16124" y="37952"/>
                    <a:pt x="15749" y="37867"/>
                    <a:pt x="15367" y="37835"/>
                  </a:cubicBezTo>
                  <a:cubicBezTo>
                    <a:pt x="15017" y="37805"/>
                    <a:pt x="14671" y="37756"/>
                    <a:pt x="14325" y="37710"/>
                  </a:cubicBezTo>
                  <a:cubicBezTo>
                    <a:pt x="13852" y="37645"/>
                    <a:pt x="13379" y="37577"/>
                    <a:pt x="12901" y="37572"/>
                  </a:cubicBezTo>
                  <a:cubicBezTo>
                    <a:pt x="12834" y="37570"/>
                    <a:pt x="12764" y="37572"/>
                    <a:pt x="12696" y="37563"/>
                  </a:cubicBezTo>
                  <a:cubicBezTo>
                    <a:pt x="12340" y="37516"/>
                    <a:pt x="11984" y="37471"/>
                    <a:pt x="11625" y="37471"/>
                  </a:cubicBezTo>
                  <a:cubicBezTo>
                    <a:pt x="11617" y="37471"/>
                    <a:pt x="11609" y="37471"/>
                    <a:pt x="11600" y="37471"/>
                  </a:cubicBezTo>
                  <a:cubicBezTo>
                    <a:pt x="11509" y="37471"/>
                    <a:pt x="11418" y="37471"/>
                    <a:pt x="11327" y="37471"/>
                  </a:cubicBezTo>
                  <a:cubicBezTo>
                    <a:pt x="10899" y="37471"/>
                    <a:pt x="10471" y="37469"/>
                    <a:pt x="10044" y="37469"/>
                  </a:cubicBezTo>
                  <a:cubicBezTo>
                    <a:pt x="9269" y="37469"/>
                    <a:pt x="8495" y="37476"/>
                    <a:pt x="7719" y="37514"/>
                  </a:cubicBezTo>
                  <a:cubicBezTo>
                    <a:pt x="7249" y="37536"/>
                    <a:pt x="6780" y="37562"/>
                    <a:pt x="6318" y="37638"/>
                  </a:cubicBezTo>
                  <a:cubicBezTo>
                    <a:pt x="5503" y="37775"/>
                    <a:pt x="4687" y="37921"/>
                    <a:pt x="3893" y="38170"/>
                  </a:cubicBezTo>
                  <a:cubicBezTo>
                    <a:pt x="3123" y="38411"/>
                    <a:pt x="2373" y="38697"/>
                    <a:pt x="1630" y="39005"/>
                  </a:cubicBezTo>
                  <a:cubicBezTo>
                    <a:pt x="1352" y="39121"/>
                    <a:pt x="1088" y="39257"/>
                    <a:pt x="827" y="39405"/>
                  </a:cubicBezTo>
                  <a:cubicBezTo>
                    <a:pt x="714" y="39470"/>
                    <a:pt x="646" y="39506"/>
                    <a:pt x="604" y="39506"/>
                  </a:cubicBezTo>
                  <a:cubicBezTo>
                    <a:pt x="543" y="39506"/>
                    <a:pt x="540" y="39428"/>
                    <a:pt x="535" y="39244"/>
                  </a:cubicBezTo>
                  <a:cubicBezTo>
                    <a:pt x="527" y="38970"/>
                    <a:pt x="498" y="38697"/>
                    <a:pt x="471" y="38427"/>
                  </a:cubicBezTo>
                  <a:cubicBezTo>
                    <a:pt x="428" y="38003"/>
                    <a:pt x="389" y="37574"/>
                    <a:pt x="388" y="37150"/>
                  </a:cubicBezTo>
                  <a:cubicBezTo>
                    <a:pt x="383" y="35642"/>
                    <a:pt x="341" y="34134"/>
                    <a:pt x="429" y="32626"/>
                  </a:cubicBezTo>
                  <a:cubicBezTo>
                    <a:pt x="445" y="32344"/>
                    <a:pt x="417" y="32058"/>
                    <a:pt x="444" y="31777"/>
                  </a:cubicBezTo>
                  <a:cubicBezTo>
                    <a:pt x="478" y="31404"/>
                    <a:pt x="536" y="31032"/>
                    <a:pt x="536" y="30657"/>
                  </a:cubicBezTo>
                  <a:cubicBezTo>
                    <a:pt x="536" y="30596"/>
                    <a:pt x="531" y="30533"/>
                    <a:pt x="546" y="30477"/>
                  </a:cubicBezTo>
                  <a:cubicBezTo>
                    <a:pt x="615" y="30184"/>
                    <a:pt x="609" y="29882"/>
                    <a:pt x="628" y="29585"/>
                  </a:cubicBezTo>
                  <a:cubicBezTo>
                    <a:pt x="653" y="29236"/>
                    <a:pt x="694" y="28888"/>
                    <a:pt x="703" y="28537"/>
                  </a:cubicBezTo>
                  <a:cubicBezTo>
                    <a:pt x="708" y="28337"/>
                    <a:pt x="729" y="28130"/>
                    <a:pt x="756" y="27926"/>
                  </a:cubicBezTo>
                  <a:cubicBezTo>
                    <a:pt x="790" y="27673"/>
                    <a:pt x="835" y="27418"/>
                    <a:pt x="839" y="27164"/>
                  </a:cubicBezTo>
                  <a:cubicBezTo>
                    <a:pt x="844" y="26914"/>
                    <a:pt x="886" y="26670"/>
                    <a:pt x="909" y="26424"/>
                  </a:cubicBezTo>
                  <a:cubicBezTo>
                    <a:pt x="963" y="25865"/>
                    <a:pt x="1046" y="25308"/>
                    <a:pt x="1107" y="24749"/>
                  </a:cubicBezTo>
                  <a:cubicBezTo>
                    <a:pt x="1128" y="24553"/>
                    <a:pt x="1146" y="24359"/>
                    <a:pt x="1170" y="24163"/>
                  </a:cubicBezTo>
                  <a:cubicBezTo>
                    <a:pt x="1215" y="23801"/>
                    <a:pt x="1261" y="23436"/>
                    <a:pt x="1307" y="23073"/>
                  </a:cubicBezTo>
                  <a:cubicBezTo>
                    <a:pt x="1348" y="22736"/>
                    <a:pt x="1373" y="22393"/>
                    <a:pt x="1429" y="22057"/>
                  </a:cubicBezTo>
                  <a:cubicBezTo>
                    <a:pt x="1535" y="21434"/>
                    <a:pt x="1652" y="20815"/>
                    <a:pt x="1760" y="20194"/>
                  </a:cubicBezTo>
                  <a:cubicBezTo>
                    <a:pt x="1936" y="19193"/>
                    <a:pt x="2130" y="18196"/>
                    <a:pt x="2375" y="17210"/>
                  </a:cubicBezTo>
                  <a:cubicBezTo>
                    <a:pt x="2558" y="16471"/>
                    <a:pt x="2763" y="15738"/>
                    <a:pt x="2932" y="14997"/>
                  </a:cubicBezTo>
                  <a:cubicBezTo>
                    <a:pt x="3051" y="14480"/>
                    <a:pt x="3190" y="13969"/>
                    <a:pt x="3349" y="13463"/>
                  </a:cubicBezTo>
                  <a:cubicBezTo>
                    <a:pt x="3585" y="12711"/>
                    <a:pt x="3854" y="11971"/>
                    <a:pt x="4138" y="11237"/>
                  </a:cubicBezTo>
                  <a:cubicBezTo>
                    <a:pt x="4499" y="10311"/>
                    <a:pt x="4879" y="9394"/>
                    <a:pt x="5317" y="8502"/>
                  </a:cubicBezTo>
                  <a:cubicBezTo>
                    <a:pt x="5524" y="8080"/>
                    <a:pt x="5742" y="7662"/>
                    <a:pt x="5962" y="7245"/>
                  </a:cubicBezTo>
                  <a:cubicBezTo>
                    <a:pt x="6381" y="6448"/>
                    <a:pt x="6867" y="5693"/>
                    <a:pt x="7350" y="4936"/>
                  </a:cubicBezTo>
                  <a:cubicBezTo>
                    <a:pt x="7733" y="4337"/>
                    <a:pt x="8155" y="3767"/>
                    <a:pt x="8613" y="3224"/>
                  </a:cubicBezTo>
                  <a:cubicBezTo>
                    <a:pt x="8866" y="2923"/>
                    <a:pt x="9147" y="2643"/>
                    <a:pt x="9426" y="2368"/>
                  </a:cubicBezTo>
                  <a:cubicBezTo>
                    <a:pt x="9636" y="2160"/>
                    <a:pt x="9868" y="1966"/>
                    <a:pt x="10096" y="1772"/>
                  </a:cubicBezTo>
                  <a:cubicBezTo>
                    <a:pt x="10725" y="1230"/>
                    <a:pt x="11366" y="705"/>
                    <a:pt x="12062" y="252"/>
                  </a:cubicBezTo>
                  <a:cubicBezTo>
                    <a:pt x="12159" y="189"/>
                    <a:pt x="12245" y="111"/>
                    <a:pt x="12336" y="39"/>
                  </a:cubicBezTo>
                  <a:cubicBezTo>
                    <a:pt x="12251" y="18"/>
                    <a:pt x="12171" y="0"/>
                    <a:pt x="120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53"/>
            <p:cNvSpPr/>
            <p:nvPr/>
          </p:nvSpPr>
          <p:spPr>
            <a:xfrm>
              <a:off x="2410799" y="3326465"/>
              <a:ext cx="96869" cy="94499"/>
            </a:xfrm>
            <a:custGeom>
              <a:avLst/>
              <a:gdLst/>
              <a:ahLst/>
              <a:cxnLst/>
              <a:rect l="l" t="t" r="r" b="b"/>
              <a:pathLst>
                <a:path w="2943" h="2871" extrusionOk="0">
                  <a:moveTo>
                    <a:pt x="2132" y="0"/>
                  </a:moveTo>
                  <a:cubicBezTo>
                    <a:pt x="2089" y="0"/>
                    <a:pt x="2040" y="16"/>
                    <a:pt x="1986" y="49"/>
                  </a:cubicBezTo>
                  <a:cubicBezTo>
                    <a:pt x="1789" y="169"/>
                    <a:pt x="1591" y="291"/>
                    <a:pt x="1416" y="442"/>
                  </a:cubicBezTo>
                  <a:cubicBezTo>
                    <a:pt x="1326" y="519"/>
                    <a:pt x="1241" y="551"/>
                    <a:pt x="1145" y="551"/>
                  </a:cubicBezTo>
                  <a:cubicBezTo>
                    <a:pt x="1105" y="551"/>
                    <a:pt x="1063" y="545"/>
                    <a:pt x="1017" y="535"/>
                  </a:cubicBezTo>
                  <a:cubicBezTo>
                    <a:pt x="825" y="492"/>
                    <a:pt x="632" y="449"/>
                    <a:pt x="435" y="449"/>
                  </a:cubicBezTo>
                  <a:cubicBezTo>
                    <a:pt x="418" y="448"/>
                    <a:pt x="402" y="448"/>
                    <a:pt x="386" y="448"/>
                  </a:cubicBezTo>
                  <a:cubicBezTo>
                    <a:pt x="131" y="448"/>
                    <a:pt x="100" y="518"/>
                    <a:pt x="219" y="774"/>
                  </a:cubicBezTo>
                  <a:cubicBezTo>
                    <a:pt x="280" y="906"/>
                    <a:pt x="342" y="1038"/>
                    <a:pt x="417" y="1164"/>
                  </a:cubicBezTo>
                  <a:cubicBezTo>
                    <a:pt x="496" y="1297"/>
                    <a:pt x="508" y="1402"/>
                    <a:pt x="384" y="1524"/>
                  </a:cubicBezTo>
                  <a:cubicBezTo>
                    <a:pt x="274" y="1631"/>
                    <a:pt x="188" y="1764"/>
                    <a:pt x="110" y="1896"/>
                  </a:cubicBezTo>
                  <a:cubicBezTo>
                    <a:pt x="1" y="2083"/>
                    <a:pt x="56" y="2188"/>
                    <a:pt x="273" y="2203"/>
                  </a:cubicBezTo>
                  <a:cubicBezTo>
                    <a:pt x="356" y="2208"/>
                    <a:pt x="439" y="2211"/>
                    <a:pt x="522" y="2211"/>
                  </a:cubicBezTo>
                  <a:cubicBezTo>
                    <a:pt x="619" y="2211"/>
                    <a:pt x="716" y="2208"/>
                    <a:pt x="813" y="2203"/>
                  </a:cubicBezTo>
                  <a:cubicBezTo>
                    <a:pt x="821" y="2203"/>
                    <a:pt x="829" y="2203"/>
                    <a:pt x="836" y="2203"/>
                  </a:cubicBezTo>
                  <a:cubicBezTo>
                    <a:pt x="940" y="2203"/>
                    <a:pt x="1013" y="2237"/>
                    <a:pt x="1067" y="2332"/>
                  </a:cubicBezTo>
                  <a:cubicBezTo>
                    <a:pt x="1161" y="2498"/>
                    <a:pt x="1305" y="2623"/>
                    <a:pt x="1437" y="2757"/>
                  </a:cubicBezTo>
                  <a:cubicBezTo>
                    <a:pt x="1512" y="2833"/>
                    <a:pt x="1573" y="2871"/>
                    <a:pt x="1626" y="2871"/>
                  </a:cubicBezTo>
                  <a:cubicBezTo>
                    <a:pt x="1696" y="2871"/>
                    <a:pt x="1748" y="2802"/>
                    <a:pt x="1794" y="2661"/>
                  </a:cubicBezTo>
                  <a:cubicBezTo>
                    <a:pt x="1845" y="2498"/>
                    <a:pt x="1901" y="2333"/>
                    <a:pt x="1921" y="2164"/>
                  </a:cubicBezTo>
                  <a:cubicBezTo>
                    <a:pt x="1939" y="2004"/>
                    <a:pt x="2007" y="1929"/>
                    <a:pt x="2157" y="1876"/>
                  </a:cubicBezTo>
                  <a:cubicBezTo>
                    <a:pt x="2385" y="1800"/>
                    <a:pt x="2589" y="1671"/>
                    <a:pt x="2788" y="1535"/>
                  </a:cubicBezTo>
                  <a:cubicBezTo>
                    <a:pt x="2943" y="1429"/>
                    <a:pt x="2935" y="1359"/>
                    <a:pt x="2801" y="1230"/>
                  </a:cubicBezTo>
                  <a:cubicBezTo>
                    <a:pt x="2693" y="1124"/>
                    <a:pt x="2549" y="1084"/>
                    <a:pt x="2416" y="1030"/>
                  </a:cubicBezTo>
                  <a:cubicBezTo>
                    <a:pt x="2285" y="975"/>
                    <a:pt x="2227" y="902"/>
                    <a:pt x="2247" y="757"/>
                  </a:cubicBezTo>
                  <a:cubicBezTo>
                    <a:pt x="2270" y="581"/>
                    <a:pt x="2294" y="401"/>
                    <a:pt x="2294" y="221"/>
                  </a:cubicBezTo>
                  <a:cubicBezTo>
                    <a:pt x="2292" y="80"/>
                    <a:pt x="2229" y="0"/>
                    <a:pt x="2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53"/>
            <p:cNvSpPr/>
            <p:nvPr/>
          </p:nvSpPr>
          <p:spPr>
            <a:xfrm>
              <a:off x="2658418" y="4258779"/>
              <a:ext cx="70405" cy="68562"/>
            </a:xfrm>
            <a:custGeom>
              <a:avLst/>
              <a:gdLst/>
              <a:ahLst/>
              <a:cxnLst/>
              <a:rect l="l" t="t" r="r" b="b"/>
              <a:pathLst>
                <a:path w="2139" h="2083" extrusionOk="0">
                  <a:moveTo>
                    <a:pt x="1185" y="1"/>
                  </a:moveTo>
                  <a:cubicBezTo>
                    <a:pt x="1140" y="1"/>
                    <a:pt x="1094" y="32"/>
                    <a:pt x="1056" y="96"/>
                  </a:cubicBezTo>
                  <a:cubicBezTo>
                    <a:pt x="971" y="239"/>
                    <a:pt x="886" y="386"/>
                    <a:pt x="827" y="541"/>
                  </a:cubicBezTo>
                  <a:cubicBezTo>
                    <a:pt x="782" y="654"/>
                    <a:pt x="714" y="706"/>
                    <a:pt x="603" y="737"/>
                  </a:cubicBezTo>
                  <a:cubicBezTo>
                    <a:pt x="466" y="775"/>
                    <a:pt x="328" y="813"/>
                    <a:pt x="202" y="879"/>
                  </a:cubicBezTo>
                  <a:cubicBezTo>
                    <a:pt x="7" y="976"/>
                    <a:pt x="1" y="1031"/>
                    <a:pt x="173" y="1161"/>
                  </a:cubicBezTo>
                  <a:cubicBezTo>
                    <a:pt x="258" y="1224"/>
                    <a:pt x="342" y="1287"/>
                    <a:pt x="433" y="1341"/>
                  </a:cubicBezTo>
                  <a:cubicBezTo>
                    <a:pt x="529" y="1400"/>
                    <a:pt x="572" y="1463"/>
                    <a:pt x="534" y="1584"/>
                  </a:cubicBezTo>
                  <a:cubicBezTo>
                    <a:pt x="501" y="1687"/>
                    <a:pt x="490" y="1803"/>
                    <a:pt x="486" y="1914"/>
                  </a:cubicBezTo>
                  <a:cubicBezTo>
                    <a:pt x="482" y="2025"/>
                    <a:pt x="516" y="2083"/>
                    <a:pt x="588" y="2083"/>
                  </a:cubicBezTo>
                  <a:cubicBezTo>
                    <a:pt x="617" y="2083"/>
                    <a:pt x="653" y="2073"/>
                    <a:pt x="694" y="2054"/>
                  </a:cubicBezTo>
                  <a:cubicBezTo>
                    <a:pt x="812" y="2001"/>
                    <a:pt x="928" y="1937"/>
                    <a:pt x="1038" y="1871"/>
                  </a:cubicBezTo>
                  <a:cubicBezTo>
                    <a:pt x="1076" y="1848"/>
                    <a:pt x="1112" y="1835"/>
                    <a:pt x="1148" y="1835"/>
                  </a:cubicBezTo>
                  <a:cubicBezTo>
                    <a:pt x="1180" y="1835"/>
                    <a:pt x="1211" y="1845"/>
                    <a:pt x="1245" y="1867"/>
                  </a:cubicBezTo>
                  <a:cubicBezTo>
                    <a:pt x="1360" y="1941"/>
                    <a:pt x="1496" y="1972"/>
                    <a:pt x="1625" y="2014"/>
                  </a:cubicBezTo>
                  <a:cubicBezTo>
                    <a:pt x="1667" y="2027"/>
                    <a:pt x="1702" y="2034"/>
                    <a:pt x="1731" y="2034"/>
                  </a:cubicBezTo>
                  <a:cubicBezTo>
                    <a:pt x="1820" y="2034"/>
                    <a:pt x="1845" y="1970"/>
                    <a:pt x="1820" y="1830"/>
                  </a:cubicBezTo>
                  <a:cubicBezTo>
                    <a:pt x="1798" y="1708"/>
                    <a:pt x="1778" y="1584"/>
                    <a:pt x="1734" y="1469"/>
                  </a:cubicBezTo>
                  <a:cubicBezTo>
                    <a:pt x="1692" y="1361"/>
                    <a:pt x="1709" y="1290"/>
                    <a:pt x="1787" y="1205"/>
                  </a:cubicBezTo>
                  <a:cubicBezTo>
                    <a:pt x="1905" y="1079"/>
                    <a:pt x="1993" y="925"/>
                    <a:pt x="2075" y="772"/>
                  </a:cubicBezTo>
                  <a:cubicBezTo>
                    <a:pt x="2138" y="650"/>
                    <a:pt x="2110" y="609"/>
                    <a:pt x="1980" y="570"/>
                  </a:cubicBezTo>
                  <a:cubicBezTo>
                    <a:pt x="1942" y="559"/>
                    <a:pt x="1904" y="555"/>
                    <a:pt x="1866" y="555"/>
                  </a:cubicBezTo>
                  <a:cubicBezTo>
                    <a:pt x="1799" y="555"/>
                    <a:pt x="1732" y="567"/>
                    <a:pt x="1666" y="574"/>
                  </a:cubicBezTo>
                  <a:cubicBezTo>
                    <a:pt x="1653" y="575"/>
                    <a:pt x="1641" y="576"/>
                    <a:pt x="1630" y="576"/>
                  </a:cubicBezTo>
                  <a:cubicBezTo>
                    <a:pt x="1549" y="576"/>
                    <a:pt x="1498" y="545"/>
                    <a:pt x="1465" y="458"/>
                  </a:cubicBezTo>
                  <a:cubicBezTo>
                    <a:pt x="1420" y="337"/>
                    <a:pt x="1373" y="214"/>
                    <a:pt x="1312" y="101"/>
                  </a:cubicBezTo>
                  <a:cubicBezTo>
                    <a:pt x="1276" y="34"/>
                    <a:pt x="1231" y="1"/>
                    <a:pt x="1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53"/>
            <p:cNvSpPr/>
            <p:nvPr/>
          </p:nvSpPr>
          <p:spPr>
            <a:xfrm>
              <a:off x="2391412" y="3455689"/>
              <a:ext cx="62868" cy="66850"/>
            </a:xfrm>
            <a:custGeom>
              <a:avLst/>
              <a:gdLst/>
              <a:ahLst/>
              <a:cxnLst/>
              <a:rect l="l" t="t" r="r" b="b"/>
              <a:pathLst>
                <a:path w="1910" h="2031" extrusionOk="0">
                  <a:moveTo>
                    <a:pt x="583" y="0"/>
                  </a:moveTo>
                  <a:cubicBezTo>
                    <a:pt x="568" y="0"/>
                    <a:pt x="552" y="4"/>
                    <a:pt x="535" y="12"/>
                  </a:cubicBezTo>
                  <a:cubicBezTo>
                    <a:pt x="462" y="49"/>
                    <a:pt x="465" y="124"/>
                    <a:pt x="465" y="192"/>
                  </a:cubicBezTo>
                  <a:cubicBezTo>
                    <a:pt x="469" y="354"/>
                    <a:pt x="465" y="517"/>
                    <a:pt x="478" y="678"/>
                  </a:cubicBezTo>
                  <a:cubicBezTo>
                    <a:pt x="486" y="799"/>
                    <a:pt x="441" y="871"/>
                    <a:pt x="335" y="922"/>
                  </a:cubicBezTo>
                  <a:cubicBezTo>
                    <a:pt x="249" y="961"/>
                    <a:pt x="168" y="1008"/>
                    <a:pt x="90" y="1061"/>
                  </a:cubicBezTo>
                  <a:cubicBezTo>
                    <a:pt x="40" y="1094"/>
                    <a:pt x="0" y="1144"/>
                    <a:pt x="21" y="1214"/>
                  </a:cubicBezTo>
                  <a:cubicBezTo>
                    <a:pt x="40" y="1280"/>
                    <a:pt x="91" y="1307"/>
                    <a:pt x="156" y="1309"/>
                  </a:cubicBezTo>
                  <a:cubicBezTo>
                    <a:pt x="215" y="1311"/>
                    <a:pt x="275" y="1313"/>
                    <a:pt x="334" y="1313"/>
                  </a:cubicBezTo>
                  <a:cubicBezTo>
                    <a:pt x="360" y="1313"/>
                    <a:pt x="386" y="1312"/>
                    <a:pt x="412" y="1311"/>
                  </a:cubicBezTo>
                  <a:cubicBezTo>
                    <a:pt x="417" y="1311"/>
                    <a:pt x="421" y="1311"/>
                    <a:pt x="426" y="1311"/>
                  </a:cubicBezTo>
                  <a:cubicBezTo>
                    <a:pt x="523" y="1311"/>
                    <a:pt x="566" y="1357"/>
                    <a:pt x="574" y="1460"/>
                  </a:cubicBezTo>
                  <a:cubicBezTo>
                    <a:pt x="585" y="1604"/>
                    <a:pt x="606" y="1749"/>
                    <a:pt x="629" y="1891"/>
                  </a:cubicBezTo>
                  <a:cubicBezTo>
                    <a:pt x="645" y="1983"/>
                    <a:pt x="686" y="2030"/>
                    <a:pt x="742" y="2030"/>
                  </a:cubicBezTo>
                  <a:cubicBezTo>
                    <a:pt x="777" y="2030"/>
                    <a:pt x="818" y="2012"/>
                    <a:pt x="863" y="1976"/>
                  </a:cubicBezTo>
                  <a:cubicBezTo>
                    <a:pt x="931" y="1922"/>
                    <a:pt x="985" y="1853"/>
                    <a:pt x="1019" y="1774"/>
                  </a:cubicBezTo>
                  <a:cubicBezTo>
                    <a:pt x="1096" y="1601"/>
                    <a:pt x="1196" y="1477"/>
                    <a:pt x="1361" y="1477"/>
                  </a:cubicBezTo>
                  <a:cubicBezTo>
                    <a:pt x="1410" y="1477"/>
                    <a:pt x="1466" y="1488"/>
                    <a:pt x="1528" y="1513"/>
                  </a:cubicBezTo>
                  <a:cubicBezTo>
                    <a:pt x="1534" y="1515"/>
                    <a:pt x="1540" y="1515"/>
                    <a:pt x="1547" y="1515"/>
                  </a:cubicBezTo>
                  <a:cubicBezTo>
                    <a:pt x="1557" y="1515"/>
                    <a:pt x="1568" y="1514"/>
                    <a:pt x="1579" y="1514"/>
                  </a:cubicBezTo>
                  <a:lnTo>
                    <a:pt x="1579" y="1515"/>
                  </a:lnTo>
                  <a:cubicBezTo>
                    <a:pt x="1596" y="1515"/>
                    <a:pt x="1613" y="1516"/>
                    <a:pt x="1630" y="1516"/>
                  </a:cubicBezTo>
                  <a:cubicBezTo>
                    <a:pt x="1639" y="1516"/>
                    <a:pt x="1647" y="1515"/>
                    <a:pt x="1656" y="1515"/>
                  </a:cubicBezTo>
                  <a:cubicBezTo>
                    <a:pt x="1867" y="1503"/>
                    <a:pt x="1909" y="1418"/>
                    <a:pt x="1792" y="1236"/>
                  </a:cubicBezTo>
                  <a:cubicBezTo>
                    <a:pt x="1760" y="1188"/>
                    <a:pt x="1723" y="1140"/>
                    <a:pt x="1681" y="1098"/>
                  </a:cubicBezTo>
                  <a:cubicBezTo>
                    <a:pt x="1560" y="974"/>
                    <a:pt x="1519" y="846"/>
                    <a:pt x="1629" y="689"/>
                  </a:cubicBezTo>
                  <a:cubicBezTo>
                    <a:pt x="1672" y="628"/>
                    <a:pt x="1689" y="549"/>
                    <a:pt x="1718" y="476"/>
                  </a:cubicBezTo>
                  <a:cubicBezTo>
                    <a:pt x="1746" y="403"/>
                    <a:pt x="1774" y="325"/>
                    <a:pt x="1702" y="265"/>
                  </a:cubicBezTo>
                  <a:cubicBezTo>
                    <a:pt x="1674" y="241"/>
                    <a:pt x="1645" y="232"/>
                    <a:pt x="1615" y="232"/>
                  </a:cubicBezTo>
                  <a:cubicBezTo>
                    <a:pt x="1572" y="232"/>
                    <a:pt x="1527" y="252"/>
                    <a:pt x="1485" y="272"/>
                  </a:cubicBezTo>
                  <a:cubicBezTo>
                    <a:pt x="1400" y="311"/>
                    <a:pt x="1310" y="344"/>
                    <a:pt x="1230" y="392"/>
                  </a:cubicBezTo>
                  <a:cubicBezTo>
                    <a:pt x="1191" y="416"/>
                    <a:pt x="1154" y="428"/>
                    <a:pt x="1120" y="428"/>
                  </a:cubicBezTo>
                  <a:cubicBezTo>
                    <a:pt x="1071" y="428"/>
                    <a:pt x="1027" y="403"/>
                    <a:pt x="981" y="354"/>
                  </a:cubicBezTo>
                  <a:cubicBezTo>
                    <a:pt x="895" y="259"/>
                    <a:pt x="805" y="169"/>
                    <a:pt x="712" y="80"/>
                  </a:cubicBezTo>
                  <a:cubicBezTo>
                    <a:pt x="675" y="44"/>
                    <a:pt x="635" y="0"/>
                    <a:pt x="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53"/>
            <p:cNvSpPr/>
            <p:nvPr/>
          </p:nvSpPr>
          <p:spPr>
            <a:xfrm>
              <a:off x="2599533" y="4283333"/>
              <a:ext cx="43481" cy="44369"/>
            </a:xfrm>
            <a:custGeom>
              <a:avLst/>
              <a:gdLst/>
              <a:ahLst/>
              <a:cxnLst/>
              <a:rect l="l" t="t" r="r" b="b"/>
              <a:pathLst>
                <a:path w="1321" h="1348" extrusionOk="0">
                  <a:moveTo>
                    <a:pt x="264" y="1"/>
                  </a:moveTo>
                  <a:cubicBezTo>
                    <a:pt x="250" y="1"/>
                    <a:pt x="236" y="5"/>
                    <a:pt x="222" y="16"/>
                  </a:cubicBezTo>
                  <a:cubicBezTo>
                    <a:pt x="176" y="49"/>
                    <a:pt x="189" y="100"/>
                    <a:pt x="197" y="145"/>
                  </a:cubicBezTo>
                  <a:cubicBezTo>
                    <a:pt x="219" y="254"/>
                    <a:pt x="239" y="365"/>
                    <a:pt x="265" y="471"/>
                  </a:cubicBezTo>
                  <a:cubicBezTo>
                    <a:pt x="286" y="551"/>
                    <a:pt x="265" y="605"/>
                    <a:pt x="199" y="653"/>
                  </a:cubicBezTo>
                  <a:cubicBezTo>
                    <a:pt x="147" y="690"/>
                    <a:pt x="98" y="732"/>
                    <a:pt x="51" y="776"/>
                  </a:cubicBezTo>
                  <a:cubicBezTo>
                    <a:pt x="22" y="805"/>
                    <a:pt x="0" y="843"/>
                    <a:pt x="24" y="887"/>
                  </a:cubicBezTo>
                  <a:cubicBezTo>
                    <a:pt x="42" y="922"/>
                    <a:pt x="70" y="936"/>
                    <a:pt x="105" y="936"/>
                  </a:cubicBezTo>
                  <a:cubicBezTo>
                    <a:pt x="112" y="936"/>
                    <a:pt x="120" y="936"/>
                    <a:pt x="127" y="935"/>
                  </a:cubicBezTo>
                  <a:cubicBezTo>
                    <a:pt x="186" y="926"/>
                    <a:pt x="243" y="918"/>
                    <a:pt x="300" y="904"/>
                  </a:cubicBezTo>
                  <a:cubicBezTo>
                    <a:pt x="314" y="901"/>
                    <a:pt x="326" y="899"/>
                    <a:pt x="338" y="899"/>
                  </a:cubicBezTo>
                  <a:cubicBezTo>
                    <a:pt x="384" y="899"/>
                    <a:pt x="411" y="926"/>
                    <a:pt x="426" y="984"/>
                  </a:cubicBezTo>
                  <a:cubicBezTo>
                    <a:pt x="452" y="1079"/>
                    <a:pt x="483" y="1174"/>
                    <a:pt x="517" y="1267"/>
                  </a:cubicBezTo>
                  <a:cubicBezTo>
                    <a:pt x="537" y="1321"/>
                    <a:pt x="565" y="1348"/>
                    <a:pt x="598" y="1348"/>
                  </a:cubicBezTo>
                  <a:cubicBezTo>
                    <a:pt x="625" y="1348"/>
                    <a:pt x="655" y="1330"/>
                    <a:pt x="686" y="1295"/>
                  </a:cubicBezTo>
                  <a:cubicBezTo>
                    <a:pt x="726" y="1250"/>
                    <a:pt x="752" y="1196"/>
                    <a:pt x="765" y="1141"/>
                  </a:cubicBezTo>
                  <a:cubicBezTo>
                    <a:pt x="800" y="999"/>
                    <a:pt x="862" y="894"/>
                    <a:pt x="1005" y="894"/>
                  </a:cubicBezTo>
                  <a:cubicBezTo>
                    <a:pt x="1027" y="894"/>
                    <a:pt x="1050" y="897"/>
                    <a:pt x="1076" y="902"/>
                  </a:cubicBezTo>
                  <a:cubicBezTo>
                    <a:pt x="1078" y="902"/>
                    <a:pt x="1079" y="902"/>
                    <a:pt x="1081" y="902"/>
                  </a:cubicBezTo>
                  <a:cubicBezTo>
                    <a:pt x="1090" y="902"/>
                    <a:pt x="1100" y="897"/>
                    <a:pt x="1110" y="896"/>
                  </a:cubicBezTo>
                  <a:cubicBezTo>
                    <a:pt x="1127" y="893"/>
                    <a:pt x="1144" y="891"/>
                    <a:pt x="1162" y="887"/>
                  </a:cubicBezTo>
                  <a:cubicBezTo>
                    <a:pt x="1302" y="852"/>
                    <a:pt x="1321" y="790"/>
                    <a:pt x="1218" y="682"/>
                  </a:cubicBezTo>
                  <a:cubicBezTo>
                    <a:pt x="1193" y="657"/>
                    <a:pt x="1161" y="629"/>
                    <a:pt x="1127" y="605"/>
                  </a:cubicBezTo>
                  <a:cubicBezTo>
                    <a:pt x="1030" y="536"/>
                    <a:pt x="988" y="456"/>
                    <a:pt x="1042" y="338"/>
                  </a:cubicBezTo>
                  <a:cubicBezTo>
                    <a:pt x="1063" y="291"/>
                    <a:pt x="1064" y="235"/>
                    <a:pt x="1076" y="184"/>
                  </a:cubicBezTo>
                  <a:cubicBezTo>
                    <a:pt x="1087" y="130"/>
                    <a:pt x="1095" y="74"/>
                    <a:pt x="1038" y="42"/>
                  </a:cubicBezTo>
                  <a:cubicBezTo>
                    <a:pt x="1022" y="33"/>
                    <a:pt x="1007" y="30"/>
                    <a:pt x="992" y="30"/>
                  </a:cubicBezTo>
                  <a:cubicBezTo>
                    <a:pt x="957" y="30"/>
                    <a:pt x="925" y="51"/>
                    <a:pt x="893" y="74"/>
                  </a:cubicBezTo>
                  <a:cubicBezTo>
                    <a:pt x="841" y="111"/>
                    <a:pt x="786" y="144"/>
                    <a:pt x="737" y="186"/>
                  </a:cubicBezTo>
                  <a:cubicBezTo>
                    <a:pt x="706" y="212"/>
                    <a:pt x="678" y="226"/>
                    <a:pt x="649" y="226"/>
                  </a:cubicBezTo>
                  <a:cubicBezTo>
                    <a:pt x="621" y="226"/>
                    <a:pt x="594" y="214"/>
                    <a:pt x="564" y="191"/>
                  </a:cubicBezTo>
                  <a:cubicBezTo>
                    <a:pt x="495" y="138"/>
                    <a:pt x="423" y="89"/>
                    <a:pt x="349" y="40"/>
                  </a:cubicBezTo>
                  <a:cubicBezTo>
                    <a:pt x="323" y="22"/>
                    <a:pt x="295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53"/>
            <p:cNvSpPr/>
            <p:nvPr/>
          </p:nvSpPr>
          <p:spPr>
            <a:xfrm>
              <a:off x="2326010" y="3437849"/>
              <a:ext cx="49636" cy="50525"/>
            </a:xfrm>
            <a:custGeom>
              <a:avLst/>
              <a:gdLst/>
              <a:ahLst/>
              <a:cxnLst/>
              <a:rect l="l" t="t" r="r" b="b"/>
              <a:pathLst>
                <a:path w="1508" h="1535" extrusionOk="0">
                  <a:moveTo>
                    <a:pt x="1078" y="0"/>
                  </a:moveTo>
                  <a:cubicBezTo>
                    <a:pt x="875" y="149"/>
                    <a:pt x="892" y="401"/>
                    <a:pt x="736" y="546"/>
                  </a:cubicBezTo>
                  <a:cubicBezTo>
                    <a:pt x="610" y="400"/>
                    <a:pt x="596" y="198"/>
                    <a:pt x="422" y="80"/>
                  </a:cubicBezTo>
                  <a:lnTo>
                    <a:pt x="422" y="80"/>
                  </a:lnTo>
                  <a:cubicBezTo>
                    <a:pt x="365" y="299"/>
                    <a:pt x="583" y="450"/>
                    <a:pt x="527" y="651"/>
                  </a:cubicBezTo>
                  <a:cubicBezTo>
                    <a:pt x="393" y="650"/>
                    <a:pt x="273" y="570"/>
                    <a:pt x="141" y="570"/>
                  </a:cubicBezTo>
                  <a:cubicBezTo>
                    <a:pt x="99" y="570"/>
                    <a:pt x="57" y="578"/>
                    <a:pt x="13" y="598"/>
                  </a:cubicBezTo>
                  <a:cubicBezTo>
                    <a:pt x="79" y="768"/>
                    <a:pt x="295" y="751"/>
                    <a:pt x="380" y="885"/>
                  </a:cubicBezTo>
                  <a:cubicBezTo>
                    <a:pt x="265" y="1013"/>
                    <a:pt x="51" y="1008"/>
                    <a:pt x="0" y="1224"/>
                  </a:cubicBezTo>
                  <a:cubicBezTo>
                    <a:pt x="200" y="1202"/>
                    <a:pt x="355" y="1103"/>
                    <a:pt x="534" y="1070"/>
                  </a:cubicBezTo>
                  <a:lnTo>
                    <a:pt x="534" y="1070"/>
                  </a:lnTo>
                  <a:cubicBezTo>
                    <a:pt x="564" y="1232"/>
                    <a:pt x="412" y="1359"/>
                    <a:pt x="476" y="1534"/>
                  </a:cubicBezTo>
                  <a:cubicBezTo>
                    <a:pt x="611" y="1415"/>
                    <a:pt x="617" y="1241"/>
                    <a:pt x="732" y="1120"/>
                  </a:cubicBezTo>
                  <a:cubicBezTo>
                    <a:pt x="838" y="1253"/>
                    <a:pt x="864" y="1445"/>
                    <a:pt x="1045" y="1521"/>
                  </a:cubicBezTo>
                  <a:cubicBezTo>
                    <a:pt x="1109" y="1369"/>
                    <a:pt x="950" y="1246"/>
                    <a:pt x="997" y="1098"/>
                  </a:cubicBezTo>
                  <a:cubicBezTo>
                    <a:pt x="998" y="1098"/>
                    <a:pt x="999" y="1098"/>
                    <a:pt x="999" y="1098"/>
                  </a:cubicBezTo>
                  <a:cubicBezTo>
                    <a:pt x="1142" y="1098"/>
                    <a:pt x="1269" y="1179"/>
                    <a:pt x="1413" y="1179"/>
                  </a:cubicBezTo>
                  <a:cubicBezTo>
                    <a:pt x="1442" y="1179"/>
                    <a:pt x="1472" y="1175"/>
                    <a:pt x="1503" y="1167"/>
                  </a:cubicBezTo>
                  <a:cubicBezTo>
                    <a:pt x="1380" y="993"/>
                    <a:pt x="1168" y="980"/>
                    <a:pt x="1029" y="847"/>
                  </a:cubicBezTo>
                  <a:cubicBezTo>
                    <a:pt x="1176" y="716"/>
                    <a:pt x="1380" y="703"/>
                    <a:pt x="1508" y="535"/>
                  </a:cubicBezTo>
                  <a:lnTo>
                    <a:pt x="1508" y="535"/>
                  </a:lnTo>
                  <a:cubicBezTo>
                    <a:pt x="1293" y="541"/>
                    <a:pt x="1125" y="631"/>
                    <a:pt x="925" y="663"/>
                  </a:cubicBezTo>
                  <a:cubicBezTo>
                    <a:pt x="931" y="431"/>
                    <a:pt x="1107" y="252"/>
                    <a:pt x="1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53"/>
            <p:cNvSpPr/>
            <p:nvPr/>
          </p:nvSpPr>
          <p:spPr>
            <a:xfrm>
              <a:off x="2527186" y="3323206"/>
              <a:ext cx="40485" cy="41341"/>
            </a:xfrm>
            <a:custGeom>
              <a:avLst/>
              <a:gdLst/>
              <a:ahLst/>
              <a:cxnLst/>
              <a:rect l="l" t="t" r="r" b="b"/>
              <a:pathLst>
                <a:path w="1230" h="1256" extrusionOk="0">
                  <a:moveTo>
                    <a:pt x="954" y="1"/>
                  </a:moveTo>
                  <a:cubicBezTo>
                    <a:pt x="923" y="1"/>
                    <a:pt x="887" y="9"/>
                    <a:pt x="845" y="26"/>
                  </a:cubicBezTo>
                  <a:cubicBezTo>
                    <a:pt x="766" y="59"/>
                    <a:pt x="696" y="114"/>
                    <a:pt x="613" y="114"/>
                  </a:cubicBezTo>
                  <a:cubicBezTo>
                    <a:pt x="571" y="114"/>
                    <a:pt x="525" y="100"/>
                    <a:pt x="474" y="60"/>
                  </a:cubicBezTo>
                  <a:cubicBezTo>
                    <a:pt x="454" y="45"/>
                    <a:pt x="434" y="39"/>
                    <a:pt x="416" y="39"/>
                  </a:cubicBezTo>
                  <a:cubicBezTo>
                    <a:pt x="356" y="39"/>
                    <a:pt x="310" y="111"/>
                    <a:pt x="317" y="188"/>
                  </a:cubicBezTo>
                  <a:cubicBezTo>
                    <a:pt x="330" y="344"/>
                    <a:pt x="255" y="440"/>
                    <a:pt x="151" y="539"/>
                  </a:cubicBezTo>
                  <a:cubicBezTo>
                    <a:pt x="0" y="682"/>
                    <a:pt x="25" y="779"/>
                    <a:pt x="223" y="809"/>
                  </a:cubicBezTo>
                  <a:cubicBezTo>
                    <a:pt x="373" y="834"/>
                    <a:pt x="424" y="919"/>
                    <a:pt x="453" y="1042"/>
                  </a:cubicBezTo>
                  <a:cubicBezTo>
                    <a:pt x="462" y="1084"/>
                    <a:pt x="460" y="1129"/>
                    <a:pt x="473" y="1169"/>
                  </a:cubicBezTo>
                  <a:cubicBezTo>
                    <a:pt x="493" y="1226"/>
                    <a:pt x="529" y="1256"/>
                    <a:pt x="569" y="1256"/>
                  </a:cubicBezTo>
                  <a:cubicBezTo>
                    <a:pt x="601" y="1256"/>
                    <a:pt x="635" y="1238"/>
                    <a:pt x="668" y="1202"/>
                  </a:cubicBezTo>
                  <a:cubicBezTo>
                    <a:pt x="691" y="1178"/>
                    <a:pt x="711" y="1148"/>
                    <a:pt x="722" y="1117"/>
                  </a:cubicBezTo>
                  <a:cubicBezTo>
                    <a:pt x="772" y="986"/>
                    <a:pt x="851" y="921"/>
                    <a:pt x="1005" y="904"/>
                  </a:cubicBezTo>
                  <a:cubicBezTo>
                    <a:pt x="1186" y="884"/>
                    <a:pt x="1229" y="750"/>
                    <a:pt x="1104" y="619"/>
                  </a:cubicBezTo>
                  <a:cubicBezTo>
                    <a:pt x="1011" y="522"/>
                    <a:pt x="999" y="432"/>
                    <a:pt x="1034" y="320"/>
                  </a:cubicBezTo>
                  <a:cubicBezTo>
                    <a:pt x="1048" y="271"/>
                    <a:pt x="1062" y="222"/>
                    <a:pt x="1073" y="183"/>
                  </a:cubicBezTo>
                  <a:cubicBezTo>
                    <a:pt x="1081" y="62"/>
                    <a:pt x="1038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53"/>
            <p:cNvSpPr/>
            <p:nvPr/>
          </p:nvSpPr>
          <p:spPr>
            <a:xfrm>
              <a:off x="2349084" y="3372118"/>
              <a:ext cx="27714" cy="28669"/>
            </a:xfrm>
            <a:custGeom>
              <a:avLst/>
              <a:gdLst/>
              <a:ahLst/>
              <a:cxnLst/>
              <a:rect l="l" t="t" r="r" b="b"/>
              <a:pathLst>
                <a:path w="842" h="871" extrusionOk="0">
                  <a:moveTo>
                    <a:pt x="438" y="0"/>
                  </a:moveTo>
                  <a:cubicBezTo>
                    <a:pt x="184" y="0"/>
                    <a:pt x="5" y="177"/>
                    <a:pt x="4" y="430"/>
                  </a:cubicBezTo>
                  <a:cubicBezTo>
                    <a:pt x="0" y="679"/>
                    <a:pt x="168" y="864"/>
                    <a:pt x="403" y="870"/>
                  </a:cubicBezTo>
                  <a:cubicBezTo>
                    <a:pt x="408" y="870"/>
                    <a:pt x="412" y="871"/>
                    <a:pt x="416" y="871"/>
                  </a:cubicBezTo>
                  <a:cubicBezTo>
                    <a:pt x="659" y="871"/>
                    <a:pt x="835" y="691"/>
                    <a:pt x="840" y="441"/>
                  </a:cubicBezTo>
                  <a:cubicBezTo>
                    <a:pt x="842" y="192"/>
                    <a:pt x="675" y="4"/>
                    <a:pt x="445" y="0"/>
                  </a:cubicBezTo>
                  <a:cubicBezTo>
                    <a:pt x="443" y="0"/>
                    <a:pt x="440" y="0"/>
                    <a:pt x="4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53"/>
            <p:cNvSpPr/>
            <p:nvPr/>
          </p:nvSpPr>
          <p:spPr>
            <a:xfrm>
              <a:off x="2369721" y="3319717"/>
              <a:ext cx="17215" cy="18070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77" y="0"/>
                  </a:moveTo>
                  <a:cubicBezTo>
                    <a:pt x="277" y="0"/>
                    <a:pt x="276" y="0"/>
                    <a:pt x="275" y="0"/>
                  </a:cubicBezTo>
                  <a:cubicBezTo>
                    <a:pt x="143" y="4"/>
                    <a:pt x="4" y="153"/>
                    <a:pt x="2" y="292"/>
                  </a:cubicBezTo>
                  <a:cubicBezTo>
                    <a:pt x="1" y="420"/>
                    <a:pt x="130" y="549"/>
                    <a:pt x="255" y="549"/>
                  </a:cubicBezTo>
                  <a:cubicBezTo>
                    <a:pt x="259" y="549"/>
                    <a:pt x="264" y="549"/>
                    <a:pt x="268" y="548"/>
                  </a:cubicBezTo>
                  <a:cubicBezTo>
                    <a:pt x="404" y="539"/>
                    <a:pt x="522" y="395"/>
                    <a:pt x="517" y="244"/>
                  </a:cubicBezTo>
                  <a:cubicBezTo>
                    <a:pt x="512" y="106"/>
                    <a:pt x="40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53"/>
            <p:cNvSpPr/>
            <p:nvPr/>
          </p:nvSpPr>
          <p:spPr>
            <a:xfrm>
              <a:off x="2499933" y="3417738"/>
              <a:ext cx="17017" cy="16754"/>
            </a:xfrm>
            <a:custGeom>
              <a:avLst/>
              <a:gdLst/>
              <a:ahLst/>
              <a:cxnLst/>
              <a:rect l="l" t="t" r="r" b="b"/>
              <a:pathLst>
                <a:path w="517" h="509" extrusionOk="0">
                  <a:moveTo>
                    <a:pt x="239" y="0"/>
                  </a:moveTo>
                  <a:cubicBezTo>
                    <a:pt x="236" y="0"/>
                    <a:pt x="234" y="0"/>
                    <a:pt x="231" y="0"/>
                  </a:cubicBezTo>
                  <a:cubicBezTo>
                    <a:pt x="94" y="6"/>
                    <a:pt x="3" y="106"/>
                    <a:pt x="2" y="251"/>
                  </a:cubicBezTo>
                  <a:cubicBezTo>
                    <a:pt x="1" y="406"/>
                    <a:pt x="98" y="508"/>
                    <a:pt x="241" y="508"/>
                  </a:cubicBezTo>
                  <a:cubicBezTo>
                    <a:pt x="244" y="508"/>
                    <a:pt x="248" y="508"/>
                    <a:pt x="252" y="508"/>
                  </a:cubicBezTo>
                  <a:cubicBezTo>
                    <a:pt x="390" y="503"/>
                    <a:pt x="517" y="374"/>
                    <a:pt x="509" y="244"/>
                  </a:cubicBezTo>
                  <a:cubicBezTo>
                    <a:pt x="504" y="116"/>
                    <a:pt x="373" y="0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53"/>
            <p:cNvSpPr/>
            <p:nvPr/>
          </p:nvSpPr>
          <p:spPr>
            <a:xfrm>
              <a:off x="2644265" y="4250386"/>
              <a:ext cx="17050" cy="16820"/>
            </a:xfrm>
            <a:custGeom>
              <a:avLst/>
              <a:gdLst/>
              <a:ahLst/>
              <a:cxnLst/>
              <a:rect l="l" t="t" r="r" b="b"/>
              <a:pathLst>
                <a:path w="518" h="511" extrusionOk="0">
                  <a:moveTo>
                    <a:pt x="236" y="0"/>
                  </a:moveTo>
                  <a:cubicBezTo>
                    <a:pt x="235" y="0"/>
                    <a:pt x="233" y="0"/>
                    <a:pt x="231" y="0"/>
                  </a:cubicBezTo>
                  <a:cubicBezTo>
                    <a:pt x="95" y="6"/>
                    <a:pt x="2" y="106"/>
                    <a:pt x="1" y="254"/>
                  </a:cubicBezTo>
                  <a:cubicBezTo>
                    <a:pt x="0" y="408"/>
                    <a:pt x="97" y="510"/>
                    <a:pt x="241" y="510"/>
                  </a:cubicBezTo>
                  <a:cubicBezTo>
                    <a:pt x="245" y="510"/>
                    <a:pt x="249" y="510"/>
                    <a:pt x="252" y="510"/>
                  </a:cubicBezTo>
                  <a:cubicBezTo>
                    <a:pt x="391" y="505"/>
                    <a:pt x="517" y="376"/>
                    <a:pt x="511" y="245"/>
                  </a:cubicBezTo>
                  <a:cubicBezTo>
                    <a:pt x="504" y="117"/>
                    <a:pt x="372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53"/>
            <p:cNvSpPr/>
            <p:nvPr/>
          </p:nvSpPr>
          <p:spPr>
            <a:xfrm>
              <a:off x="2428540" y="3305893"/>
              <a:ext cx="12639" cy="13331"/>
            </a:xfrm>
            <a:custGeom>
              <a:avLst/>
              <a:gdLst/>
              <a:ahLst/>
              <a:cxnLst/>
              <a:rect l="l" t="t" r="r" b="b"/>
              <a:pathLst>
                <a:path w="384" h="405" extrusionOk="0">
                  <a:moveTo>
                    <a:pt x="193" y="0"/>
                  </a:moveTo>
                  <a:cubicBezTo>
                    <a:pt x="82" y="0"/>
                    <a:pt x="18" y="53"/>
                    <a:pt x="11" y="165"/>
                  </a:cubicBezTo>
                  <a:cubicBezTo>
                    <a:pt x="0" y="294"/>
                    <a:pt x="91" y="405"/>
                    <a:pt x="205" y="405"/>
                  </a:cubicBezTo>
                  <a:cubicBezTo>
                    <a:pt x="208" y="405"/>
                    <a:pt x="210" y="405"/>
                    <a:pt x="213" y="404"/>
                  </a:cubicBezTo>
                  <a:cubicBezTo>
                    <a:pt x="330" y="400"/>
                    <a:pt x="369" y="324"/>
                    <a:pt x="375" y="248"/>
                  </a:cubicBezTo>
                  <a:cubicBezTo>
                    <a:pt x="383" y="81"/>
                    <a:pt x="315" y="0"/>
                    <a:pt x="1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53"/>
            <p:cNvSpPr/>
            <p:nvPr/>
          </p:nvSpPr>
          <p:spPr>
            <a:xfrm>
              <a:off x="2694756" y="4347781"/>
              <a:ext cx="12705" cy="13363"/>
            </a:xfrm>
            <a:custGeom>
              <a:avLst/>
              <a:gdLst/>
              <a:ahLst/>
              <a:cxnLst/>
              <a:rect l="l" t="t" r="r" b="b"/>
              <a:pathLst>
                <a:path w="386" h="406" extrusionOk="0">
                  <a:moveTo>
                    <a:pt x="193" y="0"/>
                  </a:moveTo>
                  <a:cubicBezTo>
                    <a:pt x="83" y="0"/>
                    <a:pt x="19" y="53"/>
                    <a:pt x="11" y="167"/>
                  </a:cubicBezTo>
                  <a:cubicBezTo>
                    <a:pt x="0" y="294"/>
                    <a:pt x="91" y="406"/>
                    <a:pt x="207" y="406"/>
                  </a:cubicBezTo>
                  <a:cubicBezTo>
                    <a:pt x="210" y="406"/>
                    <a:pt x="212" y="406"/>
                    <a:pt x="215" y="406"/>
                  </a:cubicBezTo>
                  <a:cubicBezTo>
                    <a:pt x="332" y="401"/>
                    <a:pt x="372" y="324"/>
                    <a:pt x="377" y="249"/>
                  </a:cubicBezTo>
                  <a:cubicBezTo>
                    <a:pt x="385" y="83"/>
                    <a:pt x="317" y="0"/>
                    <a:pt x="1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53"/>
            <p:cNvSpPr/>
            <p:nvPr/>
          </p:nvSpPr>
          <p:spPr>
            <a:xfrm>
              <a:off x="2502961" y="3307967"/>
              <a:ext cx="12672" cy="13232"/>
            </a:xfrm>
            <a:custGeom>
              <a:avLst/>
              <a:gdLst/>
              <a:ahLst/>
              <a:cxnLst/>
              <a:rect l="l" t="t" r="r" b="b"/>
              <a:pathLst>
                <a:path w="385" h="402" extrusionOk="0">
                  <a:moveTo>
                    <a:pt x="198" y="0"/>
                  </a:moveTo>
                  <a:cubicBezTo>
                    <a:pt x="107" y="0"/>
                    <a:pt x="22" y="87"/>
                    <a:pt x="12" y="193"/>
                  </a:cubicBezTo>
                  <a:cubicBezTo>
                    <a:pt x="0" y="315"/>
                    <a:pt x="64" y="394"/>
                    <a:pt x="180" y="401"/>
                  </a:cubicBezTo>
                  <a:cubicBezTo>
                    <a:pt x="185" y="401"/>
                    <a:pt x="190" y="401"/>
                    <a:pt x="195" y="401"/>
                  </a:cubicBezTo>
                  <a:cubicBezTo>
                    <a:pt x="306" y="401"/>
                    <a:pt x="375" y="336"/>
                    <a:pt x="380" y="221"/>
                  </a:cubicBezTo>
                  <a:cubicBezTo>
                    <a:pt x="384" y="111"/>
                    <a:pt x="308" y="11"/>
                    <a:pt x="212" y="1"/>
                  </a:cubicBezTo>
                  <a:cubicBezTo>
                    <a:pt x="207" y="1"/>
                    <a:pt x="202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53"/>
            <p:cNvSpPr/>
            <p:nvPr/>
          </p:nvSpPr>
          <p:spPr>
            <a:xfrm>
              <a:off x="2530478" y="3395783"/>
              <a:ext cx="12179" cy="13100"/>
            </a:xfrm>
            <a:custGeom>
              <a:avLst/>
              <a:gdLst/>
              <a:ahLst/>
              <a:cxnLst/>
              <a:rect l="l" t="t" r="r" b="b"/>
              <a:pathLst>
                <a:path w="370" h="398" extrusionOk="0">
                  <a:moveTo>
                    <a:pt x="207" y="0"/>
                  </a:moveTo>
                  <a:cubicBezTo>
                    <a:pt x="201" y="0"/>
                    <a:pt x="194" y="1"/>
                    <a:pt x="188" y="1"/>
                  </a:cubicBezTo>
                  <a:cubicBezTo>
                    <a:pt x="85" y="11"/>
                    <a:pt x="0" y="106"/>
                    <a:pt x="4" y="209"/>
                  </a:cubicBezTo>
                  <a:cubicBezTo>
                    <a:pt x="6" y="305"/>
                    <a:pt x="87" y="393"/>
                    <a:pt x="176" y="397"/>
                  </a:cubicBezTo>
                  <a:cubicBezTo>
                    <a:pt x="178" y="397"/>
                    <a:pt x="180" y="397"/>
                    <a:pt x="182" y="397"/>
                  </a:cubicBezTo>
                  <a:cubicBezTo>
                    <a:pt x="283" y="397"/>
                    <a:pt x="369" y="289"/>
                    <a:pt x="364" y="169"/>
                  </a:cubicBezTo>
                  <a:cubicBezTo>
                    <a:pt x="360" y="65"/>
                    <a:pt x="299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53"/>
            <p:cNvSpPr/>
            <p:nvPr/>
          </p:nvSpPr>
          <p:spPr>
            <a:xfrm>
              <a:off x="2616057" y="4243869"/>
              <a:ext cx="12179" cy="13133"/>
            </a:xfrm>
            <a:custGeom>
              <a:avLst/>
              <a:gdLst/>
              <a:ahLst/>
              <a:cxnLst/>
              <a:rect l="l" t="t" r="r" b="b"/>
              <a:pathLst>
                <a:path w="370" h="399" extrusionOk="0">
                  <a:moveTo>
                    <a:pt x="208" y="1"/>
                  </a:moveTo>
                  <a:cubicBezTo>
                    <a:pt x="202" y="1"/>
                    <a:pt x="195" y="1"/>
                    <a:pt x="188" y="2"/>
                  </a:cubicBezTo>
                  <a:cubicBezTo>
                    <a:pt x="86" y="11"/>
                    <a:pt x="1" y="107"/>
                    <a:pt x="3" y="209"/>
                  </a:cubicBezTo>
                  <a:cubicBezTo>
                    <a:pt x="6" y="305"/>
                    <a:pt x="87" y="394"/>
                    <a:pt x="176" y="398"/>
                  </a:cubicBezTo>
                  <a:cubicBezTo>
                    <a:pt x="178" y="399"/>
                    <a:pt x="180" y="399"/>
                    <a:pt x="182" y="399"/>
                  </a:cubicBezTo>
                  <a:cubicBezTo>
                    <a:pt x="283" y="399"/>
                    <a:pt x="370" y="291"/>
                    <a:pt x="364" y="171"/>
                  </a:cubicBezTo>
                  <a:cubicBezTo>
                    <a:pt x="361" y="67"/>
                    <a:pt x="299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53"/>
            <p:cNvSpPr/>
            <p:nvPr/>
          </p:nvSpPr>
          <p:spPr>
            <a:xfrm>
              <a:off x="2507964" y="4354397"/>
              <a:ext cx="251536" cy="285176"/>
            </a:xfrm>
            <a:custGeom>
              <a:avLst/>
              <a:gdLst/>
              <a:ahLst/>
              <a:cxnLst/>
              <a:rect l="l" t="t" r="r" b="b"/>
              <a:pathLst>
                <a:path w="7642" h="8664" extrusionOk="0">
                  <a:moveTo>
                    <a:pt x="4367" y="861"/>
                  </a:moveTo>
                  <a:cubicBezTo>
                    <a:pt x="4447" y="861"/>
                    <a:pt x="4489" y="928"/>
                    <a:pt x="4524" y="989"/>
                  </a:cubicBezTo>
                  <a:cubicBezTo>
                    <a:pt x="4642" y="1197"/>
                    <a:pt x="4750" y="1412"/>
                    <a:pt x="4805" y="1647"/>
                  </a:cubicBezTo>
                  <a:cubicBezTo>
                    <a:pt x="4812" y="1680"/>
                    <a:pt x="4811" y="1716"/>
                    <a:pt x="4821" y="1748"/>
                  </a:cubicBezTo>
                  <a:cubicBezTo>
                    <a:pt x="4839" y="1813"/>
                    <a:pt x="4870" y="1853"/>
                    <a:pt x="4922" y="1853"/>
                  </a:cubicBezTo>
                  <a:cubicBezTo>
                    <a:pt x="4942" y="1853"/>
                    <a:pt x="4965" y="1847"/>
                    <a:pt x="4991" y="1835"/>
                  </a:cubicBezTo>
                  <a:cubicBezTo>
                    <a:pt x="5069" y="1798"/>
                    <a:pt x="5148" y="1764"/>
                    <a:pt x="5227" y="1735"/>
                  </a:cubicBezTo>
                  <a:cubicBezTo>
                    <a:pt x="5289" y="1712"/>
                    <a:pt x="5336" y="1700"/>
                    <a:pt x="5373" y="1700"/>
                  </a:cubicBezTo>
                  <a:cubicBezTo>
                    <a:pt x="5453" y="1700"/>
                    <a:pt x="5479" y="1760"/>
                    <a:pt x="5482" y="1902"/>
                  </a:cubicBezTo>
                  <a:cubicBezTo>
                    <a:pt x="5484" y="2162"/>
                    <a:pt x="5418" y="2409"/>
                    <a:pt x="5310" y="2644"/>
                  </a:cubicBezTo>
                  <a:cubicBezTo>
                    <a:pt x="5274" y="2723"/>
                    <a:pt x="5227" y="2795"/>
                    <a:pt x="5211" y="2880"/>
                  </a:cubicBezTo>
                  <a:cubicBezTo>
                    <a:pt x="5360" y="2972"/>
                    <a:pt x="5536" y="2992"/>
                    <a:pt x="5688" y="3101"/>
                  </a:cubicBezTo>
                  <a:cubicBezTo>
                    <a:pt x="5972" y="3303"/>
                    <a:pt x="6064" y="3575"/>
                    <a:pt x="6090" y="3891"/>
                  </a:cubicBezTo>
                  <a:cubicBezTo>
                    <a:pt x="6116" y="4197"/>
                    <a:pt x="6026" y="4488"/>
                    <a:pt x="5917" y="4764"/>
                  </a:cubicBezTo>
                  <a:cubicBezTo>
                    <a:pt x="5638" y="5455"/>
                    <a:pt x="5308" y="6122"/>
                    <a:pt x="4845" y="6713"/>
                  </a:cubicBezTo>
                  <a:cubicBezTo>
                    <a:pt x="4709" y="6887"/>
                    <a:pt x="4561" y="7053"/>
                    <a:pt x="4355" y="7155"/>
                  </a:cubicBezTo>
                  <a:cubicBezTo>
                    <a:pt x="4200" y="7232"/>
                    <a:pt x="4037" y="7270"/>
                    <a:pt x="3876" y="7270"/>
                  </a:cubicBezTo>
                  <a:cubicBezTo>
                    <a:pt x="3605" y="7270"/>
                    <a:pt x="3341" y="7163"/>
                    <a:pt x="3132" y="6957"/>
                  </a:cubicBezTo>
                  <a:cubicBezTo>
                    <a:pt x="2935" y="6765"/>
                    <a:pt x="2775" y="6546"/>
                    <a:pt x="2641" y="6306"/>
                  </a:cubicBezTo>
                  <a:cubicBezTo>
                    <a:pt x="2326" y="5746"/>
                    <a:pt x="2041" y="5170"/>
                    <a:pt x="1903" y="4538"/>
                  </a:cubicBezTo>
                  <a:cubicBezTo>
                    <a:pt x="1843" y="4267"/>
                    <a:pt x="1770" y="3993"/>
                    <a:pt x="1875" y="3707"/>
                  </a:cubicBezTo>
                  <a:cubicBezTo>
                    <a:pt x="1988" y="3403"/>
                    <a:pt x="2221" y="3251"/>
                    <a:pt x="2504" y="3154"/>
                  </a:cubicBezTo>
                  <a:cubicBezTo>
                    <a:pt x="2615" y="3116"/>
                    <a:pt x="2738" y="3110"/>
                    <a:pt x="2855" y="3090"/>
                  </a:cubicBezTo>
                  <a:cubicBezTo>
                    <a:pt x="2730" y="2928"/>
                    <a:pt x="2571" y="2795"/>
                    <a:pt x="2475" y="2609"/>
                  </a:cubicBezTo>
                  <a:cubicBezTo>
                    <a:pt x="2348" y="2362"/>
                    <a:pt x="2395" y="2290"/>
                    <a:pt x="2666" y="2271"/>
                  </a:cubicBezTo>
                  <a:cubicBezTo>
                    <a:pt x="2674" y="2270"/>
                    <a:pt x="2681" y="2270"/>
                    <a:pt x="2689" y="2270"/>
                  </a:cubicBezTo>
                  <a:cubicBezTo>
                    <a:pt x="2788" y="2270"/>
                    <a:pt x="2885" y="2311"/>
                    <a:pt x="2987" y="2311"/>
                  </a:cubicBezTo>
                  <a:cubicBezTo>
                    <a:pt x="3025" y="2311"/>
                    <a:pt x="3064" y="2306"/>
                    <a:pt x="3104" y="2290"/>
                  </a:cubicBezTo>
                  <a:cubicBezTo>
                    <a:pt x="3035" y="1947"/>
                    <a:pt x="2999" y="1610"/>
                    <a:pt x="3008" y="1266"/>
                  </a:cubicBezTo>
                  <a:cubicBezTo>
                    <a:pt x="3009" y="1181"/>
                    <a:pt x="2993" y="1085"/>
                    <a:pt x="3089" y="1041"/>
                  </a:cubicBezTo>
                  <a:cubicBezTo>
                    <a:pt x="3116" y="1028"/>
                    <a:pt x="3143" y="1022"/>
                    <a:pt x="3169" y="1022"/>
                  </a:cubicBezTo>
                  <a:cubicBezTo>
                    <a:pt x="3236" y="1022"/>
                    <a:pt x="3298" y="1061"/>
                    <a:pt x="3348" y="1107"/>
                  </a:cubicBezTo>
                  <a:cubicBezTo>
                    <a:pt x="3519" y="1263"/>
                    <a:pt x="3702" y="1405"/>
                    <a:pt x="3819" y="1611"/>
                  </a:cubicBezTo>
                  <a:cubicBezTo>
                    <a:pt x="3856" y="1676"/>
                    <a:pt x="3890" y="1749"/>
                    <a:pt x="3968" y="1780"/>
                  </a:cubicBezTo>
                  <a:cubicBezTo>
                    <a:pt x="4034" y="1744"/>
                    <a:pt x="4021" y="1678"/>
                    <a:pt x="4039" y="1622"/>
                  </a:cubicBezTo>
                  <a:cubicBezTo>
                    <a:pt x="4095" y="1425"/>
                    <a:pt x="4151" y="1227"/>
                    <a:pt x="4211" y="1031"/>
                  </a:cubicBezTo>
                  <a:cubicBezTo>
                    <a:pt x="4234" y="960"/>
                    <a:pt x="4253" y="876"/>
                    <a:pt x="4347" y="862"/>
                  </a:cubicBezTo>
                  <a:cubicBezTo>
                    <a:pt x="4354" y="861"/>
                    <a:pt x="4360" y="861"/>
                    <a:pt x="4367" y="861"/>
                  </a:cubicBezTo>
                  <a:close/>
                  <a:moveTo>
                    <a:pt x="3526" y="1"/>
                  </a:moveTo>
                  <a:cubicBezTo>
                    <a:pt x="3459" y="1"/>
                    <a:pt x="3394" y="4"/>
                    <a:pt x="3329" y="15"/>
                  </a:cubicBezTo>
                  <a:cubicBezTo>
                    <a:pt x="2428" y="172"/>
                    <a:pt x="1694" y="612"/>
                    <a:pt x="1095" y="1310"/>
                  </a:cubicBezTo>
                  <a:cubicBezTo>
                    <a:pt x="448" y="2068"/>
                    <a:pt x="175" y="2967"/>
                    <a:pt x="80" y="3921"/>
                  </a:cubicBezTo>
                  <a:cubicBezTo>
                    <a:pt x="0" y="4728"/>
                    <a:pt x="101" y="5529"/>
                    <a:pt x="440" y="6281"/>
                  </a:cubicBezTo>
                  <a:cubicBezTo>
                    <a:pt x="749" y="6970"/>
                    <a:pt x="1176" y="7568"/>
                    <a:pt x="1808" y="8006"/>
                  </a:cubicBezTo>
                  <a:cubicBezTo>
                    <a:pt x="2422" y="8437"/>
                    <a:pt x="3091" y="8663"/>
                    <a:pt x="3837" y="8663"/>
                  </a:cubicBezTo>
                  <a:cubicBezTo>
                    <a:pt x="3891" y="8663"/>
                    <a:pt x="3945" y="8662"/>
                    <a:pt x="4000" y="8660"/>
                  </a:cubicBezTo>
                  <a:cubicBezTo>
                    <a:pt x="4752" y="8629"/>
                    <a:pt x="5411" y="8366"/>
                    <a:pt x="5977" y="7903"/>
                  </a:cubicBezTo>
                  <a:cubicBezTo>
                    <a:pt x="6524" y="7456"/>
                    <a:pt x="6956" y="6908"/>
                    <a:pt x="7231" y="6238"/>
                  </a:cubicBezTo>
                  <a:cubicBezTo>
                    <a:pt x="7481" y="5626"/>
                    <a:pt x="7609" y="4996"/>
                    <a:pt x="7630" y="4344"/>
                  </a:cubicBezTo>
                  <a:cubicBezTo>
                    <a:pt x="7641" y="3944"/>
                    <a:pt x="7574" y="3545"/>
                    <a:pt x="7475" y="3155"/>
                  </a:cubicBezTo>
                  <a:cubicBezTo>
                    <a:pt x="7231" y="2191"/>
                    <a:pt x="6769" y="1360"/>
                    <a:pt x="5974" y="739"/>
                  </a:cubicBezTo>
                  <a:cubicBezTo>
                    <a:pt x="5403" y="291"/>
                    <a:pt x="4772" y="5"/>
                    <a:pt x="4043" y="5"/>
                  </a:cubicBezTo>
                  <a:cubicBezTo>
                    <a:pt x="3985" y="5"/>
                    <a:pt x="3927" y="7"/>
                    <a:pt x="3868" y="11"/>
                  </a:cubicBezTo>
                  <a:cubicBezTo>
                    <a:pt x="3755" y="11"/>
                    <a:pt x="3639" y="1"/>
                    <a:pt x="3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53"/>
            <p:cNvSpPr/>
            <p:nvPr/>
          </p:nvSpPr>
          <p:spPr>
            <a:xfrm>
              <a:off x="2567935" y="3799452"/>
              <a:ext cx="75046" cy="246698"/>
            </a:xfrm>
            <a:custGeom>
              <a:avLst/>
              <a:gdLst/>
              <a:ahLst/>
              <a:cxnLst/>
              <a:rect l="l" t="t" r="r" b="b"/>
              <a:pathLst>
                <a:path w="2280" h="7495" extrusionOk="0">
                  <a:moveTo>
                    <a:pt x="1128" y="195"/>
                  </a:moveTo>
                  <a:cubicBezTo>
                    <a:pt x="1175" y="195"/>
                    <a:pt x="1222" y="197"/>
                    <a:pt x="1270" y="203"/>
                  </a:cubicBezTo>
                  <a:cubicBezTo>
                    <a:pt x="1491" y="231"/>
                    <a:pt x="1579" y="309"/>
                    <a:pt x="1598" y="527"/>
                  </a:cubicBezTo>
                  <a:cubicBezTo>
                    <a:pt x="1618" y="757"/>
                    <a:pt x="1660" y="985"/>
                    <a:pt x="1643" y="1176"/>
                  </a:cubicBezTo>
                  <a:cubicBezTo>
                    <a:pt x="1643" y="1319"/>
                    <a:pt x="1649" y="1423"/>
                    <a:pt x="1642" y="1525"/>
                  </a:cubicBezTo>
                  <a:cubicBezTo>
                    <a:pt x="1630" y="1728"/>
                    <a:pt x="1564" y="1793"/>
                    <a:pt x="1358" y="1817"/>
                  </a:cubicBezTo>
                  <a:cubicBezTo>
                    <a:pt x="1335" y="1821"/>
                    <a:pt x="1312" y="1822"/>
                    <a:pt x="1290" y="1822"/>
                  </a:cubicBezTo>
                  <a:cubicBezTo>
                    <a:pt x="1184" y="1822"/>
                    <a:pt x="1080" y="1793"/>
                    <a:pt x="975" y="1790"/>
                  </a:cubicBezTo>
                  <a:cubicBezTo>
                    <a:pt x="893" y="1788"/>
                    <a:pt x="811" y="1786"/>
                    <a:pt x="729" y="1786"/>
                  </a:cubicBezTo>
                  <a:cubicBezTo>
                    <a:pt x="674" y="1786"/>
                    <a:pt x="620" y="1787"/>
                    <a:pt x="565" y="1789"/>
                  </a:cubicBezTo>
                  <a:cubicBezTo>
                    <a:pt x="560" y="1789"/>
                    <a:pt x="555" y="1789"/>
                    <a:pt x="551" y="1789"/>
                  </a:cubicBezTo>
                  <a:cubicBezTo>
                    <a:pt x="435" y="1789"/>
                    <a:pt x="382" y="1736"/>
                    <a:pt x="361" y="1614"/>
                  </a:cubicBezTo>
                  <a:cubicBezTo>
                    <a:pt x="302" y="1249"/>
                    <a:pt x="330" y="883"/>
                    <a:pt x="352" y="516"/>
                  </a:cubicBezTo>
                  <a:cubicBezTo>
                    <a:pt x="357" y="419"/>
                    <a:pt x="395" y="352"/>
                    <a:pt x="489" y="322"/>
                  </a:cubicBezTo>
                  <a:cubicBezTo>
                    <a:pt x="699" y="255"/>
                    <a:pt x="909" y="195"/>
                    <a:pt x="1128" y="195"/>
                  </a:cubicBezTo>
                  <a:close/>
                  <a:moveTo>
                    <a:pt x="1084" y="2055"/>
                  </a:moveTo>
                  <a:cubicBezTo>
                    <a:pt x="1167" y="2055"/>
                    <a:pt x="1249" y="2061"/>
                    <a:pt x="1332" y="2071"/>
                  </a:cubicBezTo>
                  <a:cubicBezTo>
                    <a:pt x="1536" y="2095"/>
                    <a:pt x="1665" y="2205"/>
                    <a:pt x="1706" y="2427"/>
                  </a:cubicBezTo>
                  <a:cubicBezTo>
                    <a:pt x="1781" y="2832"/>
                    <a:pt x="1795" y="3244"/>
                    <a:pt x="1837" y="3651"/>
                  </a:cubicBezTo>
                  <a:cubicBezTo>
                    <a:pt x="1912" y="4374"/>
                    <a:pt x="1975" y="5099"/>
                    <a:pt x="2034" y="5824"/>
                  </a:cubicBezTo>
                  <a:cubicBezTo>
                    <a:pt x="2063" y="6165"/>
                    <a:pt x="2071" y="6507"/>
                    <a:pt x="2075" y="6851"/>
                  </a:cubicBezTo>
                  <a:cubicBezTo>
                    <a:pt x="2079" y="7088"/>
                    <a:pt x="2005" y="7173"/>
                    <a:pt x="1768" y="7215"/>
                  </a:cubicBezTo>
                  <a:cubicBezTo>
                    <a:pt x="1558" y="7251"/>
                    <a:pt x="1344" y="7268"/>
                    <a:pt x="1132" y="7287"/>
                  </a:cubicBezTo>
                  <a:cubicBezTo>
                    <a:pt x="919" y="7305"/>
                    <a:pt x="706" y="7323"/>
                    <a:pt x="493" y="7330"/>
                  </a:cubicBezTo>
                  <a:cubicBezTo>
                    <a:pt x="486" y="7330"/>
                    <a:pt x="478" y="7330"/>
                    <a:pt x="471" y="7330"/>
                  </a:cubicBezTo>
                  <a:cubicBezTo>
                    <a:pt x="259" y="7330"/>
                    <a:pt x="179" y="7255"/>
                    <a:pt x="159" y="7037"/>
                  </a:cubicBezTo>
                  <a:cubicBezTo>
                    <a:pt x="145" y="6875"/>
                    <a:pt x="154" y="6710"/>
                    <a:pt x="164" y="6550"/>
                  </a:cubicBezTo>
                  <a:cubicBezTo>
                    <a:pt x="187" y="6149"/>
                    <a:pt x="211" y="5747"/>
                    <a:pt x="208" y="5343"/>
                  </a:cubicBezTo>
                  <a:cubicBezTo>
                    <a:pt x="208" y="4427"/>
                    <a:pt x="224" y="3511"/>
                    <a:pt x="302" y="2598"/>
                  </a:cubicBezTo>
                  <a:cubicBezTo>
                    <a:pt x="308" y="2522"/>
                    <a:pt x="312" y="2444"/>
                    <a:pt x="331" y="2370"/>
                  </a:cubicBezTo>
                  <a:cubicBezTo>
                    <a:pt x="357" y="2254"/>
                    <a:pt x="427" y="2178"/>
                    <a:pt x="547" y="2139"/>
                  </a:cubicBezTo>
                  <a:cubicBezTo>
                    <a:pt x="724" y="2081"/>
                    <a:pt x="903" y="2055"/>
                    <a:pt x="1084" y="2055"/>
                  </a:cubicBezTo>
                  <a:close/>
                  <a:moveTo>
                    <a:pt x="975" y="1"/>
                  </a:moveTo>
                  <a:cubicBezTo>
                    <a:pt x="720" y="1"/>
                    <a:pt x="457" y="48"/>
                    <a:pt x="251" y="239"/>
                  </a:cubicBezTo>
                  <a:cubicBezTo>
                    <a:pt x="215" y="309"/>
                    <a:pt x="181" y="380"/>
                    <a:pt x="144" y="451"/>
                  </a:cubicBezTo>
                  <a:cubicBezTo>
                    <a:pt x="143" y="500"/>
                    <a:pt x="142" y="548"/>
                    <a:pt x="140" y="597"/>
                  </a:cubicBezTo>
                  <a:cubicBezTo>
                    <a:pt x="154" y="736"/>
                    <a:pt x="185" y="879"/>
                    <a:pt x="107" y="1012"/>
                  </a:cubicBezTo>
                  <a:cubicBezTo>
                    <a:pt x="94" y="1093"/>
                    <a:pt x="123" y="1185"/>
                    <a:pt x="49" y="1251"/>
                  </a:cubicBezTo>
                  <a:cubicBezTo>
                    <a:pt x="53" y="1334"/>
                    <a:pt x="82" y="1414"/>
                    <a:pt x="89" y="1495"/>
                  </a:cubicBezTo>
                  <a:cubicBezTo>
                    <a:pt x="112" y="1522"/>
                    <a:pt x="133" y="1554"/>
                    <a:pt x="149" y="1593"/>
                  </a:cubicBezTo>
                  <a:cubicBezTo>
                    <a:pt x="262" y="1853"/>
                    <a:pt x="303" y="2106"/>
                    <a:pt x="174" y="2380"/>
                  </a:cubicBezTo>
                  <a:cubicBezTo>
                    <a:pt x="90" y="2558"/>
                    <a:pt x="87" y="2762"/>
                    <a:pt x="87" y="2962"/>
                  </a:cubicBezTo>
                  <a:cubicBezTo>
                    <a:pt x="90" y="3465"/>
                    <a:pt x="56" y="3970"/>
                    <a:pt x="83" y="4475"/>
                  </a:cubicBezTo>
                  <a:cubicBezTo>
                    <a:pt x="123" y="5220"/>
                    <a:pt x="1" y="5964"/>
                    <a:pt x="36" y="6708"/>
                  </a:cubicBezTo>
                  <a:cubicBezTo>
                    <a:pt x="39" y="6810"/>
                    <a:pt x="34" y="6915"/>
                    <a:pt x="43" y="7017"/>
                  </a:cubicBezTo>
                  <a:cubicBezTo>
                    <a:pt x="71" y="7348"/>
                    <a:pt x="202" y="7495"/>
                    <a:pt x="489" y="7495"/>
                  </a:cubicBezTo>
                  <a:cubicBezTo>
                    <a:pt x="530" y="7495"/>
                    <a:pt x="574" y="7492"/>
                    <a:pt x="621" y="7486"/>
                  </a:cubicBezTo>
                  <a:cubicBezTo>
                    <a:pt x="943" y="7447"/>
                    <a:pt x="1270" y="7443"/>
                    <a:pt x="1592" y="7404"/>
                  </a:cubicBezTo>
                  <a:cubicBezTo>
                    <a:pt x="2067" y="7347"/>
                    <a:pt x="2239" y="7179"/>
                    <a:pt x="2264" y="6694"/>
                  </a:cubicBezTo>
                  <a:cubicBezTo>
                    <a:pt x="2280" y="6377"/>
                    <a:pt x="2234" y="6061"/>
                    <a:pt x="2207" y="5747"/>
                  </a:cubicBezTo>
                  <a:cubicBezTo>
                    <a:pt x="2123" y="4723"/>
                    <a:pt x="1992" y="3703"/>
                    <a:pt x="1900" y="2680"/>
                  </a:cubicBezTo>
                  <a:cubicBezTo>
                    <a:pt x="1884" y="2510"/>
                    <a:pt x="1856" y="2332"/>
                    <a:pt x="1772" y="2186"/>
                  </a:cubicBezTo>
                  <a:cubicBezTo>
                    <a:pt x="1606" y="1895"/>
                    <a:pt x="1700" y="1644"/>
                    <a:pt x="1850" y="1391"/>
                  </a:cubicBezTo>
                  <a:cubicBezTo>
                    <a:pt x="1855" y="1389"/>
                    <a:pt x="1862" y="1388"/>
                    <a:pt x="1868" y="1384"/>
                  </a:cubicBezTo>
                  <a:cubicBezTo>
                    <a:pt x="1866" y="1316"/>
                    <a:pt x="1863" y="1249"/>
                    <a:pt x="1862" y="1181"/>
                  </a:cubicBezTo>
                  <a:cubicBezTo>
                    <a:pt x="1837" y="986"/>
                    <a:pt x="1815" y="793"/>
                    <a:pt x="1791" y="598"/>
                  </a:cubicBezTo>
                  <a:cubicBezTo>
                    <a:pt x="1708" y="492"/>
                    <a:pt x="1780" y="346"/>
                    <a:pt x="1698" y="240"/>
                  </a:cubicBezTo>
                  <a:cubicBezTo>
                    <a:pt x="1522" y="16"/>
                    <a:pt x="1257" y="6"/>
                    <a:pt x="1018" y="1"/>
                  </a:cubicBezTo>
                  <a:cubicBezTo>
                    <a:pt x="1004" y="1"/>
                    <a:pt x="989" y="1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53"/>
            <p:cNvSpPr/>
            <p:nvPr/>
          </p:nvSpPr>
          <p:spPr>
            <a:xfrm>
              <a:off x="2565467" y="3845039"/>
              <a:ext cx="80049" cy="204435"/>
            </a:xfrm>
            <a:custGeom>
              <a:avLst/>
              <a:gdLst/>
              <a:ahLst/>
              <a:cxnLst/>
              <a:rect l="l" t="t" r="r" b="b"/>
              <a:pathLst>
                <a:path w="2432" h="6211" extrusionOk="0">
                  <a:moveTo>
                    <a:pt x="1939" y="0"/>
                  </a:moveTo>
                  <a:cubicBezTo>
                    <a:pt x="1937" y="4"/>
                    <a:pt x="1930" y="5"/>
                    <a:pt x="1925" y="8"/>
                  </a:cubicBezTo>
                  <a:cubicBezTo>
                    <a:pt x="1776" y="260"/>
                    <a:pt x="1682" y="511"/>
                    <a:pt x="1847" y="802"/>
                  </a:cubicBezTo>
                  <a:cubicBezTo>
                    <a:pt x="1931" y="949"/>
                    <a:pt x="1960" y="1126"/>
                    <a:pt x="1975" y="1296"/>
                  </a:cubicBezTo>
                  <a:cubicBezTo>
                    <a:pt x="2067" y="2319"/>
                    <a:pt x="2198" y="3339"/>
                    <a:pt x="2282" y="4363"/>
                  </a:cubicBezTo>
                  <a:cubicBezTo>
                    <a:pt x="2307" y="4679"/>
                    <a:pt x="2355" y="4993"/>
                    <a:pt x="2339" y="5312"/>
                  </a:cubicBezTo>
                  <a:cubicBezTo>
                    <a:pt x="2315" y="5796"/>
                    <a:pt x="2142" y="5963"/>
                    <a:pt x="1667" y="6020"/>
                  </a:cubicBezTo>
                  <a:cubicBezTo>
                    <a:pt x="1344" y="6060"/>
                    <a:pt x="1018" y="6063"/>
                    <a:pt x="696" y="6102"/>
                  </a:cubicBezTo>
                  <a:cubicBezTo>
                    <a:pt x="648" y="6108"/>
                    <a:pt x="604" y="6111"/>
                    <a:pt x="563" y="6111"/>
                  </a:cubicBezTo>
                  <a:cubicBezTo>
                    <a:pt x="277" y="6111"/>
                    <a:pt x="147" y="5966"/>
                    <a:pt x="118" y="5633"/>
                  </a:cubicBezTo>
                  <a:cubicBezTo>
                    <a:pt x="109" y="5531"/>
                    <a:pt x="116" y="5427"/>
                    <a:pt x="111" y="5324"/>
                  </a:cubicBezTo>
                  <a:cubicBezTo>
                    <a:pt x="76" y="4579"/>
                    <a:pt x="198" y="3835"/>
                    <a:pt x="158" y="3091"/>
                  </a:cubicBezTo>
                  <a:cubicBezTo>
                    <a:pt x="131" y="2586"/>
                    <a:pt x="165" y="2084"/>
                    <a:pt x="162" y="1578"/>
                  </a:cubicBezTo>
                  <a:cubicBezTo>
                    <a:pt x="161" y="1380"/>
                    <a:pt x="165" y="1174"/>
                    <a:pt x="249" y="997"/>
                  </a:cubicBezTo>
                  <a:cubicBezTo>
                    <a:pt x="378" y="722"/>
                    <a:pt x="337" y="468"/>
                    <a:pt x="224" y="210"/>
                  </a:cubicBezTo>
                  <a:cubicBezTo>
                    <a:pt x="208" y="169"/>
                    <a:pt x="186" y="137"/>
                    <a:pt x="164" y="111"/>
                  </a:cubicBezTo>
                  <a:lnTo>
                    <a:pt x="164" y="111"/>
                  </a:lnTo>
                  <a:cubicBezTo>
                    <a:pt x="167" y="149"/>
                    <a:pt x="166" y="190"/>
                    <a:pt x="156" y="229"/>
                  </a:cubicBezTo>
                  <a:cubicBezTo>
                    <a:pt x="148" y="389"/>
                    <a:pt x="289" y="526"/>
                    <a:pt x="279" y="654"/>
                  </a:cubicBezTo>
                  <a:cubicBezTo>
                    <a:pt x="268" y="788"/>
                    <a:pt x="145" y="923"/>
                    <a:pt x="125" y="1078"/>
                  </a:cubicBezTo>
                  <a:cubicBezTo>
                    <a:pt x="123" y="1095"/>
                    <a:pt x="119" y="1111"/>
                    <a:pt x="116" y="1128"/>
                  </a:cubicBezTo>
                  <a:cubicBezTo>
                    <a:pt x="40" y="1588"/>
                    <a:pt x="33" y="2054"/>
                    <a:pt x="47" y="2511"/>
                  </a:cubicBezTo>
                  <a:cubicBezTo>
                    <a:pt x="71" y="3377"/>
                    <a:pt x="28" y="4242"/>
                    <a:pt x="15" y="5106"/>
                  </a:cubicBezTo>
                  <a:cubicBezTo>
                    <a:pt x="12" y="5296"/>
                    <a:pt x="0" y="5485"/>
                    <a:pt x="23" y="5671"/>
                  </a:cubicBezTo>
                  <a:cubicBezTo>
                    <a:pt x="73" y="6073"/>
                    <a:pt x="206" y="6210"/>
                    <a:pt x="517" y="6210"/>
                  </a:cubicBezTo>
                  <a:cubicBezTo>
                    <a:pt x="562" y="6210"/>
                    <a:pt x="611" y="6208"/>
                    <a:pt x="664" y="6202"/>
                  </a:cubicBezTo>
                  <a:cubicBezTo>
                    <a:pt x="996" y="6168"/>
                    <a:pt x="1329" y="6143"/>
                    <a:pt x="1661" y="6117"/>
                  </a:cubicBezTo>
                  <a:cubicBezTo>
                    <a:pt x="2213" y="6076"/>
                    <a:pt x="2422" y="5857"/>
                    <a:pt x="2430" y="5301"/>
                  </a:cubicBezTo>
                  <a:cubicBezTo>
                    <a:pt x="2431" y="5233"/>
                    <a:pt x="2431" y="5164"/>
                    <a:pt x="2426" y="5096"/>
                  </a:cubicBezTo>
                  <a:cubicBezTo>
                    <a:pt x="2409" y="4831"/>
                    <a:pt x="2396" y="4565"/>
                    <a:pt x="2372" y="4301"/>
                  </a:cubicBezTo>
                  <a:cubicBezTo>
                    <a:pt x="2274" y="3295"/>
                    <a:pt x="2180" y="2290"/>
                    <a:pt x="2065" y="1286"/>
                  </a:cubicBezTo>
                  <a:cubicBezTo>
                    <a:pt x="2038" y="1037"/>
                    <a:pt x="2017" y="770"/>
                    <a:pt x="1829" y="566"/>
                  </a:cubicBezTo>
                  <a:cubicBezTo>
                    <a:pt x="1803" y="537"/>
                    <a:pt x="1798" y="505"/>
                    <a:pt x="1822" y="474"/>
                  </a:cubicBezTo>
                  <a:cubicBezTo>
                    <a:pt x="1925" y="344"/>
                    <a:pt x="1900" y="180"/>
                    <a:pt x="1941" y="35"/>
                  </a:cubicBezTo>
                  <a:cubicBezTo>
                    <a:pt x="1941" y="22"/>
                    <a:pt x="1939" y="11"/>
                    <a:pt x="19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53"/>
            <p:cNvSpPr/>
            <p:nvPr/>
          </p:nvSpPr>
          <p:spPr>
            <a:xfrm>
              <a:off x="2504508" y="3776148"/>
              <a:ext cx="269475" cy="70965"/>
            </a:xfrm>
            <a:custGeom>
              <a:avLst/>
              <a:gdLst/>
              <a:ahLst/>
              <a:cxnLst/>
              <a:rect l="l" t="t" r="r" b="b"/>
              <a:pathLst>
                <a:path w="8187" h="2156" extrusionOk="0">
                  <a:moveTo>
                    <a:pt x="5898" y="0"/>
                  </a:moveTo>
                  <a:cubicBezTo>
                    <a:pt x="5263" y="0"/>
                    <a:pt x="4629" y="10"/>
                    <a:pt x="3996" y="26"/>
                  </a:cubicBezTo>
                  <a:cubicBezTo>
                    <a:pt x="2764" y="58"/>
                    <a:pt x="1529" y="66"/>
                    <a:pt x="300" y="172"/>
                  </a:cubicBezTo>
                  <a:cubicBezTo>
                    <a:pt x="114" y="188"/>
                    <a:pt x="17" y="268"/>
                    <a:pt x="19" y="462"/>
                  </a:cubicBezTo>
                  <a:cubicBezTo>
                    <a:pt x="27" y="941"/>
                    <a:pt x="1" y="1421"/>
                    <a:pt x="42" y="1901"/>
                  </a:cubicBezTo>
                  <a:cubicBezTo>
                    <a:pt x="58" y="2081"/>
                    <a:pt x="123" y="2136"/>
                    <a:pt x="295" y="2136"/>
                  </a:cubicBezTo>
                  <a:cubicBezTo>
                    <a:pt x="682" y="2135"/>
                    <a:pt x="1066" y="2078"/>
                    <a:pt x="1454" y="2078"/>
                  </a:cubicBezTo>
                  <a:cubicBezTo>
                    <a:pt x="1530" y="2078"/>
                    <a:pt x="1605" y="2080"/>
                    <a:pt x="1681" y="2085"/>
                  </a:cubicBezTo>
                  <a:cubicBezTo>
                    <a:pt x="1787" y="2091"/>
                    <a:pt x="1888" y="2103"/>
                    <a:pt x="1968" y="2155"/>
                  </a:cubicBezTo>
                  <a:cubicBezTo>
                    <a:pt x="1938" y="2101"/>
                    <a:pt x="1906" y="2046"/>
                    <a:pt x="1917" y="1981"/>
                  </a:cubicBezTo>
                  <a:cubicBezTo>
                    <a:pt x="1917" y="1974"/>
                    <a:pt x="1919" y="1968"/>
                    <a:pt x="1921" y="1960"/>
                  </a:cubicBezTo>
                  <a:lnTo>
                    <a:pt x="1921" y="1960"/>
                  </a:lnTo>
                  <a:cubicBezTo>
                    <a:pt x="1781" y="1965"/>
                    <a:pt x="1642" y="1973"/>
                    <a:pt x="1504" y="1973"/>
                  </a:cubicBezTo>
                  <a:cubicBezTo>
                    <a:pt x="1466" y="1973"/>
                    <a:pt x="1428" y="1973"/>
                    <a:pt x="1389" y="1971"/>
                  </a:cubicBezTo>
                  <a:cubicBezTo>
                    <a:pt x="1357" y="1970"/>
                    <a:pt x="1324" y="1970"/>
                    <a:pt x="1291" y="1970"/>
                  </a:cubicBezTo>
                  <a:cubicBezTo>
                    <a:pt x="972" y="1970"/>
                    <a:pt x="655" y="2017"/>
                    <a:pt x="337" y="2024"/>
                  </a:cubicBezTo>
                  <a:cubicBezTo>
                    <a:pt x="317" y="2025"/>
                    <a:pt x="299" y="2025"/>
                    <a:pt x="282" y="2025"/>
                  </a:cubicBezTo>
                  <a:cubicBezTo>
                    <a:pt x="141" y="2025"/>
                    <a:pt x="127" y="1998"/>
                    <a:pt x="124" y="1830"/>
                  </a:cubicBezTo>
                  <a:cubicBezTo>
                    <a:pt x="119" y="1384"/>
                    <a:pt x="120" y="938"/>
                    <a:pt x="128" y="491"/>
                  </a:cubicBezTo>
                  <a:cubicBezTo>
                    <a:pt x="130" y="309"/>
                    <a:pt x="148" y="294"/>
                    <a:pt x="342" y="285"/>
                  </a:cubicBezTo>
                  <a:cubicBezTo>
                    <a:pt x="651" y="269"/>
                    <a:pt x="960" y="249"/>
                    <a:pt x="1265" y="242"/>
                  </a:cubicBezTo>
                  <a:cubicBezTo>
                    <a:pt x="1856" y="231"/>
                    <a:pt x="2447" y="190"/>
                    <a:pt x="3036" y="171"/>
                  </a:cubicBezTo>
                  <a:cubicBezTo>
                    <a:pt x="3958" y="138"/>
                    <a:pt x="4879" y="131"/>
                    <a:pt x="5801" y="131"/>
                  </a:cubicBezTo>
                  <a:cubicBezTo>
                    <a:pt x="6388" y="131"/>
                    <a:pt x="6975" y="134"/>
                    <a:pt x="7562" y="136"/>
                  </a:cubicBezTo>
                  <a:cubicBezTo>
                    <a:pt x="8051" y="137"/>
                    <a:pt x="8050" y="141"/>
                    <a:pt x="8047" y="632"/>
                  </a:cubicBezTo>
                  <a:cubicBezTo>
                    <a:pt x="8046" y="923"/>
                    <a:pt x="7984" y="1211"/>
                    <a:pt x="8006" y="1504"/>
                  </a:cubicBezTo>
                  <a:cubicBezTo>
                    <a:pt x="8014" y="1625"/>
                    <a:pt x="7955" y="1672"/>
                    <a:pt x="7842" y="1672"/>
                  </a:cubicBezTo>
                  <a:cubicBezTo>
                    <a:pt x="7840" y="1672"/>
                    <a:pt x="7839" y="1672"/>
                    <a:pt x="7838" y="1672"/>
                  </a:cubicBezTo>
                  <a:cubicBezTo>
                    <a:pt x="7826" y="1672"/>
                    <a:pt x="7814" y="1672"/>
                    <a:pt x="7802" y="1672"/>
                  </a:cubicBezTo>
                  <a:cubicBezTo>
                    <a:pt x="7548" y="1672"/>
                    <a:pt x="7295" y="1703"/>
                    <a:pt x="7043" y="1706"/>
                  </a:cubicBezTo>
                  <a:cubicBezTo>
                    <a:pt x="6280" y="1721"/>
                    <a:pt x="5520" y="1781"/>
                    <a:pt x="4761" y="1833"/>
                  </a:cubicBezTo>
                  <a:cubicBezTo>
                    <a:pt x="4523" y="1849"/>
                    <a:pt x="4283" y="1865"/>
                    <a:pt x="4045" y="1901"/>
                  </a:cubicBezTo>
                  <a:cubicBezTo>
                    <a:pt x="4012" y="1906"/>
                    <a:pt x="3979" y="1909"/>
                    <a:pt x="3947" y="1909"/>
                  </a:cubicBezTo>
                  <a:cubicBezTo>
                    <a:pt x="3918" y="1909"/>
                    <a:pt x="3889" y="1906"/>
                    <a:pt x="3860" y="1902"/>
                  </a:cubicBezTo>
                  <a:cubicBezTo>
                    <a:pt x="3858" y="1964"/>
                    <a:pt x="3856" y="2025"/>
                    <a:pt x="3829" y="2081"/>
                  </a:cubicBezTo>
                  <a:cubicBezTo>
                    <a:pt x="4210" y="1922"/>
                    <a:pt x="4618" y="1955"/>
                    <a:pt x="5012" y="1942"/>
                  </a:cubicBezTo>
                  <a:cubicBezTo>
                    <a:pt x="5991" y="1907"/>
                    <a:pt x="6970" y="1856"/>
                    <a:pt x="7945" y="1777"/>
                  </a:cubicBezTo>
                  <a:cubicBezTo>
                    <a:pt x="7971" y="1776"/>
                    <a:pt x="7996" y="1774"/>
                    <a:pt x="8020" y="1774"/>
                  </a:cubicBezTo>
                  <a:cubicBezTo>
                    <a:pt x="8064" y="1774"/>
                    <a:pt x="8106" y="1779"/>
                    <a:pt x="8145" y="1799"/>
                  </a:cubicBezTo>
                  <a:cubicBezTo>
                    <a:pt x="8107" y="1718"/>
                    <a:pt x="8123" y="1630"/>
                    <a:pt x="8126" y="1546"/>
                  </a:cubicBezTo>
                  <a:cubicBezTo>
                    <a:pt x="8150" y="1069"/>
                    <a:pt x="8179" y="592"/>
                    <a:pt x="8163" y="115"/>
                  </a:cubicBezTo>
                  <a:cubicBezTo>
                    <a:pt x="8162" y="76"/>
                    <a:pt x="8172" y="39"/>
                    <a:pt x="8187" y="3"/>
                  </a:cubicBezTo>
                  <a:lnTo>
                    <a:pt x="8187" y="3"/>
                  </a:lnTo>
                  <a:cubicBezTo>
                    <a:pt x="8137" y="30"/>
                    <a:pt x="8085" y="37"/>
                    <a:pt x="8030" y="37"/>
                  </a:cubicBezTo>
                  <a:cubicBezTo>
                    <a:pt x="8023" y="37"/>
                    <a:pt x="8015" y="37"/>
                    <a:pt x="8007" y="37"/>
                  </a:cubicBezTo>
                  <a:cubicBezTo>
                    <a:pt x="7304" y="12"/>
                    <a:pt x="6601" y="0"/>
                    <a:pt x="5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53"/>
            <p:cNvSpPr/>
            <p:nvPr/>
          </p:nvSpPr>
          <p:spPr>
            <a:xfrm>
              <a:off x="2500460" y="3773317"/>
              <a:ext cx="273952" cy="79259"/>
            </a:xfrm>
            <a:custGeom>
              <a:avLst/>
              <a:gdLst/>
              <a:ahLst/>
              <a:cxnLst/>
              <a:rect l="l" t="t" r="r" b="b"/>
              <a:pathLst>
                <a:path w="8323" h="2408" extrusionOk="0">
                  <a:moveTo>
                    <a:pt x="5422" y="0"/>
                  </a:moveTo>
                  <a:cubicBezTo>
                    <a:pt x="4807" y="0"/>
                    <a:pt x="4193" y="10"/>
                    <a:pt x="3577" y="46"/>
                  </a:cubicBezTo>
                  <a:cubicBezTo>
                    <a:pt x="2903" y="87"/>
                    <a:pt x="2227" y="63"/>
                    <a:pt x="1552" y="97"/>
                  </a:cubicBezTo>
                  <a:cubicBezTo>
                    <a:pt x="1160" y="116"/>
                    <a:pt x="769" y="158"/>
                    <a:pt x="375" y="163"/>
                  </a:cubicBezTo>
                  <a:cubicBezTo>
                    <a:pt x="131" y="168"/>
                    <a:pt x="32" y="275"/>
                    <a:pt x="39" y="515"/>
                  </a:cubicBezTo>
                  <a:cubicBezTo>
                    <a:pt x="52" y="1028"/>
                    <a:pt x="1" y="1541"/>
                    <a:pt x="80" y="2053"/>
                  </a:cubicBezTo>
                  <a:cubicBezTo>
                    <a:pt x="119" y="2306"/>
                    <a:pt x="105" y="2321"/>
                    <a:pt x="344" y="2321"/>
                  </a:cubicBezTo>
                  <a:cubicBezTo>
                    <a:pt x="356" y="2321"/>
                    <a:pt x="370" y="2321"/>
                    <a:pt x="384" y="2321"/>
                  </a:cubicBezTo>
                  <a:cubicBezTo>
                    <a:pt x="392" y="2321"/>
                    <a:pt x="400" y="2321"/>
                    <a:pt x="409" y="2321"/>
                  </a:cubicBezTo>
                  <a:cubicBezTo>
                    <a:pt x="478" y="2321"/>
                    <a:pt x="549" y="2325"/>
                    <a:pt x="619" y="2325"/>
                  </a:cubicBezTo>
                  <a:cubicBezTo>
                    <a:pt x="678" y="2325"/>
                    <a:pt x="736" y="2322"/>
                    <a:pt x="793" y="2311"/>
                  </a:cubicBezTo>
                  <a:cubicBezTo>
                    <a:pt x="978" y="2277"/>
                    <a:pt x="1164" y="2272"/>
                    <a:pt x="1349" y="2272"/>
                  </a:cubicBezTo>
                  <a:cubicBezTo>
                    <a:pt x="1440" y="2272"/>
                    <a:pt x="1530" y="2273"/>
                    <a:pt x="1621" y="2273"/>
                  </a:cubicBezTo>
                  <a:cubicBezTo>
                    <a:pt x="1720" y="2273"/>
                    <a:pt x="1820" y="2271"/>
                    <a:pt x="1919" y="2265"/>
                  </a:cubicBezTo>
                  <a:cubicBezTo>
                    <a:pt x="1926" y="2264"/>
                    <a:pt x="1933" y="2264"/>
                    <a:pt x="1940" y="2264"/>
                  </a:cubicBezTo>
                  <a:cubicBezTo>
                    <a:pt x="2045" y="2264"/>
                    <a:pt x="2093" y="2317"/>
                    <a:pt x="2125" y="2407"/>
                  </a:cubicBezTo>
                  <a:cubicBezTo>
                    <a:pt x="2142" y="2344"/>
                    <a:pt x="2116" y="2293"/>
                    <a:pt x="2087" y="2242"/>
                  </a:cubicBezTo>
                  <a:cubicBezTo>
                    <a:pt x="2008" y="2189"/>
                    <a:pt x="1907" y="2178"/>
                    <a:pt x="1800" y="2172"/>
                  </a:cubicBezTo>
                  <a:cubicBezTo>
                    <a:pt x="1723" y="2167"/>
                    <a:pt x="1647" y="2165"/>
                    <a:pt x="1571" y="2165"/>
                  </a:cubicBezTo>
                  <a:cubicBezTo>
                    <a:pt x="1185" y="2165"/>
                    <a:pt x="800" y="2221"/>
                    <a:pt x="413" y="2224"/>
                  </a:cubicBezTo>
                  <a:cubicBezTo>
                    <a:pt x="412" y="2224"/>
                    <a:pt x="410" y="2224"/>
                    <a:pt x="409" y="2224"/>
                  </a:cubicBezTo>
                  <a:cubicBezTo>
                    <a:pt x="241" y="2224"/>
                    <a:pt x="177" y="2166"/>
                    <a:pt x="161" y="1988"/>
                  </a:cubicBezTo>
                  <a:cubicBezTo>
                    <a:pt x="120" y="1508"/>
                    <a:pt x="146" y="1029"/>
                    <a:pt x="139" y="550"/>
                  </a:cubicBezTo>
                  <a:cubicBezTo>
                    <a:pt x="136" y="355"/>
                    <a:pt x="235" y="276"/>
                    <a:pt x="419" y="259"/>
                  </a:cubicBezTo>
                  <a:cubicBezTo>
                    <a:pt x="1648" y="153"/>
                    <a:pt x="2884" y="145"/>
                    <a:pt x="4115" y="113"/>
                  </a:cubicBezTo>
                  <a:cubicBezTo>
                    <a:pt x="4748" y="97"/>
                    <a:pt x="5383" y="87"/>
                    <a:pt x="6017" y="87"/>
                  </a:cubicBezTo>
                  <a:cubicBezTo>
                    <a:pt x="6720" y="87"/>
                    <a:pt x="7423" y="99"/>
                    <a:pt x="8126" y="124"/>
                  </a:cubicBezTo>
                  <a:cubicBezTo>
                    <a:pt x="8133" y="124"/>
                    <a:pt x="8140" y="124"/>
                    <a:pt x="8147" y="124"/>
                  </a:cubicBezTo>
                  <a:cubicBezTo>
                    <a:pt x="8202" y="124"/>
                    <a:pt x="8256" y="116"/>
                    <a:pt x="8306" y="90"/>
                  </a:cubicBezTo>
                  <a:cubicBezTo>
                    <a:pt x="8311" y="78"/>
                    <a:pt x="8316" y="66"/>
                    <a:pt x="8323" y="56"/>
                  </a:cubicBezTo>
                  <a:cubicBezTo>
                    <a:pt x="8199" y="40"/>
                    <a:pt x="8077" y="12"/>
                    <a:pt x="7954" y="12"/>
                  </a:cubicBezTo>
                  <a:cubicBezTo>
                    <a:pt x="7949" y="12"/>
                    <a:pt x="7945" y="12"/>
                    <a:pt x="7941" y="12"/>
                  </a:cubicBezTo>
                  <a:cubicBezTo>
                    <a:pt x="7820" y="13"/>
                    <a:pt x="7700" y="13"/>
                    <a:pt x="7579" y="13"/>
                  </a:cubicBezTo>
                  <a:cubicBezTo>
                    <a:pt x="6861" y="13"/>
                    <a:pt x="6141" y="0"/>
                    <a:pt x="5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53"/>
            <p:cNvSpPr/>
            <p:nvPr/>
          </p:nvSpPr>
          <p:spPr>
            <a:xfrm>
              <a:off x="2629387" y="3834506"/>
              <a:ext cx="143476" cy="11718"/>
            </a:xfrm>
            <a:custGeom>
              <a:avLst/>
              <a:gdLst/>
              <a:ahLst/>
              <a:cxnLst/>
              <a:rect l="l" t="t" r="r" b="b"/>
              <a:pathLst>
                <a:path w="4359" h="356" extrusionOk="0">
                  <a:moveTo>
                    <a:pt x="4223" y="0"/>
                  </a:moveTo>
                  <a:cubicBezTo>
                    <a:pt x="4198" y="0"/>
                    <a:pt x="4173" y="2"/>
                    <a:pt x="4148" y="4"/>
                  </a:cubicBezTo>
                  <a:cubicBezTo>
                    <a:pt x="3171" y="83"/>
                    <a:pt x="2194" y="134"/>
                    <a:pt x="1214" y="169"/>
                  </a:cubicBezTo>
                  <a:cubicBezTo>
                    <a:pt x="820" y="182"/>
                    <a:pt x="412" y="150"/>
                    <a:pt x="32" y="308"/>
                  </a:cubicBezTo>
                  <a:cubicBezTo>
                    <a:pt x="23" y="324"/>
                    <a:pt x="15" y="340"/>
                    <a:pt x="1" y="353"/>
                  </a:cubicBezTo>
                  <a:cubicBezTo>
                    <a:pt x="28" y="353"/>
                    <a:pt x="55" y="356"/>
                    <a:pt x="81" y="356"/>
                  </a:cubicBezTo>
                  <a:cubicBezTo>
                    <a:pt x="97" y="356"/>
                    <a:pt x="113" y="355"/>
                    <a:pt x="129" y="352"/>
                  </a:cubicBezTo>
                  <a:cubicBezTo>
                    <a:pt x="638" y="285"/>
                    <a:pt x="1149" y="254"/>
                    <a:pt x="1663" y="254"/>
                  </a:cubicBezTo>
                  <a:cubicBezTo>
                    <a:pt x="1696" y="254"/>
                    <a:pt x="1729" y="254"/>
                    <a:pt x="1762" y="254"/>
                  </a:cubicBezTo>
                  <a:cubicBezTo>
                    <a:pt x="1811" y="255"/>
                    <a:pt x="1859" y="256"/>
                    <a:pt x="1908" y="256"/>
                  </a:cubicBezTo>
                  <a:cubicBezTo>
                    <a:pt x="1971" y="256"/>
                    <a:pt x="2033" y="254"/>
                    <a:pt x="2096" y="247"/>
                  </a:cubicBezTo>
                  <a:cubicBezTo>
                    <a:pt x="2587" y="191"/>
                    <a:pt x="3081" y="172"/>
                    <a:pt x="3576" y="159"/>
                  </a:cubicBezTo>
                  <a:cubicBezTo>
                    <a:pt x="3843" y="150"/>
                    <a:pt x="4102" y="116"/>
                    <a:pt x="4359" y="50"/>
                  </a:cubicBezTo>
                  <a:cubicBezTo>
                    <a:pt x="4353" y="43"/>
                    <a:pt x="4351" y="34"/>
                    <a:pt x="4348" y="27"/>
                  </a:cubicBezTo>
                  <a:cubicBezTo>
                    <a:pt x="4308" y="6"/>
                    <a:pt x="4266" y="0"/>
                    <a:pt x="4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53"/>
            <p:cNvSpPr/>
            <p:nvPr/>
          </p:nvSpPr>
          <p:spPr>
            <a:xfrm>
              <a:off x="2771382" y="3775786"/>
              <a:ext cx="6287" cy="59938"/>
            </a:xfrm>
            <a:custGeom>
              <a:avLst/>
              <a:gdLst/>
              <a:ahLst/>
              <a:cxnLst/>
              <a:rect l="l" t="t" r="r" b="b"/>
              <a:pathLst>
                <a:path w="191" h="1821" extrusionOk="0">
                  <a:moveTo>
                    <a:pt x="103" y="0"/>
                  </a:moveTo>
                  <a:cubicBezTo>
                    <a:pt x="101" y="2"/>
                    <a:pt x="100" y="5"/>
                    <a:pt x="96" y="7"/>
                  </a:cubicBezTo>
                  <a:cubicBezTo>
                    <a:pt x="91" y="11"/>
                    <a:pt x="84" y="12"/>
                    <a:pt x="79" y="16"/>
                  </a:cubicBezTo>
                  <a:cubicBezTo>
                    <a:pt x="64" y="50"/>
                    <a:pt x="54" y="87"/>
                    <a:pt x="55" y="128"/>
                  </a:cubicBezTo>
                  <a:cubicBezTo>
                    <a:pt x="71" y="604"/>
                    <a:pt x="39" y="1081"/>
                    <a:pt x="18" y="1559"/>
                  </a:cubicBezTo>
                  <a:cubicBezTo>
                    <a:pt x="15" y="1642"/>
                    <a:pt x="0" y="1729"/>
                    <a:pt x="33" y="1811"/>
                  </a:cubicBezTo>
                  <a:cubicBezTo>
                    <a:pt x="39" y="1814"/>
                    <a:pt x="47" y="1816"/>
                    <a:pt x="52" y="1820"/>
                  </a:cubicBezTo>
                  <a:cubicBezTo>
                    <a:pt x="105" y="1720"/>
                    <a:pt x="154" y="1622"/>
                    <a:pt x="103" y="1498"/>
                  </a:cubicBezTo>
                  <a:cubicBezTo>
                    <a:pt x="82" y="1448"/>
                    <a:pt x="87" y="1378"/>
                    <a:pt x="101" y="1321"/>
                  </a:cubicBezTo>
                  <a:cubicBezTo>
                    <a:pt x="191" y="960"/>
                    <a:pt x="129" y="593"/>
                    <a:pt x="148" y="229"/>
                  </a:cubicBezTo>
                  <a:cubicBezTo>
                    <a:pt x="151" y="147"/>
                    <a:pt x="138" y="71"/>
                    <a:pt x="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53"/>
            <p:cNvSpPr/>
            <p:nvPr/>
          </p:nvSpPr>
          <p:spPr>
            <a:xfrm>
              <a:off x="2772468" y="3835329"/>
              <a:ext cx="658" cy="823"/>
            </a:xfrm>
            <a:custGeom>
              <a:avLst/>
              <a:gdLst/>
              <a:ahLst/>
              <a:cxnLst/>
              <a:rect l="l" t="t" r="r" b="b"/>
              <a:pathLst>
                <a:path w="20" h="25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8"/>
                    <a:pt x="6" y="17"/>
                    <a:pt x="11" y="24"/>
                  </a:cubicBezTo>
                  <a:cubicBezTo>
                    <a:pt x="14" y="19"/>
                    <a:pt x="16" y="14"/>
                    <a:pt x="19" y="9"/>
                  </a:cubicBezTo>
                  <a:cubicBezTo>
                    <a:pt x="14" y="6"/>
                    <a:pt x="6" y="3"/>
                    <a:pt x="0" y="1"/>
                  </a:cubicBezTo>
                  <a:close/>
                </a:path>
              </a:pathLst>
            </a:custGeom>
            <a:solidFill>
              <a:srgbClr val="C45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53"/>
            <p:cNvSpPr/>
            <p:nvPr/>
          </p:nvSpPr>
          <p:spPr>
            <a:xfrm>
              <a:off x="2773950" y="3775128"/>
              <a:ext cx="856" cy="1185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18" y="1"/>
                  </a:moveTo>
                  <a:cubicBezTo>
                    <a:pt x="11" y="13"/>
                    <a:pt x="6" y="23"/>
                    <a:pt x="1" y="36"/>
                  </a:cubicBezTo>
                  <a:cubicBezTo>
                    <a:pt x="6" y="32"/>
                    <a:pt x="13" y="31"/>
                    <a:pt x="18" y="26"/>
                  </a:cubicBezTo>
                  <a:lnTo>
                    <a:pt x="25" y="18"/>
                  </a:lnTo>
                  <a:cubicBezTo>
                    <a:pt x="23" y="13"/>
                    <a:pt x="21" y="6"/>
                    <a:pt x="18" y="1"/>
                  </a:cubicBezTo>
                  <a:close/>
                </a:path>
              </a:pathLst>
            </a:custGeom>
            <a:solidFill>
              <a:srgbClr val="C45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53"/>
            <p:cNvSpPr/>
            <p:nvPr/>
          </p:nvSpPr>
          <p:spPr>
            <a:xfrm>
              <a:off x="2629190" y="3838324"/>
              <a:ext cx="2304" cy="6748"/>
            </a:xfrm>
            <a:custGeom>
              <a:avLst/>
              <a:gdLst/>
              <a:ahLst/>
              <a:cxnLst/>
              <a:rect l="l" t="t" r="r" b="b"/>
              <a:pathLst>
                <a:path w="70" h="205" extrusionOk="0">
                  <a:moveTo>
                    <a:pt x="1" y="0"/>
                  </a:moveTo>
                  <a:cubicBezTo>
                    <a:pt x="2" y="68"/>
                    <a:pt x="5" y="135"/>
                    <a:pt x="7" y="204"/>
                  </a:cubicBezTo>
                  <a:cubicBezTo>
                    <a:pt x="18" y="199"/>
                    <a:pt x="28" y="197"/>
                    <a:pt x="39" y="193"/>
                  </a:cubicBezTo>
                  <a:cubicBezTo>
                    <a:pt x="65" y="138"/>
                    <a:pt x="67" y="76"/>
                    <a:pt x="70" y="15"/>
                  </a:cubicBezTo>
                  <a:cubicBezTo>
                    <a:pt x="45" y="11"/>
                    <a:pt x="23" y="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53"/>
            <p:cNvSpPr/>
            <p:nvPr/>
          </p:nvSpPr>
          <p:spPr>
            <a:xfrm>
              <a:off x="2567112" y="3840595"/>
              <a:ext cx="3785" cy="8031"/>
            </a:xfrm>
            <a:custGeom>
              <a:avLst/>
              <a:gdLst/>
              <a:ahLst/>
              <a:cxnLst/>
              <a:rect l="l" t="t" r="r" b="b"/>
              <a:pathLst>
                <a:path w="115" h="244" extrusionOk="0">
                  <a:moveTo>
                    <a:pt x="74" y="0"/>
                  </a:moveTo>
                  <a:cubicBezTo>
                    <a:pt x="56" y="1"/>
                    <a:pt x="35" y="2"/>
                    <a:pt x="15" y="2"/>
                  </a:cubicBezTo>
                  <a:lnTo>
                    <a:pt x="11" y="23"/>
                  </a:lnTo>
                  <a:cubicBezTo>
                    <a:pt x="0" y="90"/>
                    <a:pt x="31" y="143"/>
                    <a:pt x="62" y="197"/>
                  </a:cubicBezTo>
                  <a:cubicBezTo>
                    <a:pt x="80" y="210"/>
                    <a:pt x="98" y="226"/>
                    <a:pt x="114" y="244"/>
                  </a:cubicBezTo>
                  <a:cubicBezTo>
                    <a:pt x="106" y="161"/>
                    <a:pt x="78" y="81"/>
                    <a:pt x="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53"/>
            <p:cNvSpPr/>
            <p:nvPr/>
          </p:nvSpPr>
          <p:spPr>
            <a:xfrm>
              <a:off x="2569153" y="3847112"/>
              <a:ext cx="1843" cy="5464"/>
            </a:xfrm>
            <a:custGeom>
              <a:avLst/>
              <a:gdLst/>
              <a:ahLst/>
              <a:cxnLst/>
              <a:rect l="l" t="t" r="r" b="b"/>
              <a:pathLst>
                <a:path w="56" h="166" extrusionOk="0">
                  <a:moveTo>
                    <a:pt x="1" y="0"/>
                  </a:moveTo>
                  <a:cubicBezTo>
                    <a:pt x="29" y="52"/>
                    <a:pt x="55" y="103"/>
                    <a:pt x="45" y="165"/>
                  </a:cubicBezTo>
                  <a:cubicBezTo>
                    <a:pt x="55" y="126"/>
                    <a:pt x="55" y="85"/>
                    <a:pt x="53" y="47"/>
                  </a:cubicBezTo>
                  <a:cubicBezTo>
                    <a:pt x="37" y="28"/>
                    <a:pt x="20" y="1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53"/>
            <p:cNvSpPr/>
            <p:nvPr/>
          </p:nvSpPr>
          <p:spPr>
            <a:xfrm>
              <a:off x="2629354" y="3844611"/>
              <a:ext cx="1086" cy="1580"/>
            </a:xfrm>
            <a:custGeom>
              <a:avLst/>
              <a:gdLst/>
              <a:ahLst/>
              <a:cxnLst/>
              <a:rect l="l" t="t" r="r" b="b"/>
              <a:pathLst>
                <a:path w="33" h="48" extrusionOk="0">
                  <a:moveTo>
                    <a:pt x="33" y="1"/>
                  </a:moveTo>
                  <a:lnTo>
                    <a:pt x="33" y="1"/>
                  </a:lnTo>
                  <a:cubicBezTo>
                    <a:pt x="22" y="5"/>
                    <a:pt x="12" y="8"/>
                    <a:pt x="1" y="13"/>
                  </a:cubicBezTo>
                  <a:cubicBezTo>
                    <a:pt x="1" y="26"/>
                    <a:pt x="2" y="37"/>
                    <a:pt x="2" y="48"/>
                  </a:cubicBezTo>
                  <a:cubicBezTo>
                    <a:pt x="16" y="33"/>
                    <a:pt x="24" y="17"/>
                    <a:pt x="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53"/>
            <p:cNvSpPr/>
            <p:nvPr/>
          </p:nvSpPr>
          <p:spPr>
            <a:xfrm>
              <a:off x="1385697" y="4517062"/>
              <a:ext cx="894728" cy="306834"/>
            </a:xfrm>
            <a:custGeom>
              <a:avLst/>
              <a:gdLst/>
              <a:ahLst/>
              <a:cxnLst/>
              <a:rect l="l" t="t" r="r" b="b"/>
              <a:pathLst>
                <a:path w="27183" h="9322" extrusionOk="0">
                  <a:moveTo>
                    <a:pt x="3695" y="2940"/>
                  </a:moveTo>
                  <a:cubicBezTo>
                    <a:pt x="3710" y="2940"/>
                    <a:pt x="3724" y="2940"/>
                    <a:pt x="3739" y="2942"/>
                  </a:cubicBezTo>
                  <a:cubicBezTo>
                    <a:pt x="3788" y="2950"/>
                    <a:pt x="3840" y="2963"/>
                    <a:pt x="3884" y="2988"/>
                  </a:cubicBezTo>
                  <a:cubicBezTo>
                    <a:pt x="4118" y="3112"/>
                    <a:pt x="4233" y="3554"/>
                    <a:pt x="4092" y="3783"/>
                  </a:cubicBezTo>
                  <a:cubicBezTo>
                    <a:pt x="4017" y="3906"/>
                    <a:pt x="3896" y="3969"/>
                    <a:pt x="3773" y="3969"/>
                  </a:cubicBezTo>
                  <a:cubicBezTo>
                    <a:pt x="3664" y="3969"/>
                    <a:pt x="3552" y="3919"/>
                    <a:pt x="3470" y="3817"/>
                  </a:cubicBezTo>
                  <a:cubicBezTo>
                    <a:pt x="3383" y="3707"/>
                    <a:pt x="3330" y="3542"/>
                    <a:pt x="3332" y="3388"/>
                  </a:cubicBezTo>
                  <a:cubicBezTo>
                    <a:pt x="3336" y="3120"/>
                    <a:pt x="3484" y="2940"/>
                    <a:pt x="3695" y="2940"/>
                  </a:cubicBezTo>
                  <a:close/>
                  <a:moveTo>
                    <a:pt x="22301" y="5210"/>
                  </a:moveTo>
                  <a:cubicBezTo>
                    <a:pt x="22491" y="5210"/>
                    <a:pt x="22671" y="5357"/>
                    <a:pt x="22688" y="5557"/>
                  </a:cubicBezTo>
                  <a:cubicBezTo>
                    <a:pt x="22692" y="5600"/>
                    <a:pt x="22688" y="5642"/>
                    <a:pt x="22688" y="5706"/>
                  </a:cubicBezTo>
                  <a:cubicBezTo>
                    <a:pt x="22726" y="5945"/>
                    <a:pt x="22564" y="6100"/>
                    <a:pt x="22387" y="6239"/>
                  </a:cubicBezTo>
                  <a:cubicBezTo>
                    <a:pt x="22343" y="6274"/>
                    <a:pt x="22285" y="6290"/>
                    <a:pt x="22224" y="6290"/>
                  </a:cubicBezTo>
                  <a:cubicBezTo>
                    <a:pt x="22120" y="6290"/>
                    <a:pt x="22008" y="6245"/>
                    <a:pt x="21944" y="6171"/>
                  </a:cubicBezTo>
                  <a:cubicBezTo>
                    <a:pt x="21706" y="5900"/>
                    <a:pt x="21829" y="5375"/>
                    <a:pt x="22164" y="5237"/>
                  </a:cubicBezTo>
                  <a:cubicBezTo>
                    <a:pt x="22209" y="5218"/>
                    <a:pt x="22255" y="5210"/>
                    <a:pt x="22301" y="5210"/>
                  </a:cubicBezTo>
                  <a:close/>
                  <a:moveTo>
                    <a:pt x="9139" y="1"/>
                  </a:moveTo>
                  <a:cubicBezTo>
                    <a:pt x="8800" y="1"/>
                    <a:pt x="8458" y="38"/>
                    <a:pt x="8118" y="46"/>
                  </a:cubicBezTo>
                  <a:cubicBezTo>
                    <a:pt x="7305" y="67"/>
                    <a:pt x="6497" y="83"/>
                    <a:pt x="5691" y="205"/>
                  </a:cubicBezTo>
                  <a:cubicBezTo>
                    <a:pt x="5219" y="276"/>
                    <a:pt x="4747" y="344"/>
                    <a:pt x="4282" y="455"/>
                  </a:cubicBezTo>
                  <a:cubicBezTo>
                    <a:pt x="3354" y="673"/>
                    <a:pt x="2459" y="984"/>
                    <a:pt x="1579" y="1343"/>
                  </a:cubicBezTo>
                  <a:cubicBezTo>
                    <a:pt x="1103" y="1537"/>
                    <a:pt x="635" y="1747"/>
                    <a:pt x="171" y="1969"/>
                  </a:cubicBezTo>
                  <a:cubicBezTo>
                    <a:pt x="45" y="2027"/>
                    <a:pt x="0" y="2088"/>
                    <a:pt x="26" y="2243"/>
                  </a:cubicBezTo>
                  <a:cubicBezTo>
                    <a:pt x="69" y="2503"/>
                    <a:pt x="106" y="2764"/>
                    <a:pt x="140" y="3027"/>
                  </a:cubicBezTo>
                  <a:cubicBezTo>
                    <a:pt x="231" y="3747"/>
                    <a:pt x="430" y="4432"/>
                    <a:pt x="772" y="5074"/>
                  </a:cubicBezTo>
                  <a:cubicBezTo>
                    <a:pt x="1205" y="5892"/>
                    <a:pt x="1859" y="6447"/>
                    <a:pt x="2735" y="6746"/>
                  </a:cubicBezTo>
                  <a:cubicBezTo>
                    <a:pt x="3253" y="6923"/>
                    <a:pt x="3776" y="7083"/>
                    <a:pt x="4315" y="7186"/>
                  </a:cubicBezTo>
                  <a:cubicBezTo>
                    <a:pt x="4700" y="7260"/>
                    <a:pt x="5076" y="7393"/>
                    <a:pt x="5469" y="7410"/>
                  </a:cubicBezTo>
                  <a:cubicBezTo>
                    <a:pt x="5982" y="7432"/>
                    <a:pt x="6487" y="7501"/>
                    <a:pt x="6995" y="7574"/>
                  </a:cubicBezTo>
                  <a:cubicBezTo>
                    <a:pt x="7567" y="7657"/>
                    <a:pt x="8140" y="7756"/>
                    <a:pt x="8709" y="7865"/>
                  </a:cubicBezTo>
                  <a:cubicBezTo>
                    <a:pt x="9211" y="7961"/>
                    <a:pt x="9718" y="8036"/>
                    <a:pt x="10222" y="8120"/>
                  </a:cubicBezTo>
                  <a:cubicBezTo>
                    <a:pt x="10631" y="8189"/>
                    <a:pt x="11045" y="8260"/>
                    <a:pt x="11461" y="8304"/>
                  </a:cubicBezTo>
                  <a:cubicBezTo>
                    <a:pt x="12003" y="8365"/>
                    <a:pt x="12539" y="8478"/>
                    <a:pt x="13080" y="8542"/>
                  </a:cubicBezTo>
                  <a:cubicBezTo>
                    <a:pt x="13663" y="8611"/>
                    <a:pt x="14251" y="8658"/>
                    <a:pt x="14838" y="8697"/>
                  </a:cubicBezTo>
                  <a:cubicBezTo>
                    <a:pt x="15256" y="8725"/>
                    <a:pt x="15669" y="8782"/>
                    <a:pt x="16086" y="8815"/>
                  </a:cubicBezTo>
                  <a:cubicBezTo>
                    <a:pt x="16297" y="8833"/>
                    <a:pt x="16512" y="8842"/>
                    <a:pt x="16722" y="8868"/>
                  </a:cubicBezTo>
                  <a:cubicBezTo>
                    <a:pt x="17103" y="8915"/>
                    <a:pt x="17482" y="8985"/>
                    <a:pt x="17864" y="9003"/>
                  </a:cubicBezTo>
                  <a:cubicBezTo>
                    <a:pt x="18214" y="9019"/>
                    <a:pt x="18561" y="9068"/>
                    <a:pt x="18913" y="9072"/>
                  </a:cubicBezTo>
                  <a:cubicBezTo>
                    <a:pt x="19148" y="9075"/>
                    <a:pt x="19391" y="9097"/>
                    <a:pt x="19627" y="9122"/>
                  </a:cubicBezTo>
                  <a:cubicBezTo>
                    <a:pt x="20005" y="9164"/>
                    <a:pt x="20382" y="9216"/>
                    <a:pt x="20762" y="9216"/>
                  </a:cubicBezTo>
                  <a:cubicBezTo>
                    <a:pt x="20766" y="9216"/>
                    <a:pt x="20770" y="9216"/>
                    <a:pt x="20774" y="9216"/>
                  </a:cubicBezTo>
                  <a:cubicBezTo>
                    <a:pt x="20805" y="9216"/>
                    <a:pt x="20836" y="9214"/>
                    <a:pt x="20868" y="9214"/>
                  </a:cubicBezTo>
                  <a:cubicBezTo>
                    <a:pt x="20897" y="9214"/>
                    <a:pt x="20926" y="9216"/>
                    <a:pt x="20954" y="9222"/>
                  </a:cubicBezTo>
                  <a:cubicBezTo>
                    <a:pt x="21340" y="9309"/>
                    <a:pt x="21737" y="9287"/>
                    <a:pt x="22126" y="9307"/>
                  </a:cubicBezTo>
                  <a:cubicBezTo>
                    <a:pt x="22341" y="9316"/>
                    <a:pt x="22557" y="9321"/>
                    <a:pt x="22773" y="9321"/>
                  </a:cubicBezTo>
                  <a:cubicBezTo>
                    <a:pt x="23138" y="9321"/>
                    <a:pt x="23504" y="9307"/>
                    <a:pt x="23871" y="9280"/>
                  </a:cubicBezTo>
                  <a:cubicBezTo>
                    <a:pt x="24608" y="9224"/>
                    <a:pt x="25300" y="9033"/>
                    <a:pt x="25981" y="8776"/>
                  </a:cubicBezTo>
                  <a:cubicBezTo>
                    <a:pt x="26148" y="8712"/>
                    <a:pt x="26310" y="8632"/>
                    <a:pt x="26430" y="8485"/>
                  </a:cubicBezTo>
                  <a:cubicBezTo>
                    <a:pt x="26704" y="8150"/>
                    <a:pt x="26917" y="7786"/>
                    <a:pt x="27016" y="7357"/>
                  </a:cubicBezTo>
                  <a:cubicBezTo>
                    <a:pt x="27149" y="6787"/>
                    <a:pt x="27183" y="6208"/>
                    <a:pt x="27168" y="5722"/>
                  </a:cubicBezTo>
                  <a:cubicBezTo>
                    <a:pt x="27166" y="5398"/>
                    <a:pt x="27154" y="5165"/>
                    <a:pt x="27168" y="4935"/>
                  </a:cubicBezTo>
                  <a:cubicBezTo>
                    <a:pt x="27179" y="4749"/>
                    <a:pt x="27100" y="4638"/>
                    <a:pt x="26957" y="4529"/>
                  </a:cubicBezTo>
                  <a:cubicBezTo>
                    <a:pt x="26486" y="4167"/>
                    <a:pt x="25968" y="3884"/>
                    <a:pt x="25438" y="3626"/>
                  </a:cubicBezTo>
                  <a:cubicBezTo>
                    <a:pt x="24684" y="3260"/>
                    <a:pt x="23929" y="2892"/>
                    <a:pt x="23153" y="2570"/>
                  </a:cubicBezTo>
                  <a:cubicBezTo>
                    <a:pt x="22281" y="2208"/>
                    <a:pt x="21395" y="1899"/>
                    <a:pt x="20488" y="1646"/>
                  </a:cubicBezTo>
                  <a:cubicBezTo>
                    <a:pt x="19549" y="1383"/>
                    <a:pt x="18589" y="1213"/>
                    <a:pt x="17645" y="982"/>
                  </a:cubicBezTo>
                  <a:cubicBezTo>
                    <a:pt x="17097" y="848"/>
                    <a:pt x="16538" y="777"/>
                    <a:pt x="15985" y="673"/>
                  </a:cubicBezTo>
                  <a:cubicBezTo>
                    <a:pt x="15515" y="583"/>
                    <a:pt x="15050" y="461"/>
                    <a:pt x="14575" y="428"/>
                  </a:cubicBezTo>
                  <a:cubicBezTo>
                    <a:pt x="13960" y="385"/>
                    <a:pt x="13364" y="229"/>
                    <a:pt x="12747" y="195"/>
                  </a:cubicBezTo>
                  <a:cubicBezTo>
                    <a:pt x="12273" y="168"/>
                    <a:pt x="11796" y="109"/>
                    <a:pt x="11322" y="68"/>
                  </a:cubicBezTo>
                  <a:cubicBezTo>
                    <a:pt x="10693" y="15"/>
                    <a:pt x="10057" y="61"/>
                    <a:pt x="9424" y="11"/>
                  </a:cubicBezTo>
                  <a:cubicBezTo>
                    <a:pt x="9329" y="4"/>
                    <a:pt x="9234" y="1"/>
                    <a:pt x="9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53"/>
            <p:cNvSpPr/>
            <p:nvPr/>
          </p:nvSpPr>
          <p:spPr>
            <a:xfrm>
              <a:off x="2566158" y="4449225"/>
              <a:ext cx="143114" cy="144530"/>
            </a:xfrm>
            <a:custGeom>
              <a:avLst/>
              <a:gdLst/>
              <a:ahLst/>
              <a:cxnLst/>
              <a:rect l="l" t="t" r="r" b="b"/>
              <a:pathLst>
                <a:path w="4348" h="4391" extrusionOk="0">
                  <a:moveTo>
                    <a:pt x="2769" y="0"/>
                  </a:moveTo>
                  <a:cubicBezTo>
                    <a:pt x="2587" y="0"/>
                    <a:pt x="2405" y="12"/>
                    <a:pt x="2225" y="57"/>
                  </a:cubicBezTo>
                  <a:cubicBezTo>
                    <a:pt x="2160" y="74"/>
                    <a:pt x="2088" y="80"/>
                    <a:pt x="2032" y="110"/>
                  </a:cubicBezTo>
                  <a:cubicBezTo>
                    <a:pt x="1873" y="194"/>
                    <a:pt x="1708" y="219"/>
                    <a:pt x="1539" y="219"/>
                  </a:cubicBezTo>
                  <a:cubicBezTo>
                    <a:pt x="1472" y="219"/>
                    <a:pt x="1404" y="215"/>
                    <a:pt x="1336" y="209"/>
                  </a:cubicBezTo>
                  <a:cubicBezTo>
                    <a:pt x="1253" y="209"/>
                    <a:pt x="1169" y="208"/>
                    <a:pt x="1087" y="208"/>
                  </a:cubicBezTo>
                  <a:cubicBezTo>
                    <a:pt x="970" y="227"/>
                    <a:pt x="847" y="235"/>
                    <a:pt x="736" y="272"/>
                  </a:cubicBezTo>
                  <a:cubicBezTo>
                    <a:pt x="453" y="369"/>
                    <a:pt x="219" y="520"/>
                    <a:pt x="107" y="825"/>
                  </a:cubicBezTo>
                  <a:cubicBezTo>
                    <a:pt x="0" y="1110"/>
                    <a:pt x="75" y="1385"/>
                    <a:pt x="135" y="1656"/>
                  </a:cubicBezTo>
                  <a:cubicBezTo>
                    <a:pt x="273" y="2289"/>
                    <a:pt x="557" y="2864"/>
                    <a:pt x="873" y="3423"/>
                  </a:cubicBezTo>
                  <a:cubicBezTo>
                    <a:pt x="1007" y="3663"/>
                    <a:pt x="1167" y="3882"/>
                    <a:pt x="1363" y="4076"/>
                  </a:cubicBezTo>
                  <a:cubicBezTo>
                    <a:pt x="1573" y="4283"/>
                    <a:pt x="1837" y="4390"/>
                    <a:pt x="2108" y="4390"/>
                  </a:cubicBezTo>
                  <a:cubicBezTo>
                    <a:pt x="2268" y="4390"/>
                    <a:pt x="2431" y="4353"/>
                    <a:pt x="2586" y="4276"/>
                  </a:cubicBezTo>
                  <a:cubicBezTo>
                    <a:pt x="2793" y="4173"/>
                    <a:pt x="2941" y="4007"/>
                    <a:pt x="3076" y="3833"/>
                  </a:cubicBezTo>
                  <a:cubicBezTo>
                    <a:pt x="3539" y="3242"/>
                    <a:pt x="3869" y="2575"/>
                    <a:pt x="4147" y="1884"/>
                  </a:cubicBezTo>
                  <a:cubicBezTo>
                    <a:pt x="4257" y="1608"/>
                    <a:pt x="4348" y="1317"/>
                    <a:pt x="4321" y="1011"/>
                  </a:cubicBezTo>
                  <a:cubicBezTo>
                    <a:pt x="4295" y="695"/>
                    <a:pt x="4203" y="425"/>
                    <a:pt x="3918" y="221"/>
                  </a:cubicBezTo>
                  <a:cubicBezTo>
                    <a:pt x="3766" y="112"/>
                    <a:pt x="3591" y="92"/>
                    <a:pt x="3442" y="0"/>
                  </a:cubicBezTo>
                  <a:cubicBezTo>
                    <a:pt x="3402" y="26"/>
                    <a:pt x="3362" y="54"/>
                    <a:pt x="3321" y="54"/>
                  </a:cubicBezTo>
                  <a:cubicBezTo>
                    <a:pt x="3294" y="54"/>
                    <a:pt x="3267" y="43"/>
                    <a:pt x="3238" y="11"/>
                  </a:cubicBezTo>
                  <a:cubicBezTo>
                    <a:pt x="3082" y="9"/>
                    <a:pt x="2925" y="0"/>
                    <a:pt x="2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53"/>
            <p:cNvSpPr/>
            <p:nvPr/>
          </p:nvSpPr>
          <p:spPr>
            <a:xfrm>
              <a:off x="2585117" y="4382671"/>
              <a:ext cx="103254" cy="73400"/>
            </a:xfrm>
            <a:custGeom>
              <a:avLst/>
              <a:gdLst/>
              <a:ahLst/>
              <a:cxnLst/>
              <a:rect l="l" t="t" r="r" b="b"/>
              <a:pathLst>
                <a:path w="3137" h="2230" extrusionOk="0">
                  <a:moveTo>
                    <a:pt x="2019" y="1"/>
                  </a:moveTo>
                  <a:cubicBezTo>
                    <a:pt x="2012" y="1"/>
                    <a:pt x="2006" y="1"/>
                    <a:pt x="1999" y="2"/>
                  </a:cubicBezTo>
                  <a:cubicBezTo>
                    <a:pt x="1905" y="14"/>
                    <a:pt x="1884" y="99"/>
                    <a:pt x="1863" y="171"/>
                  </a:cubicBezTo>
                  <a:cubicBezTo>
                    <a:pt x="1802" y="367"/>
                    <a:pt x="1748" y="565"/>
                    <a:pt x="1691" y="762"/>
                  </a:cubicBezTo>
                  <a:cubicBezTo>
                    <a:pt x="1675" y="817"/>
                    <a:pt x="1685" y="884"/>
                    <a:pt x="1620" y="920"/>
                  </a:cubicBezTo>
                  <a:cubicBezTo>
                    <a:pt x="1542" y="889"/>
                    <a:pt x="1509" y="816"/>
                    <a:pt x="1471" y="751"/>
                  </a:cubicBezTo>
                  <a:cubicBezTo>
                    <a:pt x="1354" y="545"/>
                    <a:pt x="1170" y="401"/>
                    <a:pt x="1000" y="247"/>
                  </a:cubicBezTo>
                  <a:cubicBezTo>
                    <a:pt x="949" y="201"/>
                    <a:pt x="889" y="162"/>
                    <a:pt x="821" y="162"/>
                  </a:cubicBezTo>
                  <a:cubicBezTo>
                    <a:pt x="795" y="162"/>
                    <a:pt x="768" y="168"/>
                    <a:pt x="741" y="181"/>
                  </a:cubicBezTo>
                  <a:cubicBezTo>
                    <a:pt x="647" y="224"/>
                    <a:pt x="661" y="321"/>
                    <a:pt x="660" y="406"/>
                  </a:cubicBezTo>
                  <a:cubicBezTo>
                    <a:pt x="652" y="748"/>
                    <a:pt x="686" y="1087"/>
                    <a:pt x="755" y="1429"/>
                  </a:cubicBezTo>
                  <a:cubicBezTo>
                    <a:pt x="715" y="1445"/>
                    <a:pt x="676" y="1451"/>
                    <a:pt x="637" y="1451"/>
                  </a:cubicBezTo>
                  <a:cubicBezTo>
                    <a:pt x="535" y="1451"/>
                    <a:pt x="439" y="1410"/>
                    <a:pt x="340" y="1410"/>
                  </a:cubicBezTo>
                  <a:cubicBezTo>
                    <a:pt x="333" y="1410"/>
                    <a:pt x="326" y="1410"/>
                    <a:pt x="318" y="1411"/>
                  </a:cubicBezTo>
                  <a:cubicBezTo>
                    <a:pt x="47" y="1428"/>
                    <a:pt x="0" y="1502"/>
                    <a:pt x="127" y="1748"/>
                  </a:cubicBezTo>
                  <a:cubicBezTo>
                    <a:pt x="222" y="1934"/>
                    <a:pt x="382" y="2067"/>
                    <a:pt x="507" y="2230"/>
                  </a:cubicBezTo>
                  <a:cubicBezTo>
                    <a:pt x="558" y="2173"/>
                    <a:pt x="618" y="2166"/>
                    <a:pt x="681" y="2161"/>
                  </a:cubicBezTo>
                  <a:cubicBezTo>
                    <a:pt x="532" y="2021"/>
                    <a:pt x="410" y="1858"/>
                    <a:pt x="293" y="1689"/>
                  </a:cubicBezTo>
                  <a:cubicBezTo>
                    <a:pt x="267" y="1654"/>
                    <a:pt x="239" y="1618"/>
                    <a:pt x="256" y="1572"/>
                  </a:cubicBezTo>
                  <a:cubicBezTo>
                    <a:pt x="274" y="1529"/>
                    <a:pt x="309" y="1518"/>
                    <a:pt x="345" y="1518"/>
                  </a:cubicBezTo>
                  <a:cubicBezTo>
                    <a:pt x="360" y="1518"/>
                    <a:pt x="374" y="1520"/>
                    <a:pt x="388" y="1522"/>
                  </a:cubicBezTo>
                  <a:cubicBezTo>
                    <a:pt x="522" y="1544"/>
                    <a:pt x="655" y="1577"/>
                    <a:pt x="791" y="1601"/>
                  </a:cubicBezTo>
                  <a:cubicBezTo>
                    <a:pt x="811" y="1604"/>
                    <a:pt x="829" y="1606"/>
                    <a:pt x="845" y="1606"/>
                  </a:cubicBezTo>
                  <a:cubicBezTo>
                    <a:pt x="935" y="1606"/>
                    <a:pt x="969" y="1556"/>
                    <a:pt x="935" y="1448"/>
                  </a:cubicBezTo>
                  <a:cubicBezTo>
                    <a:pt x="844" y="1149"/>
                    <a:pt x="894" y="833"/>
                    <a:pt x="822" y="533"/>
                  </a:cubicBezTo>
                  <a:cubicBezTo>
                    <a:pt x="809" y="480"/>
                    <a:pt x="799" y="415"/>
                    <a:pt x="857" y="341"/>
                  </a:cubicBezTo>
                  <a:cubicBezTo>
                    <a:pt x="1036" y="454"/>
                    <a:pt x="1185" y="602"/>
                    <a:pt x="1312" y="769"/>
                  </a:cubicBezTo>
                  <a:cubicBezTo>
                    <a:pt x="1399" y="885"/>
                    <a:pt x="1469" y="1013"/>
                    <a:pt x="1548" y="1135"/>
                  </a:cubicBezTo>
                  <a:cubicBezTo>
                    <a:pt x="1577" y="1181"/>
                    <a:pt x="1595" y="1249"/>
                    <a:pt x="1660" y="1249"/>
                  </a:cubicBezTo>
                  <a:cubicBezTo>
                    <a:pt x="1664" y="1249"/>
                    <a:pt x="1667" y="1248"/>
                    <a:pt x="1672" y="1248"/>
                  </a:cubicBezTo>
                  <a:cubicBezTo>
                    <a:pt x="1757" y="1239"/>
                    <a:pt x="1767" y="1160"/>
                    <a:pt x="1783" y="1096"/>
                  </a:cubicBezTo>
                  <a:cubicBezTo>
                    <a:pt x="1825" y="938"/>
                    <a:pt x="1856" y="779"/>
                    <a:pt x="1899" y="622"/>
                  </a:cubicBezTo>
                  <a:cubicBezTo>
                    <a:pt x="1929" y="517"/>
                    <a:pt x="1942" y="404"/>
                    <a:pt x="2035" y="289"/>
                  </a:cubicBezTo>
                  <a:cubicBezTo>
                    <a:pt x="2174" y="511"/>
                    <a:pt x="2308" y="713"/>
                    <a:pt x="2308" y="975"/>
                  </a:cubicBezTo>
                  <a:cubicBezTo>
                    <a:pt x="2308" y="1043"/>
                    <a:pt x="2301" y="1113"/>
                    <a:pt x="2310" y="1179"/>
                  </a:cubicBezTo>
                  <a:cubicBezTo>
                    <a:pt x="2322" y="1274"/>
                    <a:pt x="2369" y="1325"/>
                    <a:pt x="2435" y="1325"/>
                  </a:cubicBezTo>
                  <a:cubicBezTo>
                    <a:pt x="2469" y="1325"/>
                    <a:pt x="2507" y="1312"/>
                    <a:pt x="2547" y="1285"/>
                  </a:cubicBezTo>
                  <a:cubicBezTo>
                    <a:pt x="2647" y="1220"/>
                    <a:pt x="2739" y="1142"/>
                    <a:pt x="2840" y="1077"/>
                  </a:cubicBezTo>
                  <a:cubicBezTo>
                    <a:pt x="2861" y="1063"/>
                    <a:pt x="2883" y="1056"/>
                    <a:pt x="2903" y="1056"/>
                  </a:cubicBezTo>
                  <a:cubicBezTo>
                    <a:pt x="2942" y="1056"/>
                    <a:pt x="2970" y="1084"/>
                    <a:pt x="2957" y="1139"/>
                  </a:cubicBezTo>
                  <a:cubicBezTo>
                    <a:pt x="2889" y="1423"/>
                    <a:pt x="2856" y="1721"/>
                    <a:pt x="2696" y="1976"/>
                  </a:cubicBezTo>
                  <a:cubicBezTo>
                    <a:pt x="2754" y="1987"/>
                    <a:pt x="2809" y="1998"/>
                    <a:pt x="2863" y="2019"/>
                  </a:cubicBezTo>
                  <a:cubicBezTo>
                    <a:pt x="2879" y="1934"/>
                    <a:pt x="2926" y="1862"/>
                    <a:pt x="2962" y="1784"/>
                  </a:cubicBezTo>
                  <a:cubicBezTo>
                    <a:pt x="3070" y="1549"/>
                    <a:pt x="3137" y="1301"/>
                    <a:pt x="3133" y="1040"/>
                  </a:cubicBezTo>
                  <a:cubicBezTo>
                    <a:pt x="3132" y="900"/>
                    <a:pt x="3106" y="839"/>
                    <a:pt x="3025" y="839"/>
                  </a:cubicBezTo>
                  <a:cubicBezTo>
                    <a:pt x="2989" y="839"/>
                    <a:pt x="2941" y="852"/>
                    <a:pt x="2879" y="875"/>
                  </a:cubicBezTo>
                  <a:cubicBezTo>
                    <a:pt x="2799" y="904"/>
                    <a:pt x="2722" y="938"/>
                    <a:pt x="2643" y="975"/>
                  </a:cubicBezTo>
                  <a:cubicBezTo>
                    <a:pt x="2617" y="986"/>
                    <a:pt x="2594" y="992"/>
                    <a:pt x="2574" y="992"/>
                  </a:cubicBezTo>
                  <a:cubicBezTo>
                    <a:pt x="2522" y="992"/>
                    <a:pt x="2491" y="953"/>
                    <a:pt x="2473" y="888"/>
                  </a:cubicBezTo>
                  <a:cubicBezTo>
                    <a:pt x="2463" y="854"/>
                    <a:pt x="2464" y="820"/>
                    <a:pt x="2457" y="787"/>
                  </a:cubicBezTo>
                  <a:cubicBezTo>
                    <a:pt x="2402" y="551"/>
                    <a:pt x="2293" y="337"/>
                    <a:pt x="2176" y="129"/>
                  </a:cubicBezTo>
                  <a:cubicBezTo>
                    <a:pt x="2141" y="68"/>
                    <a:pt x="2100" y="1"/>
                    <a:pt x="2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53"/>
            <p:cNvSpPr/>
            <p:nvPr/>
          </p:nvSpPr>
          <p:spPr>
            <a:xfrm>
              <a:off x="2601903" y="4453767"/>
              <a:ext cx="8229" cy="2403"/>
            </a:xfrm>
            <a:custGeom>
              <a:avLst/>
              <a:gdLst/>
              <a:ahLst/>
              <a:cxnLst/>
              <a:rect l="l" t="t" r="r" b="b"/>
              <a:pathLst>
                <a:path w="250" h="73" extrusionOk="0">
                  <a:moveTo>
                    <a:pt x="171" y="1"/>
                  </a:moveTo>
                  <a:cubicBezTo>
                    <a:pt x="108" y="6"/>
                    <a:pt x="47" y="13"/>
                    <a:pt x="1" y="71"/>
                  </a:cubicBezTo>
                  <a:cubicBezTo>
                    <a:pt x="83" y="71"/>
                    <a:pt x="167" y="72"/>
                    <a:pt x="250" y="72"/>
                  </a:cubicBezTo>
                  <a:cubicBezTo>
                    <a:pt x="223" y="50"/>
                    <a:pt x="198" y="24"/>
                    <a:pt x="171" y="1"/>
                  </a:cubicBezTo>
                  <a:close/>
                </a:path>
              </a:pathLst>
            </a:custGeom>
            <a:solidFill>
              <a:srgbClr val="73B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53"/>
            <p:cNvSpPr/>
            <p:nvPr/>
          </p:nvSpPr>
          <p:spPr>
            <a:xfrm>
              <a:off x="2672769" y="4447809"/>
              <a:ext cx="6715" cy="3259"/>
            </a:xfrm>
            <a:custGeom>
              <a:avLst/>
              <a:gdLst/>
              <a:ahLst/>
              <a:cxnLst/>
              <a:rect l="l" t="t" r="r" b="b"/>
              <a:pathLst>
                <a:path w="204" h="99" extrusionOk="0">
                  <a:moveTo>
                    <a:pt x="35" y="1"/>
                  </a:moveTo>
                  <a:cubicBezTo>
                    <a:pt x="23" y="18"/>
                    <a:pt x="13" y="37"/>
                    <a:pt x="0" y="55"/>
                  </a:cubicBezTo>
                  <a:cubicBezTo>
                    <a:pt x="28" y="87"/>
                    <a:pt x="55" y="98"/>
                    <a:pt x="81" y="98"/>
                  </a:cubicBezTo>
                  <a:cubicBezTo>
                    <a:pt x="122" y="98"/>
                    <a:pt x="162" y="70"/>
                    <a:pt x="203" y="45"/>
                  </a:cubicBezTo>
                  <a:cubicBezTo>
                    <a:pt x="149" y="23"/>
                    <a:pt x="92" y="12"/>
                    <a:pt x="35" y="1"/>
                  </a:cubicBezTo>
                  <a:close/>
                </a:path>
              </a:pathLst>
            </a:custGeom>
            <a:solidFill>
              <a:srgbClr val="73B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53"/>
            <p:cNvSpPr/>
            <p:nvPr/>
          </p:nvSpPr>
          <p:spPr>
            <a:xfrm>
              <a:off x="2511552" y="3783060"/>
              <a:ext cx="255091" cy="56647"/>
            </a:xfrm>
            <a:custGeom>
              <a:avLst/>
              <a:gdLst/>
              <a:ahLst/>
              <a:cxnLst/>
              <a:rect l="l" t="t" r="r" b="b"/>
              <a:pathLst>
                <a:path w="7750" h="1721" extrusionOk="0">
                  <a:moveTo>
                    <a:pt x="5282" y="0"/>
                  </a:moveTo>
                  <a:cubicBezTo>
                    <a:pt x="4841" y="0"/>
                    <a:pt x="4399" y="5"/>
                    <a:pt x="3958" y="19"/>
                  </a:cubicBezTo>
                  <a:cubicBezTo>
                    <a:pt x="2724" y="60"/>
                    <a:pt x="1491" y="96"/>
                    <a:pt x="260" y="165"/>
                  </a:cubicBezTo>
                  <a:cubicBezTo>
                    <a:pt x="70" y="176"/>
                    <a:pt x="5" y="256"/>
                    <a:pt x="6" y="435"/>
                  </a:cubicBezTo>
                  <a:cubicBezTo>
                    <a:pt x="7" y="778"/>
                    <a:pt x="13" y="1122"/>
                    <a:pt x="5" y="1464"/>
                  </a:cubicBezTo>
                  <a:cubicBezTo>
                    <a:pt x="1" y="1648"/>
                    <a:pt x="77" y="1720"/>
                    <a:pt x="216" y="1720"/>
                  </a:cubicBezTo>
                  <a:cubicBezTo>
                    <a:pt x="240" y="1720"/>
                    <a:pt x="265" y="1718"/>
                    <a:pt x="291" y="1714"/>
                  </a:cubicBezTo>
                  <a:cubicBezTo>
                    <a:pt x="557" y="1676"/>
                    <a:pt x="824" y="1669"/>
                    <a:pt x="1092" y="1669"/>
                  </a:cubicBezTo>
                  <a:cubicBezTo>
                    <a:pt x="1201" y="1669"/>
                    <a:pt x="1311" y="1670"/>
                    <a:pt x="1420" y="1671"/>
                  </a:cubicBezTo>
                  <a:cubicBezTo>
                    <a:pt x="1430" y="1671"/>
                    <a:pt x="1440" y="1671"/>
                    <a:pt x="1450" y="1671"/>
                  </a:cubicBezTo>
                  <a:cubicBezTo>
                    <a:pt x="1456" y="1671"/>
                    <a:pt x="1462" y="1671"/>
                    <a:pt x="1467" y="1671"/>
                  </a:cubicBezTo>
                  <a:cubicBezTo>
                    <a:pt x="1551" y="1671"/>
                    <a:pt x="1635" y="1672"/>
                    <a:pt x="1709" y="1713"/>
                  </a:cubicBezTo>
                  <a:cubicBezTo>
                    <a:pt x="1722" y="1642"/>
                    <a:pt x="1739" y="1570"/>
                    <a:pt x="1754" y="1498"/>
                  </a:cubicBezTo>
                  <a:cubicBezTo>
                    <a:pt x="1800" y="1371"/>
                    <a:pt x="1791" y="1239"/>
                    <a:pt x="1787" y="1107"/>
                  </a:cubicBezTo>
                  <a:cubicBezTo>
                    <a:pt x="1781" y="1054"/>
                    <a:pt x="1788" y="1003"/>
                    <a:pt x="1799" y="951"/>
                  </a:cubicBezTo>
                  <a:lnTo>
                    <a:pt x="1799" y="951"/>
                  </a:lnTo>
                  <a:lnTo>
                    <a:pt x="574" y="992"/>
                  </a:lnTo>
                  <a:cubicBezTo>
                    <a:pt x="552" y="992"/>
                    <a:pt x="530" y="993"/>
                    <a:pt x="508" y="993"/>
                  </a:cubicBezTo>
                  <a:cubicBezTo>
                    <a:pt x="470" y="993"/>
                    <a:pt x="431" y="992"/>
                    <a:pt x="393" y="990"/>
                  </a:cubicBezTo>
                  <a:cubicBezTo>
                    <a:pt x="341" y="988"/>
                    <a:pt x="279" y="981"/>
                    <a:pt x="283" y="914"/>
                  </a:cubicBezTo>
                  <a:cubicBezTo>
                    <a:pt x="287" y="851"/>
                    <a:pt x="350" y="844"/>
                    <a:pt x="401" y="844"/>
                  </a:cubicBezTo>
                  <a:cubicBezTo>
                    <a:pt x="407" y="844"/>
                    <a:pt x="414" y="844"/>
                    <a:pt x="420" y="844"/>
                  </a:cubicBezTo>
                  <a:cubicBezTo>
                    <a:pt x="913" y="844"/>
                    <a:pt x="1399" y="765"/>
                    <a:pt x="1888" y="740"/>
                  </a:cubicBezTo>
                  <a:cubicBezTo>
                    <a:pt x="1901" y="718"/>
                    <a:pt x="1915" y="699"/>
                    <a:pt x="1928" y="679"/>
                  </a:cubicBezTo>
                  <a:cubicBezTo>
                    <a:pt x="2073" y="508"/>
                    <a:pt x="2395" y="418"/>
                    <a:pt x="2712" y="418"/>
                  </a:cubicBezTo>
                  <a:cubicBezTo>
                    <a:pt x="3028" y="418"/>
                    <a:pt x="3339" y="508"/>
                    <a:pt x="3464" y="695"/>
                  </a:cubicBezTo>
                  <a:cubicBezTo>
                    <a:pt x="3472" y="707"/>
                    <a:pt x="3480" y="721"/>
                    <a:pt x="3485" y="733"/>
                  </a:cubicBezTo>
                  <a:cubicBezTo>
                    <a:pt x="4153" y="705"/>
                    <a:pt x="4821" y="668"/>
                    <a:pt x="5490" y="651"/>
                  </a:cubicBezTo>
                  <a:cubicBezTo>
                    <a:pt x="6107" y="635"/>
                    <a:pt x="6725" y="641"/>
                    <a:pt x="7342" y="638"/>
                  </a:cubicBezTo>
                  <a:cubicBezTo>
                    <a:pt x="7377" y="638"/>
                    <a:pt x="7411" y="642"/>
                    <a:pt x="7444" y="649"/>
                  </a:cubicBezTo>
                  <a:cubicBezTo>
                    <a:pt x="7479" y="659"/>
                    <a:pt x="7507" y="683"/>
                    <a:pt x="7507" y="720"/>
                  </a:cubicBezTo>
                  <a:cubicBezTo>
                    <a:pt x="7507" y="759"/>
                    <a:pt x="7479" y="781"/>
                    <a:pt x="7441" y="785"/>
                  </a:cubicBezTo>
                  <a:cubicBezTo>
                    <a:pt x="7253" y="803"/>
                    <a:pt x="7065" y="823"/>
                    <a:pt x="6876" y="831"/>
                  </a:cubicBezTo>
                  <a:cubicBezTo>
                    <a:pt x="6705" y="840"/>
                    <a:pt x="6533" y="835"/>
                    <a:pt x="6362" y="840"/>
                  </a:cubicBezTo>
                  <a:cubicBezTo>
                    <a:pt x="5745" y="856"/>
                    <a:pt x="5129" y="889"/>
                    <a:pt x="4515" y="937"/>
                  </a:cubicBezTo>
                  <a:cubicBezTo>
                    <a:pt x="4344" y="950"/>
                    <a:pt x="4171" y="953"/>
                    <a:pt x="3999" y="953"/>
                  </a:cubicBezTo>
                  <a:cubicBezTo>
                    <a:pt x="3888" y="953"/>
                    <a:pt x="3777" y="952"/>
                    <a:pt x="3666" y="951"/>
                  </a:cubicBezTo>
                  <a:cubicBezTo>
                    <a:pt x="3613" y="951"/>
                    <a:pt x="3572" y="959"/>
                    <a:pt x="3545" y="982"/>
                  </a:cubicBezTo>
                  <a:cubicBezTo>
                    <a:pt x="3551" y="1023"/>
                    <a:pt x="3561" y="1064"/>
                    <a:pt x="3578" y="1103"/>
                  </a:cubicBezTo>
                  <a:cubicBezTo>
                    <a:pt x="3624" y="1281"/>
                    <a:pt x="3661" y="1461"/>
                    <a:pt x="3644" y="1645"/>
                  </a:cubicBezTo>
                  <a:cubicBezTo>
                    <a:pt x="3950" y="1517"/>
                    <a:pt x="4284" y="1554"/>
                    <a:pt x="4606" y="1522"/>
                  </a:cubicBezTo>
                  <a:cubicBezTo>
                    <a:pt x="5543" y="1430"/>
                    <a:pt x="6485" y="1414"/>
                    <a:pt x="7427" y="1360"/>
                  </a:cubicBezTo>
                  <a:cubicBezTo>
                    <a:pt x="7612" y="1349"/>
                    <a:pt x="7692" y="1282"/>
                    <a:pt x="7686" y="1097"/>
                  </a:cubicBezTo>
                  <a:cubicBezTo>
                    <a:pt x="7676" y="840"/>
                    <a:pt x="7749" y="587"/>
                    <a:pt x="7736" y="329"/>
                  </a:cubicBezTo>
                  <a:cubicBezTo>
                    <a:pt x="7724" y="83"/>
                    <a:pt x="7681" y="35"/>
                    <a:pt x="7431" y="15"/>
                  </a:cubicBezTo>
                  <a:cubicBezTo>
                    <a:pt x="7379" y="11"/>
                    <a:pt x="7329" y="11"/>
                    <a:pt x="7277" y="11"/>
                  </a:cubicBezTo>
                  <a:cubicBezTo>
                    <a:pt x="6612" y="10"/>
                    <a:pt x="5947" y="0"/>
                    <a:pt x="5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53"/>
            <p:cNvSpPr/>
            <p:nvPr/>
          </p:nvSpPr>
          <p:spPr>
            <a:xfrm>
              <a:off x="2567803" y="3814230"/>
              <a:ext cx="4937" cy="26398"/>
            </a:xfrm>
            <a:custGeom>
              <a:avLst/>
              <a:gdLst/>
              <a:ahLst/>
              <a:cxnLst/>
              <a:rect l="l" t="t" r="r" b="b"/>
              <a:pathLst>
                <a:path w="150" h="802" extrusionOk="0">
                  <a:moveTo>
                    <a:pt x="149" y="0"/>
                  </a:moveTo>
                  <a:lnTo>
                    <a:pt x="149" y="0"/>
                  </a:lnTo>
                  <a:cubicBezTo>
                    <a:pt x="130" y="2"/>
                    <a:pt x="110" y="2"/>
                    <a:pt x="90" y="2"/>
                  </a:cubicBezTo>
                  <a:cubicBezTo>
                    <a:pt x="79" y="57"/>
                    <a:pt x="72" y="109"/>
                    <a:pt x="78" y="160"/>
                  </a:cubicBezTo>
                  <a:cubicBezTo>
                    <a:pt x="82" y="292"/>
                    <a:pt x="91" y="424"/>
                    <a:pt x="45" y="550"/>
                  </a:cubicBezTo>
                  <a:cubicBezTo>
                    <a:pt x="30" y="622"/>
                    <a:pt x="13" y="694"/>
                    <a:pt x="0" y="765"/>
                  </a:cubicBezTo>
                  <a:cubicBezTo>
                    <a:pt x="20" y="775"/>
                    <a:pt x="37" y="786"/>
                    <a:pt x="54" y="801"/>
                  </a:cubicBezTo>
                  <a:cubicBezTo>
                    <a:pt x="128" y="734"/>
                    <a:pt x="99" y="643"/>
                    <a:pt x="112" y="562"/>
                  </a:cubicBezTo>
                  <a:cubicBezTo>
                    <a:pt x="111" y="423"/>
                    <a:pt x="85" y="281"/>
                    <a:pt x="146" y="147"/>
                  </a:cubicBezTo>
                  <a:cubicBezTo>
                    <a:pt x="147" y="98"/>
                    <a:pt x="148" y="5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53"/>
            <p:cNvSpPr/>
            <p:nvPr/>
          </p:nvSpPr>
          <p:spPr>
            <a:xfrm>
              <a:off x="2573728" y="3796851"/>
              <a:ext cx="52631" cy="10632"/>
            </a:xfrm>
            <a:custGeom>
              <a:avLst/>
              <a:gdLst/>
              <a:ahLst/>
              <a:cxnLst/>
              <a:rect l="l" t="t" r="r" b="b"/>
              <a:pathLst>
                <a:path w="1599" h="323" extrusionOk="0">
                  <a:moveTo>
                    <a:pt x="823" y="0"/>
                  </a:moveTo>
                  <a:cubicBezTo>
                    <a:pt x="506" y="0"/>
                    <a:pt x="185" y="90"/>
                    <a:pt x="41" y="261"/>
                  </a:cubicBezTo>
                  <a:cubicBezTo>
                    <a:pt x="27" y="281"/>
                    <a:pt x="14" y="301"/>
                    <a:pt x="0" y="323"/>
                  </a:cubicBezTo>
                  <a:lnTo>
                    <a:pt x="76" y="319"/>
                  </a:lnTo>
                  <a:cubicBezTo>
                    <a:pt x="282" y="128"/>
                    <a:pt x="544" y="81"/>
                    <a:pt x="801" y="81"/>
                  </a:cubicBezTo>
                  <a:cubicBezTo>
                    <a:pt x="815" y="81"/>
                    <a:pt x="830" y="81"/>
                    <a:pt x="844" y="81"/>
                  </a:cubicBezTo>
                  <a:cubicBezTo>
                    <a:pt x="1083" y="86"/>
                    <a:pt x="1347" y="96"/>
                    <a:pt x="1523" y="320"/>
                  </a:cubicBezTo>
                  <a:cubicBezTo>
                    <a:pt x="1548" y="319"/>
                    <a:pt x="1574" y="318"/>
                    <a:pt x="1598" y="318"/>
                  </a:cubicBezTo>
                  <a:cubicBezTo>
                    <a:pt x="1591" y="303"/>
                    <a:pt x="1584" y="289"/>
                    <a:pt x="1576" y="277"/>
                  </a:cubicBezTo>
                  <a:cubicBezTo>
                    <a:pt x="1451" y="90"/>
                    <a:pt x="1139" y="0"/>
                    <a:pt x="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53"/>
            <p:cNvSpPr/>
            <p:nvPr/>
          </p:nvSpPr>
          <p:spPr>
            <a:xfrm>
              <a:off x="2626886" y="3815448"/>
              <a:ext cx="5201" cy="22942"/>
            </a:xfrm>
            <a:custGeom>
              <a:avLst/>
              <a:gdLst/>
              <a:ahLst/>
              <a:cxnLst/>
              <a:rect l="l" t="t" r="r" b="b"/>
              <a:pathLst>
                <a:path w="158" h="697" extrusionOk="0">
                  <a:moveTo>
                    <a:pt x="43" y="0"/>
                  </a:moveTo>
                  <a:cubicBezTo>
                    <a:pt x="14" y="22"/>
                    <a:pt x="0" y="58"/>
                    <a:pt x="0" y="114"/>
                  </a:cubicBezTo>
                  <a:cubicBezTo>
                    <a:pt x="24" y="308"/>
                    <a:pt x="46" y="503"/>
                    <a:pt x="71" y="696"/>
                  </a:cubicBezTo>
                  <a:cubicBezTo>
                    <a:pt x="93" y="685"/>
                    <a:pt x="118" y="675"/>
                    <a:pt x="142" y="665"/>
                  </a:cubicBezTo>
                  <a:cubicBezTo>
                    <a:pt x="158" y="478"/>
                    <a:pt x="121" y="300"/>
                    <a:pt x="76" y="122"/>
                  </a:cubicBezTo>
                  <a:cubicBezTo>
                    <a:pt x="59" y="83"/>
                    <a:pt x="49" y="42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53"/>
            <p:cNvSpPr/>
            <p:nvPr/>
          </p:nvSpPr>
          <p:spPr>
            <a:xfrm>
              <a:off x="2508227" y="3780394"/>
              <a:ext cx="261115" cy="62374"/>
            </a:xfrm>
            <a:custGeom>
              <a:avLst/>
              <a:gdLst/>
              <a:ahLst/>
              <a:cxnLst/>
              <a:rect l="l" t="t" r="r" b="b"/>
              <a:pathLst>
                <a:path w="7933" h="1895" extrusionOk="0">
                  <a:moveTo>
                    <a:pt x="5692" y="0"/>
                  </a:moveTo>
                  <a:cubicBezTo>
                    <a:pt x="4768" y="0"/>
                    <a:pt x="3843" y="7"/>
                    <a:pt x="2918" y="39"/>
                  </a:cubicBezTo>
                  <a:cubicBezTo>
                    <a:pt x="2328" y="59"/>
                    <a:pt x="1737" y="100"/>
                    <a:pt x="1147" y="111"/>
                  </a:cubicBezTo>
                  <a:cubicBezTo>
                    <a:pt x="840" y="117"/>
                    <a:pt x="532" y="138"/>
                    <a:pt x="224" y="154"/>
                  </a:cubicBezTo>
                  <a:cubicBezTo>
                    <a:pt x="29" y="163"/>
                    <a:pt x="11" y="177"/>
                    <a:pt x="8" y="360"/>
                  </a:cubicBezTo>
                  <a:cubicBezTo>
                    <a:pt x="2" y="805"/>
                    <a:pt x="1" y="1251"/>
                    <a:pt x="6" y="1697"/>
                  </a:cubicBezTo>
                  <a:cubicBezTo>
                    <a:pt x="8" y="1867"/>
                    <a:pt x="23" y="1894"/>
                    <a:pt x="163" y="1894"/>
                  </a:cubicBezTo>
                  <a:cubicBezTo>
                    <a:pt x="179" y="1894"/>
                    <a:pt x="198" y="1894"/>
                    <a:pt x="219" y="1893"/>
                  </a:cubicBezTo>
                  <a:cubicBezTo>
                    <a:pt x="537" y="1885"/>
                    <a:pt x="854" y="1838"/>
                    <a:pt x="1173" y="1838"/>
                  </a:cubicBezTo>
                  <a:cubicBezTo>
                    <a:pt x="1205" y="1838"/>
                    <a:pt x="1238" y="1839"/>
                    <a:pt x="1271" y="1840"/>
                  </a:cubicBezTo>
                  <a:cubicBezTo>
                    <a:pt x="1307" y="1841"/>
                    <a:pt x="1343" y="1842"/>
                    <a:pt x="1380" y="1842"/>
                  </a:cubicBezTo>
                  <a:cubicBezTo>
                    <a:pt x="1520" y="1842"/>
                    <a:pt x="1662" y="1834"/>
                    <a:pt x="1803" y="1829"/>
                  </a:cubicBezTo>
                  <a:cubicBezTo>
                    <a:pt x="1804" y="1816"/>
                    <a:pt x="1807" y="1804"/>
                    <a:pt x="1809" y="1791"/>
                  </a:cubicBezTo>
                  <a:cubicBezTo>
                    <a:pt x="1722" y="1745"/>
                    <a:pt x="1619" y="1754"/>
                    <a:pt x="1521" y="1752"/>
                  </a:cubicBezTo>
                  <a:cubicBezTo>
                    <a:pt x="1412" y="1751"/>
                    <a:pt x="1302" y="1749"/>
                    <a:pt x="1192" y="1749"/>
                  </a:cubicBezTo>
                  <a:cubicBezTo>
                    <a:pt x="925" y="1749"/>
                    <a:pt x="658" y="1757"/>
                    <a:pt x="392" y="1796"/>
                  </a:cubicBezTo>
                  <a:cubicBezTo>
                    <a:pt x="366" y="1800"/>
                    <a:pt x="341" y="1802"/>
                    <a:pt x="318" y="1802"/>
                  </a:cubicBezTo>
                  <a:cubicBezTo>
                    <a:pt x="178" y="1802"/>
                    <a:pt x="102" y="1730"/>
                    <a:pt x="106" y="1546"/>
                  </a:cubicBezTo>
                  <a:cubicBezTo>
                    <a:pt x="115" y="1203"/>
                    <a:pt x="110" y="860"/>
                    <a:pt x="107" y="516"/>
                  </a:cubicBezTo>
                  <a:cubicBezTo>
                    <a:pt x="107" y="337"/>
                    <a:pt x="172" y="257"/>
                    <a:pt x="361" y="246"/>
                  </a:cubicBezTo>
                  <a:cubicBezTo>
                    <a:pt x="1592" y="177"/>
                    <a:pt x="2827" y="142"/>
                    <a:pt x="4059" y="100"/>
                  </a:cubicBezTo>
                  <a:cubicBezTo>
                    <a:pt x="4499" y="86"/>
                    <a:pt x="4941" y="81"/>
                    <a:pt x="5383" y="81"/>
                  </a:cubicBezTo>
                  <a:cubicBezTo>
                    <a:pt x="6048" y="81"/>
                    <a:pt x="6713" y="91"/>
                    <a:pt x="7378" y="92"/>
                  </a:cubicBezTo>
                  <a:cubicBezTo>
                    <a:pt x="7429" y="92"/>
                    <a:pt x="7480" y="92"/>
                    <a:pt x="7532" y="96"/>
                  </a:cubicBezTo>
                  <a:cubicBezTo>
                    <a:pt x="7782" y="116"/>
                    <a:pt x="7825" y="164"/>
                    <a:pt x="7837" y="410"/>
                  </a:cubicBezTo>
                  <a:cubicBezTo>
                    <a:pt x="7848" y="670"/>
                    <a:pt x="7777" y="922"/>
                    <a:pt x="7786" y="1179"/>
                  </a:cubicBezTo>
                  <a:cubicBezTo>
                    <a:pt x="7793" y="1365"/>
                    <a:pt x="7713" y="1430"/>
                    <a:pt x="7528" y="1441"/>
                  </a:cubicBezTo>
                  <a:cubicBezTo>
                    <a:pt x="6588" y="1495"/>
                    <a:pt x="5644" y="1511"/>
                    <a:pt x="4705" y="1603"/>
                  </a:cubicBezTo>
                  <a:cubicBezTo>
                    <a:pt x="4385" y="1635"/>
                    <a:pt x="4051" y="1600"/>
                    <a:pt x="3745" y="1727"/>
                  </a:cubicBezTo>
                  <a:lnTo>
                    <a:pt x="3745" y="1743"/>
                  </a:lnTo>
                  <a:cubicBezTo>
                    <a:pt x="3745" y="1752"/>
                    <a:pt x="3743" y="1761"/>
                    <a:pt x="3742" y="1771"/>
                  </a:cubicBezTo>
                  <a:cubicBezTo>
                    <a:pt x="3770" y="1774"/>
                    <a:pt x="3800" y="1776"/>
                    <a:pt x="3829" y="1776"/>
                  </a:cubicBezTo>
                  <a:cubicBezTo>
                    <a:pt x="3861" y="1776"/>
                    <a:pt x="3894" y="1774"/>
                    <a:pt x="3927" y="1770"/>
                  </a:cubicBezTo>
                  <a:cubicBezTo>
                    <a:pt x="4164" y="1734"/>
                    <a:pt x="4404" y="1718"/>
                    <a:pt x="4643" y="1702"/>
                  </a:cubicBezTo>
                  <a:cubicBezTo>
                    <a:pt x="5402" y="1650"/>
                    <a:pt x="6162" y="1590"/>
                    <a:pt x="6924" y="1575"/>
                  </a:cubicBezTo>
                  <a:cubicBezTo>
                    <a:pt x="7176" y="1570"/>
                    <a:pt x="7428" y="1541"/>
                    <a:pt x="7682" y="1541"/>
                  </a:cubicBezTo>
                  <a:cubicBezTo>
                    <a:pt x="7694" y="1541"/>
                    <a:pt x="7707" y="1541"/>
                    <a:pt x="7720" y="1541"/>
                  </a:cubicBezTo>
                  <a:cubicBezTo>
                    <a:pt x="7721" y="1541"/>
                    <a:pt x="7722" y="1541"/>
                    <a:pt x="7723" y="1541"/>
                  </a:cubicBezTo>
                  <a:cubicBezTo>
                    <a:pt x="7838" y="1541"/>
                    <a:pt x="7896" y="1493"/>
                    <a:pt x="7888" y="1373"/>
                  </a:cubicBezTo>
                  <a:cubicBezTo>
                    <a:pt x="7866" y="1080"/>
                    <a:pt x="7928" y="793"/>
                    <a:pt x="7929" y="500"/>
                  </a:cubicBezTo>
                  <a:cubicBezTo>
                    <a:pt x="7931" y="10"/>
                    <a:pt x="7932" y="6"/>
                    <a:pt x="7444" y="5"/>
                  </a:cubicBezTo>
                  <a:cubicBezTo>
                    <a:pt x="6860" y="3"/>
                    <a:pt x="6276" y="0"/>
                    <a:pt x="5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53"/>
            <p:cNvSpPr/>
            <p:nvPr/>
          </p:nvSpPr>
          <p:spPr>
            <a:xfrm>
              <a:off x="2567606" y="3839443"/>
              <a:ext cx="1942" cy="1317"/>
            </a:xfrm>
            <a:custGeom>
              <a:avLst/>
              <a:gdLst/>
              <a:ahLst/>
              <a:cxnLst/>
              <a:rect l="l" t="t" r="r" b="b"/>
              <a:pathLst>
                <a:path w="59" h="40" extrusionOk="0">
                  <a:moveTo>
                    <a:pt x="6" y="0"/>
                  </a:moveTo>
                  <a:cubicBezTo>
                    <a:pt x="4" y="14"/>
                    <a:pt x="1" y="26"/>
                    <a:pt x="0" y="40"/>
                  </a:cubicBezTo>
                  <a:cubicBezTo>
                    <a:pt x="20" y="40"/>
                    <a:pt x="38" y="37"/>
                    <a:pt x="59" y="36"/>
                  </a:cubicBezTo>
                  <a:cubicBezTo>
                    <a:pt x="43" y="22"/>
                    <a:pt x="25" y="10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53"/>
            <p:cNvSpPr/>
            <p:nvPr/>
          </p:nvSpPr>
          <p:spPr>
            <a:xfrm>
              <a:off x="2629157" y="3837304"/>
              <a:ext cx="2370" cy="1448"/>
            </a:xfrm>
            <a:custGeom>
              <a:avLst/>
              <a:gdLst/>
              <a:ahLst/>
              <a:cxnLst/>
              <a:rect l="l" t="t" r="r" b="b"/>
              <a:pathLst>
                <a:path w="72" h="44" extrusionOk="0">
                  <a:moveTo>
                    <a:pt x="72" y="0"/>
                  </a:moveTo>
                  <a:cubicBezTo>
                    <a:pt x="48" y="10"/>
                    <a:pt x="24" y="19"/>
                    <a:pt x="0" y="31"/>
                  </a:cubicBezTo>
                  <a:cubicBezTo>
                    <a:pt x="23" y="37"/>
                    <a:pt x="45" y="42"/>
                    <a:pt x="70" y="44"/>
                  </a:cubicBezTo>
                  <a:cubicBezTo>
                    <a:pt x="71" y="34"/>
                    <a:pt x="71" y="26"/>
                    <a:pt x="72" y="16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53"/>
            <p:cNvSpPr/>
            <p:nvPr/>
          </p:nvSpPr>
          <p:spPr>
            <a:xfrm>
              <a:off x="2572642" y="3867026"/>
              <a:ext cx="63625" cy="173627"/>
            </a:xfrm>
            <a:custGeom>
              <a:avLst/>
              <a:gdLst/>
              <a:ahLst/>
              <a:cxnLst/>
              <a:rect l="l" t="t" r="r" b="b"/>
              <a:pathLst>
                <a:path w="1933" h="5275" extrusionOk="0">
                  <a:moveTo>
                    <a:pt x="940" y="1"/>
                  </a:moveTo>
                  <a:cubicBezTo>
                    <a:pt x="759" y="1"/>
                    <a:pt x="579" y="27"/>
                    <a:pt x="401" y="85"/>
                  </a:cubicBezTo>
                  <a:cubicBezTo>
                    <a:pt x="283" y="123"/>
                    <a:pt x="213" y="200"/>
                    <a:pt x="187" y="316"/>
                  </a:cubicBezTo>
                  <a:cubicBezTo>
                    <a:pt x="169" y="390"/>
                    <a:pt x="164" y="468"/>
                    <a:pt x="157" y="544"/>
                  </a:cubicBezTo>
                  <a:cubicBezTo>
                    <a:pt x="81" y="1458"/>
                    <a:pt x="64" y="2374"/>
                    <a:pt x="64" y="3289"/>
                  </a:cubicBezTo>
                  <a:cubicBezTo>
                    <a:pt x="68" y="3692"/>
                    <a:pt x="43" y="4094"/>
                    <a:pt x="18" y="4496"/>
                  </a:cubicBezTo>
                  <a:cubicBezTo>
                    <a:pt x="10" y="4657"/>
                    <a:pt x="0" y="4821"/>
                    <a:pt x="15" y="4982"/>
                  </a:cubicBezTo>
                  <a:cubicBezTo>
                    <a:pt x="34" y="5201"/>
                    <a:pt x="114" y="5275"/>
                    <a:pt x="325" y="5275"/>
                  </a:cubicBezTo>
                  <a:cubicBezTo>
                    <a:pt x="333" y="5275"/>
                    <a:pt x="340" y="5275"/>
                    <a:pt x="348" y="5275"/>
                  </a:cubicBezTo>
                  <a:cubicBezTo>
                    <a:pt x="561" y="5271"/>
                    <a:pt x="774" y="5251"/>
                    <a:pt x="987" y="5232"/>
                  </a:cubicBezTo>
                  <a:cubicBezTo>
                    <a:pt x="1199" y="5214"/>
                    <a:pt x="1414" y="5197"/>
                    <a:pt x="1624" y="5161"/>
                  </a:cubicBezTo>
                  <a:cubicBezTo>
                    <a:pt x="1859" y="5120"/>
                    <a:pt x="1932" y="5034"/>
                    <a:pt x="1931" y="4796"/>
                  </a:cubicBezTo>
                  <a:cubicBezTo>
                    <a:pt x="1927" y="4453"/>
                    <a:pt x="1918" y="4110"/>
                    <a:pt x="1890" y="3769"/>
                  </a:cubicBezTo>
                  <a:cubicBezTo>
                    <a:pt x="1831" y="3045"/>
                    <a:pt x="1768" y="2320"/>
                    <a:pt x="1693" y="1597"/>
                  </a:cubicBezTo>
                  <a:cubicBezTo>
                    <a:pt x="1652" y="1188"/>
                    <a:pt x="1636" y="777"/>
                    <a:pt x="1561" y="373"/>
                  </a:cubicBezTo>
                  <a:cubicBezTo>
                    <a:pt x="1522" y="152"/>
                    <a:pt x="1393" y="42"/>
                    <a:pt x="1188" y="17"/>
                  </a:cubicBezTo>
                  <a:cubicBezTo>
                    <a:pt x="1105" y="6"/>
                    <a:pt x="1022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53"/>
            <p:cNvSpPr/>
            <p:nvPr/>
          </p:nvSpPr>
          <p:spPr>
            <a:xfrm>
              <a:off x="2577777" y="3805870"/>
              <a:ext cx="44764" cy="53619"/>
            </a:xfrm>
            <a:custGeom>
              <a:avLst/>
              <a:gdLst/>
              <a:ahLst/>
              <a:cxnLst/>
              <a:rect l="l" t="t" r="r" b="b"/>
              <a:pathLst>
                <a:path w="1360" h="1629" extrusionOk="0">
                  <a:moveTo>
                    <a:pt x="827" y="1"/>
                  </a:moveTo>
                  <a:cubicBezTo>
                    <a:pt x="608" y="1"/>
                    <a:pt x="398" y="61"/>
                    <a:pt x="189" y="129"/>
                  </a:cubicBezTo>
                  <a:cubicBezTo>
                    <a:pt x="95" y="157"/>
                    <a:pt x="57" y="225"/>
                    <a:pt x="52" y="322"/>
                  </a:cubicBezTo>
                  <a:cubicBezTo>
                    <a:pt x="29" y="689"/>
                    <a:pt x="1" y="1055"/>
                    <a:pt x="61" y="1422"/>
                  </a:cubicBezTo>
                  <a:cubicBezTo>
                    <a:pt x="82" y="1542"/>
                    <a:pt x="135" y="1595"/>
                    <a:pt x="251" y="1595"/>
                  </a:cubicBezTo>
                  <a:cubicBezTo>
                    <a:pt x="255" y="1595"/>
                    <a:pt x="260" y="1595"/>
                    <a:pt x="265" y="1595"/>
                  </a:cubicBezTo>
                  <a:cubicBezTo>
                    <a:pt x="319" y="1593"/>
                    <a:pt x="373" y="1593"/>
                    <a:pt x="427" y="1593"/>
                  </a:cubicBezTo>
                  <a:cubicBezTo>
                    <a:pt x="509" y="1593"/>
                    <a:pt x="592" y="1594"/>
                    <a:pt x="675" y="1597"/>
                  </a:cubicBezTo>
                  <a:cubicBezTo>
                    <a:pt x="782" y="1599"/>
                    <a:pt x="889" y="1628"/>
                    <a:pt x="996" y="1628"/>
                  </a:cubicBezTo>
                  <a:cubicBezTo>
                    <a:pt x="1017" y="1628"/>
                    <a:pt x="1038" y="1627"/>
                    <a:pt x="1058" y="1625"/>
                  </a:cubicBezTo>
                  <a:cubicBezTo>
                    <a:pt x="1264" y="1599"/>
                    <a:pt x="1330" y="1534"/>
                    <a:pt x="1341" y="1332"/>
                  </a:cubicBezTo>
                  <a:cubicBezTo>
                    <a:pt x="1347" y="1230"/>
                    <a:pt x="1343" y="1127"/>
                    <a:pt x="1343" y="982"/>
                  </a:cubicBezTo>
                  <a:cubicBezTo>
                    <a:pt x="1359" y="790"/>
                    <a:pt x="1318" y="562"/>
                    <a:pt x="1298" y="333"/>
                  </a:cubicBezTo>
                  <a:cubicBezTo>
                    <a:pt x="1277" y="115"/>
                    <a:pt x="1191" y="38"/>
                    <a:pt x="969" y="9"/>
                  </a:cubicBezTo>
                  <a:cubicBezTo>
                    <a:pt x="921" y="4"/>
                    <a:pt x="874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53"/>
            <p:cNvSpPr/>
            <p:nvPr/>
          </p:nvSpPr>
          <p:spPr>
            <a:xfrm>
              <a:off x="2627083" y="3806298"/>
              <a:ext cx="119514" cy="6649"/>
            </a:xfrm>
            <a:custGeom>
              <a:avLst/>
              <a:gdLst/>
              <a:ahLst/>
              <a:cxnLst/>
              <a:rect l="l" t="t" r="r" b="b"/>
              <a:pathLst>
                <a:path w="3631" h="202" extrusionOk="0">
                  <a:moveTo>
                    <a:pt x="3631" y="1"/>
                  </a:moveTo>
                  <a:lnTo>
                    <a:pt x="3631" y="1"/>
                  </a:lnTo>
                  <a:cubicBezTo>
                    <a:pt x="3557" y="23"/>
                    <a:pt x="3487" y="26"/>
                    <a:pt x="3419" y="26"/>
                  </a:cubicBezTo>
                  <a:cubicBezTo>
                    <a:pt x="3383" y="26"/>
                    <a:pt x="3349" y="25"/>
                    <a:pt x="3314" y="25"/>
                  </a:cubicBezTo>
                  <a:cubicBezTo>
                    <a:pt x="3236" y="25"/>
                    <a:pt x="3159" y="24"/>
                    <a:pt x="3081" y="24"/>
                  </a:cubicBezTo>
                  <a:cubicBezTo>
                    <a:pt x="2201" y="24"/>
                    <a:pt x="1322" y="67"/>
                    <a:pt x="444" y="121"/>
                  </a:cubicBezTo>
                  <a:cubicBezTo>
                    <a:pt x="381" y="125"/>
                    <a:pt x="317" y="129"/>
                    <a:pt x="254" y="129"/>
                  </a:cubicBezTo>
                  <a:cubicBezTo>
                    <a:pt x="167" y="129"/>
                    <a:pt x="82" y="120"/>
                    <a:pt x="1" y="86"/>
                  </a:cubicBezTo>
                  <a:lnTo>
                    <a:pt x="1" y="86"/>
                  </a:lnTo>
                  <a:cubicBezTo>
                    <a:pt x="12" y="123"/>
                    <a:pt x="19" y="164"/>
                    <a:pt x="24" y="202"/>
                  </a:cubicBezTo>
                  <a:cubicBezTo>
                    <a:pt x="76" y="154"/>
                    <a:pt x="170" y="151"/>
                    <a:pt x="251" y="148"/>
                  </a:cubicBezTo>
                  <a:cubicBezTo>
                    <a:pt x="668" y="132"/>
                    <a:pt x="1087" y="124"/>
                    <a:pt x="1505" y="98"/>
                  </a:cubicBezTo>
                  <a:cubicBezTo>
                    <a:pt x="2024" y="66"/>
                    <a:pt x="2543" y="28"/>
                    <a:pt x="3063" y="28"/>
                  </a:cubicBezTo>
                  <a:cubicBezTo>
                    <a:pt x="3167" y="28"/>
                    <a:pt x="3271" y="29"/>
                    <a:pt x="3374" y="33"/>
                  </a:cubicBezTo>
                  <a:cubicBezTo>
                    <a:pt x="3396" y="34"/>
                    <a:pt x="3417" y="34"/>
                    <a:pt x="3439" y="34"/>
                  </a:cubicBezTo>
                  <a:cubicBezTo>
                    <a:pt x="3500" y="34"/>
                    <a:pt x="3564" y="28"/>
                    <a:pt x="36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53"/>
            <p:cNvSpPr/>
            <p:nvPr/>
          </p:nvSpPr>
          <p:spPr>
            <a:xfrm>
              <a:off x="2623792" y="3807318"/>
              <a:ext cx="4114" cy="11849"/>
            </a:xfrm>
            <a:custGeom>
              <a:avLst/>
              <a:gdLst/>
              <a:ahLst/>
              <a:cxnLst/>
              <a:rect l="l" t="t" r="r" b="b"/>
              <a:pathLst>
                <a:path w="125" h="360" extrusionOk="0">
                  <a:moveTo>
                    <a:pt x="1" y="1"/>
                  </a:moveTo>
                  <a:cubicBezTo>
                    <a:pt x="83" y="107"/>
                    <a:pt x="11" y="253"/>
                    <a:pt x="94" y="359"/>
                  </a:cubicBezTo>
                  <a:cubicBezTo>
                    <a:pt x="69" y="262"/>
                    <a:pt x="87" y="207"/>
                    <a:pt x="124" y="172"/>
                  </a:cubicBezTo>
                  <a:cubicBezTo>
                    <a:pt x="119" y="133"/>
                    <a:pt x="112" y="93"/>
                    <a:pt x="101" y="56"/>
                  </a:cubicBezTo>
                  <a:cubicBezTo>
                    <a:pt x="68" y="41"/>
                    <a:pt x="33" y="2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53"/>
            <p:cNvSpPr/>
            <p:nvPr/>
          </p:nvSpPr>
          <p:spPr>
            <a:xfrm>
              <a:off x="2626293" y="3804027"/>
              <a:ext cx="132384" cy="11520"/>
            </a:xfrm>
            <a:custGeom>
              <a:avLst/>
              <a:gdLst/>
              <a:ahLst/>
              <a:cxnLst/>
              <a:rect l="l" t="t" r="r" b="b"/>
              <a:pathLst>
                <a:path w="4022" h="350" extrusionOk="0">
                  <a:moveTo>
                    <a:pt x="3857" y="4"/>
                  </a:moveTo>
                  <a:cubicBezTo>
                    <a:pt x="3240" y="6"/>
                    <a:pt x="2622" y="1"/>
                    <a:pt x="2005" y="17"/>
                  </a:cubicBezTo>
                  <a:cubicBezTo>
                    <a:pt x="1338" y="34"/>
                    <a:pt x="668" y="70"/>
                    <a:pt x="0" y="100"/>
                  </a:cubicBezTo>
                  <a:cubicBezTo>
                    <a:pt x="10" y="118"/>
                    <a:pt x="18" y="138"/>
                    <a:pt x="25" y="158"/>
                  </a:cubicBezTo>
                  <a:cubicBezTo>
                    <a:pt x="106" y="192"/>
                    <a:pt x="191" y="201"/>
                    <a:pt x="278" y="201"/>
                  </a:cubicBezTo>
                  <a:cubicBezTo>
                    <a:pt x="341" y="201"/>
                    <a:pt x="405" y="196"/>
                    <a:pt x="468" y="192"/>
                  </a:cubicBezTo>
                  <a:cubicBezTo>
                    <a:pt x="1352" y="137"/>
                    <a:pt x="2237" y="96"/>
                    <a:pt x="3123" y="96"/>
                  </a:cubicBezTo>
                  <a:cubicBezTo>
                    <a:pt x="3194" y="96"/>
                    <a:pt x="3266" y="96"/>
                    <a:pt x="3338" y="96"/>
                  </a:cubicBezTo>
                  <a:cubicBezTo>
                    <a:pt x="3375" y="97"/>
                    <a:pt x="3412" y="98"/>
                    <a:pt x="3450" y="98"/>
                  </a:cubicBezTo>
                  <a:cubicBezTo>
                    <a:pt x="3516" y="98"/>
                    <a:pt x="3583" y="94"/>
                    <a:pt x="3655" y="73"/>
                  </a:cubicBezTo>
                  <a:lnTo>
                    <a:pt x="3655" y="73"/>
                  </a:lnTo>
                  <a:cubicBezTo>
                    <a:pt x="3589" y="101"/>
                    <a:pt x="3527" y="106"/>
                    <a:pt x="3466" y="106"/>
                  </a:cubicBezTo>
                  <a:cubicBezTo>
                    <a:pt x="3443" y="106"/>
                    <a:pt x="3421" y="105"/>
                    <a:pt x="3398" y="105"/>
                  </a:cubicBezTo>
                  <a:cubicBezTo>
                    <a:pt x="3295" y="101"/>
                    <a:pt x="3191" y="100"/>
                    <a:pt x="3087" y="100"/>
                  </a:cubicBezTo>
                  <a:cubicBezTo>
                    <a:pt x="2567" y="100"/>
                    <a:pt x="2048" y="138"/>
                    <a:pt x="1529" y="170"/>
                  </a:cubicBezTo>
                  <a:cubicBezTo>
                    <a:pt x="1110" y="195"/>
                    <a:pt x="692" y="203"/>
                    <a:pt x="275" y="220"/>
                  </a:cubicBezTo>
                  <a:cubicBezTo>
                    <a:pt x="194" y="224"/>
                    <a:pt x="100" y="227"/>
                    <a:pt x="48" y="275"/>
                  </a:cubicBezTo>
                  <a:cubicBezTo>
                    <a:pt x="52" y="300"/>
                    <a:pt x="57" y="325"/>
                    <a:pt x="61" y="350"/>
                  </a:cubicBezTo>
                  <a:cubicBezTo>
                    <a:pt x="89" y="325"/>
                    <a:pt x="130" y="318"/>
                    <a:pt x="181" y="318"/>
                  </a:cubicBezTo>
                  <a:cubicBezTo>
                    <a:pt x="286" y="318"/>
                    <a:pt x="391" y="319"/>
                    <a:pt x="495" y="319"/>
                  </a:cubicBezTo>
                  <a:cubicBezTo>
                    <a:pt x="674" y="319"/>
                    <a:pt x="852" y="316"/>
                    <a:pt x="1030" y="303"/>
                  </a:cubicBezTo>
                  <a:cubicBezTo>
                    <a:pt x="1644" y="255"/>
                    <a:pt x="2260" y="220"/>
                    <a:pt x="2877" y="206"/>
                  </a:cubicBezTo>
                  <a:cubicBezTo>
                    <a:pt x="3048" y="202"/>
                    <a:pt x="3221" y="206"/>
                    <a:pt x="3392" y="197"/>
                  </a:cubicBezTo>
                  <a:cubicBezTo>
                    <a:pt x="3579" y="188"/>
                    <a:pt x="3769" y="169"/>
                    <a:pt x="3956" y="151"/>
                  </a:cubicBezTo>
                  <a:cubicBezTo>
                    <a:pt x="3993" y="147"/>
                    <a:pt x="4021" y="124"/>
                    <a:pt x="4022" y="86"/>
                  </a:cubicBezTo>
                  <a:cubicBezTo>
                    <a:pt x="4022" y="48"/>
                    <a:pt x="3994" y="25"/>
                    <a:pt x="3960" y="15"/>
                  </a:cubicBezTo>
                  <a:cubicBezTo>
                    <a:pt x="3926" y="6"/>
                    <a:pt x="3892" y="4"/>
                    <a:pt x="3857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53"/>
            <p:cNvSpPr/>
            <p:nvPr/>
          </p:nvSpPr>
          <p:spPr>
            <a:xfrm>
              <a:off x="2626030" y="3812947"/>
              <a:ext cx="2238" cy="6221"/>
            </a:xfrm>
            <a:custGeom>
              <a:avLst/>
              <a:gdLst/>
              <a:ahLst/>
              <a:cxnLst/>
              <a:rect l="l" t="t" r="r" b="b"/>
              <a:pathLst>
                <a:path w="68" h="189" extrusionOk="0">
                  <a:moveTo>
                    <a:pt x="56" y="1"/>
                  </a:moveTo>
                  <a:cubicBezTo>
                    <a:pt x="19" y="36"/>
                    <a:pt x="1" y="91"/>
                    <a:pt x="26" y="188"/>
                  </a:cubicBezTo>
                  <a:cubicBezTo>
                    <a:pt x="26" y="134"/>
                    <a:pt x="40" y="98"/>
                    <a:pt x="68" y="75"/>
                  </a:cubicBezTo>
                  <a:cubicBezTo>
                    <a:pt x="65" y="52"/>
                    <a:pt x="60" y="26"/>
                    <a:pt x="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53"/>
            <p:cNvSpPr/>
            <p:nvPr/>
          </p:nvSpPr>
          <p:spPr>
            <a:xfrm>
              <a:off x="2623792" y="3807220"/>
              <a:ext cx="3324" cy="1942"/>
            </a:xfrm>
            <a:custGeom>
              <a:avLst/>
              <a:gdLst/>
              <a:ahLst/>
              <a:cxnLst/>
              <a:rect l="l" t="t" r="r" b="b"/>
              <a:pathLst>
                <a:path w="101" h="59" extrusionOk="0">
                  <a:moveTo>
                    <a:pt x="76" y="0"/>
                  </a:moveTo>
                  <a:cubicBezTo>
                    <a:pt x="52" y="3"/>
                    <a:pt x="26" y="4"/>
                    <a:pt x="1" y="4"/>
                  </a:cubicBezTo>
                  <a:cubicBezTo>
                    <a:pt x="33" y="27"/>
                    <a:pt x="66" y="45"/>
                    <a:pt x="101" y="59"/>
                  </a:cubicBezTo>
                  <a:cubicBezTo>
                    <a:pt x="94" y="40"/>
                    <a:pt x="86" y="20"/>
                    <a:pt x="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53"/>
            <p:cNvSpPr/>
            <p:nvPr/>
          </p:nvSpPr>
          <p:spPr>
            <a:xfrm>
              <a:off x="2531795" y="3809458"/>
              <a:ext cx="40782" cy="3884"/>
            </a:xfrm>
            <a:custGeom>
              <a:avLst/>
              <a:gdLst/>
              <a:ahLst/>
              <a:cxnLst/>
              <a:rect l="l" t="t" r="r" b="b"/>
              <a:pathLst>
                <a:path w="1239" h="118" extrusionOk="0">
                  <a:moveTo>
                    <a:pt x="1238" y="1"/>
                  </a:moveTo>
                  <a:lnTo>
                    <a:pt x="1238" y="1"/>
                  </a:lnTo>
                  <a:cubicBezTo>
                    <a:pt x="1152" y="37"/>
                    <a:pt x="1057" y="48"/>
                    <a:pt x="966" y="55"/>
                  </a:cubicBezTo>
                  <a:cubicBezTo>
                    <a:pt x="704" y="74"/>
                    <a:pt x="443" y="106"/>
                    <a:pt x="180" y="115"/>
                  </a:cubicBezTo>
                  <a:lnTo>
                    <a:pt x="180" y="115"/>
                  </a:lnTo>
                  <a:cubicBezTo>
                    <a:pt x="416" y="111"/>
                    <a:pt x="652" y="100"/>
                    <a:pt x="887" y="71"/>
                  </a:cubicBezTo>
                  <a:cubicBezTo>
                    <a:pt x="935" y="65"/>
                    <a:pt x="983" y="58"/>
                    <a:pt x="1031" y="58"/>
                  </a:cubicBezTo>
                  <a:cubicBezTo>
                    <a:pt x="1089" y="58"/>
                    <a:pt x="1145" y="68"/>
                    <a:pt x="1196" y="106"/>
                  </a:cubicBezTo>
                  <a:cubicBezTo>
                    <a:pt x="1206" y="70"/>
                    <a:pt x="1221" y="33"/>
                    <a:pt x="1238" y="1"/>
                  </a:cubicBezTo>
                  <a:close/>
                  <a:moveTo>
                    <a:pt x="180" y="115"/>
                  </a:moveTo>
                  <a:lnTo>
                    <a:pt x="180" y="115"/>
                  </a:lnTo>
                  <a:cubicBezTo>
                    <a:pt x="120" y="116"/>
                    <a:pt x="61" y="117"/>
                    <a:pt x="1" y="118"/>
                  </a:cubicBezTo>
                  <a:cubicBezTo>
                    <a:pt x="16" y="118"/>
                    <a:pt x="30" y="118"/>
                    <a:pt x="45" y="118"/>
                  </a:cubicBezTo>
                  <a:cubicBezTo>
                    <a:pt x="90" y="118"/>
                    <a:pt x="135" y="117"/>
                    <a:pt x="180" y="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53"/>
            <p:cNvSpPr/>
            <p:nvPr/>
          </p:nvSpPr>
          <p:spPr>
            <a:xfrm>
              <a:off x="2571128" y="3807318"/>
              <a:ext cx="5069" cy="7044"/>
            </a:xfrm>
            <a:custGeom>
              <a:avLst/>
              <a:gdLst/>
              <a:ahLst/>
              <a:cxnLst/>
              <a:rect l="l" t="t" r="r" b="b"/>
              <a:pathLst>
                <a:path w="154" h="214" extrusionOk="0">
                  <a:moveTo>
                    <a:pt x="154" y="1"/>
                  </a:moveTo>
                  <a:cubicBezTo>
                    <a:pt x="120" y="28"/>
                    <a:pt x="82" y="50"/>
                    <a:pt x="43" y="66"/>
                  </a:cubicBezTo>
                  <a:cubicBezTo>
                    <a:pt x="26" y="98"/>
                    <a:pt x="13" y="134"/>
                    <a:pt x="1" y="171"/>
                  </a:cubicBezTo>
                  <a:cubicBezTo>
                    <a:pt x="17" y="183"/>
                    <a:pt x="32" y="196"/>
                    <a:pt x="47" y="213"/>
                  </a:cubicBezTo>
                  <a:cubicBezTo>
                    <a:pt x="84" y="143"/>
                    <a:pt x="118" y="71"/>
                    <a:pt x="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53"/>
            <p:cNvSpPr/>
            <p:nvPr/>
          </p:nvSpPr>
          <p:spPr>
            <a:xfrm>
              <a:off x="2520702" y="3807450"/>
              <a:ext cx="53026" cy="8295"/>
            </a:xfrm>
            <a:custGeom>
              <a:avLst/>
              <a:gdLst/>
              <a:ahLst/>
              <a:cxnLst/>
              <a:rect l="l" t="t" r="r" b="b"/>
              <a:pathLst>
                <a:path w="1611" h="252" extrusionOk="0">
                  <a:moveTo>
                    <a:pt x="1610" y="1"/>
                  </a:moveTo>
                  <a:cubicBezTo>
                    <a:pt x="1118" y="24"/>
                    <a:pt x="628" y="104"/>
                    <a:pt x="133" y="104"/>
                  </a:cubicBezTo>
                  <a:cubicBezTo>
                    <a:pt x="129" y="104"/>
                    <a:pt x="126" y="104"/>
                    <a:pt x="123" y="104"/>
                  </a:cubicBezTo>
                  <a:cubicBezTo>
                    <a:pt x="120" y="104"/>
                    <a:pt x="117" y="104"/>
                    <a:pt x="114" y="104"/>
                  </a:cubicBezTo>
                  <a:cubicBezTo>
                    <a:pt x="65" y="104"/>
                    <a:pt x="9" y="114"/>
                    <a:pt x="5" y="173"/>
                  </a:cubicBezTo>
                  <a:cubicBezTo>
                    <a:pt x="1" y="240"/>
                    <a:pt x="63" y="247"/>
                    <a:pt x="115" y="249"/>
                  </a:cubicBezTo>
                  <a:cubicBezTo>
                    <a:pt x="154" y="251"/>
                    <a:pt x="192" y="252"/>
                    <a:pt x="231" y="252"/>
                  </a:cubicBezTo>
                  <a:cubicBezTo>
                    <a:pt x="253" y="252"/>
                    <a:pt x="274" y="252"/>
                    <a:pt x="296" y="251"/>
                  </a:cubicBezTo>
                  <a:lnTo>
                    <a:pt x="1521" y="210"/>
                  </a:lnTo>
                  <a:cubicBezTo>
                    <a:pt x="1522" y="208"/>
                    <a:pt x="1522" y="205"/>
                    <a:pt x="1522" y="204"/>
                  </a:cubicBezTo>
                  <a:cubicBezTo>
                    <a:pt x="1525" y="190"/>
                    <a:pt x="1529" y="179"/>
                    <a:pt x="1533" y="167"/>
                  </a:cubicBezTo>
                  <a:cubicBezTo>
                    <a:pt x="1482" y="130"/>
                    <a:pt x="1425" y="119"/>
                    <a:pt x="1367" y="119"/>
                  </a:cubicBezTo>
                  <a:cubicBezTo>
                    <a:pt x="1320" y="119"/>
                    <a:pt x="1271" y="126"/>
                    <a:pt x="1224" y="132"/>
                  </a:cubicBezTo>
                  <a:cubicBezTo>
                    <a:pt x="989" y="161"/>
                    <a:pt x="753" y="172"/>
                    <a:pt x="517" y="176"/>
                  </a:cubicBezTo>
                  <a:lnTo>
                    <a:pt x="517" y="176"/>
                  </a:lnTo>
                  <a:cubicBezTo>
                    <a:pt x="780" y="167"/>
                    <a:pt x="1041" y="135"/>
                    <a:pt x="1303" y="116"/>
                  </a:cubicBezTo>
                  <a:cubicBezTo>
                    <a:pt x="1396" y="109"/>
                    <a:pt x="1489" y="98"/>
                    <a:pt x="1575" y="62"/>
                  </a:cubicBezTo>
                  <a:cubicBezTo>
                    <a:pt x="1586" y="40"/>
                    <a:pt x="1599" y="20"/>
                    <a:pt x="1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53"/>
            <p:cNvSpPr/>
            <p:nvPr/>
          </p:nvSpPr>
          <p:spPr>
            <a:xfrm>
              <a:off x="2570733" y="3812914"/>
              <a:ext cx="2008" cy="1481"/>
            </a:xfrm>
            <a:custGeom>
              <a:avLst/>
              <a:gdLst/>
              <a:ahLst/>
              <a:cxnLst/>
              <a:rect l="l" t="t" r="r" b="b"/>
              <a:pathLst>
                <a:path w="61" h="45" extrusionOk="0">
                  <a:moveTo>
                    <a:pt x="15" y="1"/>
                  </a:moveTo>
                  <a:cubicBezTo>
                    <a:pt x="9" y="13"/>
                    <a:pt x="5" y="24"/>
                    <a:pt x="2" y="38"/>
                  </a:cubicBezTo>
                  <a:cubicBezTo>
                    <a:pt x="2" y="40"/>
                    <a:pt x="1" y="43"/>
                    <a:pt x="1" y="44"/>
                  </a:cubicBezTo>
                  <a:cubicBezTo>
                    <a:pt x="21" y="44"/>
                    <a:pt x="41" y="43"/>
                    <a:pt x="60" y="43"/>
                  </a:cubicBezTo>
                  <a:cubicBezTo>
                    <a:pt x="47" y="26"/>
                    <a:pt x="31" y="13"/>
                    <a:pt x="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53"/>
            <p:cNvSpPr/>
            <p:nvPr/>
          </p:nvSpPr>
          <p:spPr>
            <a:xfrm>
              <a:off x="2572543" y="3807285"/>
              <a:ext cx="3654" cy="2172"/>
            </a:xfrm>
            <a:custGeom>
              <a:avLst/>
              <a:gdLst/>
              <a:ahLst/>
              <a:cxnLst/>
              <a:rect l="l" t="t" r="r" b="b"/>
              <a:pathLst>
                <a:path w="111" h="66" extrusionOk="0">
                  <a:moveTo>
                    <a:pt x="111" y="1"/>
                  </a:moveTo>
                  <a:lnTo>
                    <a:pt x="35" y="4"/>
                  </a:lnTo>
                  <a:cubicBezTo>
                    <a:pt x="24" y="24"/>
                    <a:pt x="11" y="45"/>
                    <a:pt x="0" y="65"/>
                  </a:cubicBezTo>
                  <a:cubicBezTo>
                    <a:pt x="39" y="49"/>
                    <a:pt x="77" y="28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53"/>
            <p:cNvSpPr/>
            <p:nvPr/>
          </p:nvSpPr>
          <p:spPr>
            <a:xfrm>
              <a:off x="2571194" y="3819102"/>
              <a:ext cx="2831" cy="13693"/>
            </a:xfrm>
            <a:custGeom>
              <a:avLst/>
              <a:gdLst/>
              <a:ahLst/>
              <a:cxnLst/>
              <a:rect l="l" t="t" r="r" b="b"/>
              <a:pathLst>
                <a:path w="86" h="416" extrusionOk="0">
                  <a:moveTo>
                    <a:pt x="43" y="0"/>
                  </a:moveTo>
                  <a:lnTo>
                    <a:pt x="43" y="0"/>
                  </a:lnTo>
                  <a:cubicBezTo>
                    <a:pt x="1" y="136"/>
                    <a:pt x="55" y="280"/>
                    <a:pt x="9" y="415"/>
                  </a:cubicBezTo>
                  <a:cubicBezTo>
                    <a:pt x="86" y="282"/>
                    <a:pt x="56" y="142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53"/>
            <p:cNvSpPr/>
            <p:nvPr/>
          </p:nvSpPr>
          <p:spPr>
            <a:xfrm>
              <a:off x="2570568" y="3819102"/>
              <a:ext cx="2502" cy="13693"/>
            </a:xfrm>
            <a:custGeom>
              <a:avLst/>
              <a:gdLst/>
              <a:ahLst/>
              <a:cxnLst/>
              <a:rect l="l" t="t" r="r" b="b"/>
              <a:pathLst>
                <a:path w="76" h="416" extrusionOk="0">
                  <a:moveTo>
                    <a:pt x="62" y="0"/>
                  </a:moveTo>
                  <a:cubicBezTo>
                    <a:pt x="1" y="134"/>
                    <a:pt x="27" y="276"/>
                    <a:pt x="28" y="415"/>
                  </a:cubicBezTo>
                  <a:cubicBezTo>
                    <a:pt x="75" y="280"/>
                    <a:pt x="20" y="136"/>
                    <a:pt x="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53"/>
            <p:cNvSpPr/>
            <p:nvPr/>
          </p:nvSpPr>
          <p:spPr>
            <a:xfrm>
              <a:off x="2100082" y="4688516"/>
              <a:ext cx="33606" cy="35581"/>
            </a:xfrm>
            <a:custGeom>
              <a:avLst/>
              <a:gdLst/>
              <a:ahLst/>
              <a:cxnLst/>
              <a:rect l="l" t="t" r="r" b="b"/>
              <a:pathLst>
                <a:path w="1021" h="1081" extrusionOk="0">
                  <a:moveTo>
                    <a:pt x="597" y="1"/>
                  </a:moveTo>
                  <a:cubicBezTo>
                    <a:pt x="551" y="1"/>
                    <a:pt x="504" y="9"/>
                    <a:pt x="459" y="28"/>
                  </a:cubicBezTo>
                  <a:cubicBezTo>
                    <a:pt x="124" y="166"/>
                    <a:pt x="1" y="691"/>
                    <a:pt x="239" y="962"/>
                  </a:cubicBezTo>
                  <a:cubicBezTo>
                    <a:pt x="303" y="1036"/>
                    <a:pt x="415" y="1081"/>
                    <a:pt x="519" y="1081"/>
                  </a:cubicBezTo>
                  <a:cubicBezTo>
                    <a:pt x="580" y="1081"/>
                    <a:pt x="638" y="1065"/>
                    <a:pt x="682" y="1030"/>
                  </a:cubicBezTo>
                  <a:cubicBezTo>
                    <a:pt x="858" y="891"/>
                    <a:pt x="1021" y="736"/>
                    <a:pt x="982" y="496"/>
                  </a:cubicBezTo>
                  <a:cubicBezTo>
                    <a:pt x="982" y="432"/>
                    <a:pt x="985" y="390"/>
                    <a:pt x="982" y="348"/>
                  </a:cubicBezTo>
                  <a:cubicBezTo>
                    <a:pt x="967" y="148"/>
                    <a:pt x="786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3"/>
            <p:cNvSpPr/>
            <p:nvPr/>
          </p:nvSpPr>
          <p:spPr>
            <a:xfrm>
              <a:off x="1495271" y="4613766"/>
              <a:ext cx="29755" cy="33902"/>
            </a:xfrm>
            <a:custGeom>
              <a:avLst/>
              <a:gdLst/>
              <a:ahLst/>
              <a:cxnLst/>
              <a:rect l="l" t="t" r="r" b="b"/>
              <a:pathLst>
                <a:path w="904" h="1030" extrusionOk="0">
                  <a:moveTo>
                    <a:pt x="366" y="1"/>
                  </a:moveTo>
                  <a:cubicBezTo>
                    <a:pt x="155" y="1"/>
                    <a:pt x="7" y="181"/>
                    <a:pt x="3" y="449"/>
                  </a:cubicBezTo>
                  <a:cubicBezTo>
                    <a:pt x="1" y="604"/>
                    <a:pt x="54" y="768"/>
                    <a:pt x="141" y="877"/>
                  </a:cubicBezTo>
                  <a:cubicBezTo>
                    <a:pt x="223" y="979"/>
                    <a:pt x="335" y="1029"/>
                    <a:pt x="444" y="1029"/>
                  </a:cubicBezTo>
                  <a:cubicBezTo>
                    <a:pt x="567" y="1029"/>
                    <a:pt x="688" y="967"/>
                    <a:pt x="763" y="844"/>
                  </a:cubicBezTo>
                  <a:cubicBezTo>
                    <a:pt x="904" y="616"/>
                    <a:pt x="789" y="174"/>
                    <a:pt x="555" y="49"/>
                  </a:cubicBezTo>
                  <a:cubicBezTo>
                    <a:pt x="511" y="25"/>
                    <a:pt x="459" y="9"/>
                    <a:pt x="410" y="3"/>
                  </a:cubicBezTo>
                  <a:cubicBezTo>
                    <a:pt x="395" y="1"/>
                    <a:pt x="381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3"/>
            <p:cNvSpPr/>
            <p:nvPr/>
          </p:nvSpPr>
          <p:spPr>
            <a:xfrm>
              <a:off x="2598085" y="4395474"/>
              <a:ext cx="80576" cy="58029"/>
            </a:xfrm>
            <a:custGeom>
              <a:avLst/>
              <a:gdLst/>
              <a:ahLst/>
              <a:cxnLst/>
              <a:rect l="l" t="t" r="r" b="b"/>
              <a:pathLst>
                <a:path w="2448" h="1763" extrusionOk="0">
                  <a:moveTo>
                    <a:pt x="1622" y="0"/>
                  </a:moveTo>
                  <a:cubicBezTo>
                    <a:pt x="1607" y="258"/>
                    <a:pt x="1530" y="505"/>
                    <a:pt x="1447" y="744"/>
                  </a:cubicBezTo>
                  <a:cubicBezTo>
                    <a:pt x="1409" y="854"/>
                    <a:pt x="1349" y="909"/>
                    <a:pt x="1281" y="909"/>
                  </a:cubicBezTo>
                  <a:cubicBezTo>
                    <a:pt x="1220" y="909"/>
                    <a:pt x="1153" y="865"/>
                    <a:pt x="1089" y="777"/>
                  </a:cubicBezTo>
                  <a:cubicBezTo>
                    <a:pt x="950" y="581"/>
                    <a:pt x="831" y="372"/>
                    <a:pt x="650" y="209"/>
                  </a:cubicBezTo>
                  <a:cubicBezTo>
                    <a:pt x="620" y="181"/>
                    <a:pt x="594" y="144"/>
                    <a:pt x="525" y="144"/>
                  </a:cubicBezTo>
                  <a:cubicBezTo>
                    <a:pt x="548" y="405"/>
                    <a:pt x="551" y="665"/>
                    <a:pt x="597" y="926"/>
                  </a:cubicBezTo>
                  <a:cubicBezTo>
                    <a:pt x="643" y="1178"/>
                    <a:pt x="593" y="1274"/>
                    <a:pt x="402" y="1274"/>
                  </a:cubicBezTo>
                  <a:cubicBezTo>
                    <a:pt x="365" y="1274"/>
                    <a:pt x="321" y="1270"/>
                    <a:pt x="272" y="1263"/>
                  </a:cubicBezTo>
                  <a:cubicBezTo>
                    <a:pt x="213" y="1256"/>
                    <a:pt x="153" y="1238"/>
                    <a:pt x="84" y="1238"/>
                  </a:cubicBezTo>
                  <a:cubicBezTo>
                    <a:pt x="58" y="1238"/>
                    <a:pt x="30" y="1240"/>
                    <a:pt x="1" y="1247"/>
                  </a:cubicBezTo>
                  <a:cubicBezTo>
                    <a:pt x="42" y="1412"/>
                    <a:pt x="165" y="1512"/>
                    <a:pt x="251" y="1633"/>
                  </a:cubicBezTo>
                  <a:cubicBezTo>
                    <a:pt x="283" y="1678"/>
                    <a:pt x="338" y="1712"/>
                    <a:pt x="360" y="1762"/>
                  </a:cubicBezTo>
                  <a:cubicBezTo>
                    <a:pt x="365" y="1762"/>
                    <a:pt x="368" y="1761"/>
                    <a:pt x="372" y="1760"/>
                  </a:cubicBezTo>
                  <a:cubicBezTo>
                    <a:pt x="386" y="1760"/>
                    <a:pt x="400" y="1761"/>
                    <a:pt x="413" y="1761"/>
                  </a:cubicBezTo>
                  <a:cubicBezTo>
                    <a:pt x="655" y="1761"/>
                    <a:pt x="886" y="1716"/>
                    <a:pt x="1120" y="1640"/>
                  </a:cubicBezTo>
                  <a:cubicBezTo>
                    <a:pt x="1335" y="1568"/>
                    <a:pt x="1556" y="1544"/>
                    <a:pt x="1778" y="1544"/>
                  </a:cubicBezTo>
                  <a:cubicBezTo>
                    <a:pt x="1919" y="1544"/>
                    <a:pt x="2061" y="1553"/>
                    <a:pt x="2203" y="1566"/>
                  </a:cubicBezTo>
                  <a:cubicBezTo>
                    <a:pt x="2228" y="1574"/>
                    <a:pt x="2251" y="1579"/>
                    <a:pt x="2275" y="1583"/>
                  </a:cubicBezTo>
                  <a:cubicBezTo>
                    <a:pt x="2298" y="1332"/>
                    <a:pt x="2448" y="1108"/>
                    <a:pt x="2447" y="848"/>
                  </a:cubicBezTo>
                  <a:cubicBezTo>
                    <a:pt x="2427" y="837"/>
                    <a:pt x="2410" y="833"/>
                    <a:pt x="2395" y="833"/>
                  </a:cubicBezTo>
                  <a:cubicBezTo>
                    <a:pt x="2342" y="833"/>
                    <a:pt x="2307" y="884"/>
                    <a:pt x="2266" y="907"/>
                  </a:cubicBezTo>
                  <a:cubicBezTo>
                    <a:pt x="2179" y="958"/>
                    <a:pt x="2103" y="983"/>
                    <a:pt x="2040" y="983"/>
                  </a:cubicBezTo>
                  <a:cubicBezTo>
                    <a:pt x="1923" y="983"/>
                    <a:pt x="1852" y="893"/>
                    <a:pt x="1845" y="710"/>
                  </a:cubicBezTo>
                  <a:cubicBezTo>
                    <a:pt x="1834" y="447"/>
                    <a:pt x="1740" y="223"/>
                    <a:pt x="1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3"/>
            <p:cNvSpPr/>
            <p:nvPr/>
          </p:nvSpPr>
          <p:spPr>
            <a:xfrm>
              <a:off x="2650255" y="4394586"/>
              <a:ext cx="987" cy="428"/>
            </a:xfrm>
            <a:custGeom>
              <a:avLst/>
              <a:gdLst/>
              <a:ahLst/>
              <a:cxnLst/>
              <a:rect l="l" t="t" r="r" b="b"/>
              <a:pathLst>
                <a:path w="30" h="13" extrusionOk="0">
                  <a:moveTo>
                    <a:pt x="21" y="0"/>
                  </a:moveTo>
                  <a:cubicBezTo>
                    <a:pt x="12" y="0"/>
                    <a:pt x="1" y="13"/>
                    <a:pt x="8" y="13"/>
                  </a:cubicBezTo>
                  <a:cubicBezTo>
                    <a:pt x="10" y="13"/>
                    <a:pt x="13" y="12"/>
                    <a:pt x="17" y="10"/>
                  </a:cubicBezTo>
                  <a:cubicBezTo>
                    <a:pt x="20" y="8"/>
                    <a:pt x="23" y="8"/>
                    <a:pt x="25" y="8"/>
                  </a:cubicBezTo>
                  <a:cubicBezTo>
                    <a:pt x="27" y="8"/>
                    <a:pt x="28" y="8"/>
                    <a:pt x="30" y="8"/>
                  </a:cubicBezTo>
                  <a:cubicBezTo>
                    <a:pt x="28" y="2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CEE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3"/>
            <p:cNvSpPr/>
            <p:nvPr/>
          </p:nvSpPr>
          <p:spPr>
            <a:xfrm>
              <a:off x="2651210" y="4394915"/>
              <a:ext cx="329" cy="592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" y="0"/>
                  </a:moveTo>
                  <a:cubicBezTo>
                    <a:pt x="1" y="1"/>
                    <a:pt x="1" y="2"/>
                    <a:pt x="2" y="4"/>
                  </a:cubicBezTo>
                  <a:cubicBezTo>
                    <a:pt x="4" y="8"/>
                    <a:pt x="6" y="13"/>
                    <a:pt x="8" y="17"/>
                  </a:cubicBezTo>
                  <a:lnTo>
                    <a:pt x="8" y="16"/>
                  </a:lnTo>
                  <a:cubicBezTo>
                    <a:pt x="9" y="6"/>
                    <a:pt x="6" y="1"/>
                    <a:pt x="1" y="0"/>
                  </a:cubicBezTo>
                  <a:close/>
                </a:path>
              </a:pathLst>
            </a:custGeom>
            <a:solidFill>
              <a:srgbClr val="CEE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3"/>
            <p:cNvSpPr/>
            <p:nvPr/>
          </p:nvSpPr>
          <p:spPr>
            <a:xfrm>
              <a:off x="2609902" y="4446229"/>
              <a:ext cx="63065" cy="10237"/>
            </a:xfrm>
            <a:custGeom>
              <a:avLst/>
              <a:gdLst/>
              <a:ahLst/>
              <a:cxnLst/>
              <a:rect l="l" t="t" r="r" b="b"/>
              <a:pathLst>
                <a:path w="1916" h="311" extrusionOk="0">
                  <a:moveTo>
                    <a:pt x="1418" y="0"/>
                  </a:moveTo>
                  <a:cubicBezTo>
                    <a:pt x="1195" y="0"/>
                    <a:pt x="974" y="25"/>
                    <a:pt x="759" y="97"/>
                  </a:cubicBezTo>
                  <a:cubicBezTo>
                    <a:pt x="531" y="173"/>
                    <a:pt x="304" y="217"/>
                    <a:pt x="67" y="217"/>
                  </a:cubicBezTo>
                  <a:cubicBezTo>
                    <a:pt x="49" y="217"/>
                    <a:pt x="31" y="217"/>
                    <a:pt x="12" y="216"/>
                  </a:cubicBezTo>
                  <a:cubicBezTo>
                    <a:pt x="8" y="218"/>
                    <a:pt x="4" y="218"/>
                    <a:pt x="0" y="219"/>
                  </a:cubicBezTo>
                  <a:cubicBezTo>
                    <a:pt x="11" y="243"/>
                    <a:pt x="14" y="268"/>
                    <a:pt x="7" y="301"/>
                  </a:cubicBezTo>
                  <a:cubicBezTo>
                    <a:pt x="76" y="307"/>
                    <a:pt x="145" y="311"/>
                    <a:pt x="213" y="311"/>
                  </a:cubicBezTo>
                  <a:cubicBezTo>
                    <a:pt x="380" y="311"/>
                    <a:pt x="544" y="286"/>
                    <a:pt x="703" y="203"/>
                  </a:cubicBezTo>
                  <a:cubicBezTo>
                    <a:pt x="759" y="172"/>
                    <a:pt x="831" y="166"/>
                    <a:pt x="896" y="150"/>
                  </a:cubicBezTo>
                  <a:cubicBezTo>
                    <a:pt x="1077" y="104"/>
                    <a:pt x="1259" y="92"/>
                    <a:pt x="1443" y="92"/>
                  </a:cubicBezTo>
                  <a:cubicBezTo>
                    <a:pt x="1598" y="92"/>
                    <a:pt x="1754" y="101"/>
                    <a:pt x="1910" y="103"/>
                  </a:cubicBezTo>
                  <a:cubicBezTo>
                    <a:pt x="1910" y="82"/>
                    <a:pt x="1912" y="62"/>
                    <a:pt x="1915" y="40"/>
                  </a:cubicBezTo>
                  <a:cubicBezTo>
                    <a:pt x="1891" y="35"/>
                    <a:pt x="1868" y="30"/>
                    <a:pt x="1843" y="23"/>
                  </a:cubicBezTo>
                  <a:cubicBezTo>
                    <a:pt x="1702" y="10"/>
                    <a:pt x="1560" y="0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3"/>
            <p:cNvSpPr/>
            <p:nvPr/>
          </p:nvSpPr>
          <p:spPr>
            <a:xfrm>
              <a:off x="2592983" y="4392183"/>
              <a:ext cx="89924" cy="61617"/>
            </a:xfrm>
            <a:custGeom>
              <a:avLst/>
              <a:gdLst/>
              <a:ahLst/>
              <a:cxnLst/>
              <a:rect l="l" t="t" r="r" b="b"/>
              <a:pathLst>
                <a:path w="2732" h="1872" extrusionOk="0">
                  <a:moveTo>
                    <a:pt x="1759" y="73"/>
                  </a:moveTo>
                  <a:cubicBezTo>
                    <a:pt x="1763" y="73"/>
                    <a:pt x="1766" y="75"/>
                    <a:pt x="1768" y="81"/>
                  </a:cubicBezTo>
                  <a:cubicBezTo>
                    <a:pt x="1766" y="81"/>
                    <a:pt x="1765" y="81"/>
                    <a:pt x="1764" y="81"/>
                  </a:cubicBezTo>
                  <a:cubicBezTo>
                    <a:pt x="1762" y="81"/>
                    <a:pt x="1759" y="81"/>
                    <a:pt x="1756" y="83"/>
                  </a:cubicBezTo>
                  <a:cubicBezTo>
                    <a:pt x="1752" y="85"/>
                    <a:pt x="1749" y="86"/>
                    <a:pt x="1747" y="86"/>
                  </a:cubicBezTo>
                  <a:cubicBezTo>
                    <a:pt x="1740" y="86"/>
                    <a:pt x="1750" y="73"/>
                    <a:pt x="1759" y="73"/>
                  </a:cubicBezTo>
                  <a:close/>
                  <a:moveTo>
                    <a:pt x="1795" y="0"/>
                  </a:moveTo>
                  <a:cubicBezTo>
                    <a:pt x="1703" y="113"/>
                    <a:pt x="1689" y="228"/>
                    <a:pt x="1660" y="333"/>
                  </a:cubicBezTo>
                  <a:cubicBezTo>
                    <a:pt x="1617" y="490"/>
                    <a:pt x="1585" y="649"/>
                    <a:pt x="1544" y="807"/>
                  </a:cubicBezTo>
                  <a:cubicBezTo>
                    <a:pt x="1528" y="871"/>
                    <a:pt x="1518" y="950"/>
                    <a:pt x="1433" y="959"/>
                  </a:cubicBezTo>
                  <a:cubicBezTo>
                    <a:pt x="1428" y="959"/>
                    <a:pt x="1425" y="960"/>
                    <a:pt x="1421" y="960"/>
                  </a:cubicBezTo>
                  <a:cubicBezTo>
                    <a:pt x="1356" y="960"/>
                    <a:pt x="1338" y="892"/>
                    <a:pt x="1309" y="846"/>
                  </a:cubicBezTo>
                  <a:cubicBezTo>
                    <a:pt x="1230" y="724"/>
                    <a:pt x="1160" y="596"/>
                    <a:pt x="1072" y="480"/>
                  </a:cubicBezTo>
                  <a:cubicBezTo>
                    <a:pt x="944" y="313"/>
                    <a:pt x="797" y="165"/>
                    <a:pt x="618" y="52"/>
                  </a:cubicBezTo>
                  <a:cubicBezTo>
                    <a:pt x="559" y="126"/>
                    <a:pt x="570" y="191"/>
                    <a:pt x="583" y="244"/>
                  </a:cubicBezTo>
                  <a:cubicBezTo>
                    <a:pt x="656" y="544"/>
                    <a:pt x="606" y="860"/>
                    <a:pt x="696" y="1159"/>
                  </a:cubicBezTo>
                  <a:cubicBezTo>
                    <a:pt x="729" y="1267"/>
                    <a:pt x="696" y="1317"/>
                    <a:pt x="606" y="1317"/>
                  </a:cubicBezTo>
                  <a:cubicBezTo>
                    <a:pt x="590" y="1317"/>
                    <a:pt x="572" y="1315"/>
                    <a:pt x="552" y="1312"/>
                  </a:cubicBezTo>
                  <a:cubicBezTo>
                    <a:pt x="416" y="1289"/>
                    <a:pt x="283" y="1256"/>
                    <a:pt x="149" y="1233"/>
                  </a:cubicBezTo>
                  <a:cubicBezTo>
                    <a:pt x="135" y="1231"/>
                    <a:pt x="121" y="1229"/>
                    <a:pt x="106" y="1229"/>
                  </a:cubicBezTo>
                  <a:cubicBezTo>
                    <a:pt x="70" y="1229"/>
                    <a:pt x="35" y="1240"/>
                    <a:pt x="17" y="1283"/>
                  </a:cubicBezTo>
                  <a:cubicBezTo>
                    <a:pt x="0" y="1328"/>
                    <a:pt x="28" y="1365"/>
                    <a:pt x="54" y="1400"/>
                  </a:cubicBezTo>
                  <a:cubicBezTo>
                    <a:pt x="172" y="1569"/>
                    <a:pt x="293" y="1730"/>
                    <a:pt x="442" y="1872"/>
                  </a:cubicBezTo>
                  <a:cubicBezTo>
                    <a:pt x="465" y="1869"/>
                    <a:pt x="491" y="1866"/>
                    <a:pt x="513" y="1861"/>
                  </a:cubicBezTo>
                  <a:cubicBezTo>
                    <a:pt x="491" y="1810"/>
                    <a:pt x="438" y="1777"/>
                    <a:pt x="405" y="1732"/>
                  </a:cubicBezTo>
                  <a:cubicBezTo>
                    <a:pt x="319" y="1611"/>
                    <a:pt x="196" y="1511"/>
                    <a:pt x="155" y="1346"/>
                  </a:cubicBezTo>
                  <a:cubicBezTo>
                    <a:pt x="184" y="1339"/>
                    <a:pt x="212" y="1336"/>
                    <a:pt x="238" y="1336"/>
                  </a:cubicBezTo>
                  <a:cubicBezTo>
                    <a:pt x="306" y="1336"/>
                    <a:pt x="365" y="1355"/>
                    <a:pt x="426" y="1362"/>
                  </a:cubicBezTo>
                  <a:cubicBezTo>
                    <a:pt x="475" y="1369"/>
                    <a:pt x="518" y="1373"/>
                    <a:pt x="556" y="1373"/>
                  </a:cubicBezTo>
                  <a:cubicBezTo>
                    <a:pt x="747" y="1373"/>
                    <a:pt x="796" y="1277"/>
                    <a:pt x="751" y="1025"/>
                  </a:cubicBezTo>
                  <a:cubicBezTo>
                    <a:pt x="704" y="765"/>
                    <a:pt x="702" y="505"/>
                    <a:pt x="679" y="243"/>
                  </a:cubicBezTo>
                  <a:cubicBezTo>
                    <a:pt x="746" y="243"/>
                    <a:pt x="773" y="280"/>
                    <a:pt x="804" y="308"/>
                  </a:cubicBezTo>
                  <a:cubicBezTo>
                    <a:pt x="985" y="472"/>
                    <a:pt x="1103" y="681"/>
                    <a:pt x="1243" y="876"/>
                  </a:cubicBezTo>
                  <a:cubicBezTo>
                    <a:pt x="1306" y="964"/>
                    <a:pt x="1373" y="1009"/>
                    <a:pt x="1434" y="1009"/>
                  </a:cubicBezTo>
                  <a:cubicBezTo>
                    <a:pt x="1502" y="1009"/>
                    <a:pt x="1562" y="953"/>
                    <a:pt x="1601" y="842"/>
                  </a:cubicBezTo>
                  <a:cubicBezTo>
                    <a:pt x="1683" y="601"/>
                    <a:pt x="1761" y="357"/>
                    <a:pt x="1776" y="99"/>
                  </a:cubicBezTo>
                  <a:cubicBezTo>
                    <a:pt x="1773" y="95"/>
                    <a:pt x="1772" y="90"/>
                    <a:pt x="1770" y="85"/>
                  </a:cubicBezTo>
                  <a:cubicBezTo>
                    <a:pt x="1770" y="84"/>
                    <a:pt x="1770" y="83"/>
                    <a:pt x="1768" y="81"/>
                  </a:cubicBezTo>
                  <a:lnTo>
                    <a:pt x="1768" y="81"/>
                  </a:lnTo>
                  <a:cubicBezTo>
                    <a:pt x="1773" y="83"/>
                    <a:pt x="1777" y="87"/>
                    <a:pt x="1776" y="96"/>
                  </a:cubicBezTo>
                  <a:lnTo>
                    <a:pt x="1776" y="97"/>
                  </a:lnTo>
                  <a:cubicBezTo>
                    <a:pt x="1894" y="320"/>
                    <a:pt x="1988" y="544"/>
                    <a:pt x="1999" y="808"/>
                  </a:cubicBezTo>
                  <a:cubicBezTo>
                    <a:pt x="2006" y="991"/>
                    <a:pt x="2077" y="1081"/>
                    <a:pt x="2194" y="1081"/>
                  </a:cubicBezTo>
                  <a:cubicBezTo>
                    <a:pt x="2257" y="1081"/>
                    <a:pt x="2333" y="1055"/>
                    <a:pt x="2420" y="1005"/>
                  </a:cubicBezTo>
                  <a:cubicBezTo>
                    <a:pt x="2461" y="981"/>
                    <a:pt x="2495" y="930"/>
                    <a:pt x="2547" y="930"/>
                  </a:cubicBezTo>
                  <a:cubicBezTo>
                    <a:pt x="2562" y="930"/>
                    <a:pt x="2578" y="935"/>
                    <a:pt x="2598" y="945"/>
                  </a:cubicBezTo>
                  <a:cubicBezTo>
                    <a:pt x="2600" y="1204"/>
                    <a:pt x="2449" y="1429"/>
                    <a:pt x="2426" y="1680"/>
                  </a:cubicBezTo>
                  <a:cubicBezTo>
                    <a:pt x="2437" y="1682"/>
                    <a:pt x="2446" y="1685"/>
                    <a:pt x="2457" y="1687"/>
                  </a:cubicBezTo>
                  <a:cubicBezTo>
                    <a:pt x="2617" y="1432"/>
                    <a:pt x="2650" y="1134"/>
                    <a:pt x="2718" y="850"/>
                  </a:cubicBezTo>
                  <a:cubicBezTo>
                    <a:pt x="2731" y="795"/>
                    <a:pt x="2703" y="768"/>
                    <a:pt x="2664" y="768"/>
                  </a:cubicBezTo>
                  <a:cubicBezTo>
                    <a:pt x="2644" y="768"/>
                    <a:pt x="2622" y="775"/>
                    <a:pt x="2601" y="788"/>
                  </a:cubicBezTo>
                  <a:cubicBezTo>
                    <a:pt x="2500" y="853"/>
                    <a:pt x="2407" y="930"/>
                    <a:pt x="2308" y="996"/>
                  </a:cubicBezTo>
                  <a:cubicBezTo>
                    <a:pt x="2268" y="1023"/>
                    <a:pt x="2230" y="1036"/>
                    <a:pt x="2197" y="1036"/>
                  </a:cubicBezTo>
                  <a:cubicBezTo>
                    <a:pt x="2130" y="1036"/>
                    <a:pt x="2082" y="984"/>
                    <a:pt x="2071" y="890"/>
                  </a:cubicBezTo>
                  <a:cubicBezTo>
                    <a:pt x="2063" y="823"/>
                    <a:pt x="2069" y="754"/>
                    <a:pt x="2069" y="686"/>
                  </a:cubicBezTo>
                  <a:cubicBezTo>
                    <a:pt x="2069" y="424"/>
                    <a:pt x="1935" y="222"/>
                    <a:pt x="17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3"/>
            <p:cNvSpPr/>
            <p:nvPr/>
          </p:nvSpPr>
          <p:spPr>
            <a:xfrm>
              <a:off x="2607565" y="4453438"/>
              <a:ext cx="2897" cy="2732"/>
            </a:xfrm>
            <a:custGeom>
              <a:avLst/>
              <a:gdLst/>
              <a:ahLst/>
              <a:cxnLst/>
              <a:rect l="l" t="t" r="r" b="b"/>
              <a:pathLst>
                <a:path w="88" h="83" extrusionOk="0">
                  <a:moveTo>
                    <a:pt x="72" y="0"/>
                  </a:moveTo>
                  <a:cubicBezTo>
                    <a:pt x="50" y="5"/>
                    <a:pt x="25" y="8"/>
                    <a:pt x="0" y="11"/>
                  </a:cubicBezTo>
                  <a:cubicBezTo>
                    <a:pt x="26" y="34"/>
                    <a:pt x="51" y="60"/>
                    <a:pt x="79" y="82"/>
                  </a:cubicBezTo>
                  <a:cubicBezTo>
                    <a:pt x="87" y="50"/>
                    <a:pt x="82" y="24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3"/>
            <p:cNvSpPr/>
            <p:nvPr/>
          </p:nvSpPr>
          <p:spPr>
            <a:xfrm>
              <a:off x="2672769" y="4447546"/>
              <a:ext cx="1185" cy="2107"/>
            </a:xfrm>
            <a:custGeom>
              <a:avLst/>
              <a:gdLst/>
              <a:ahLst/>
              <a:cxnLst/>
              <a:rect l="l" t="t" r="r" b="b"/>
              <a:pathLst>
                <a:path w="36" h="64" extrusionOk="0">
                  <a:moveTo>
                    <a:pt x="5" y="0"/>
                  </a:moveTo>
                  <a:cubicBezTo>
                    <a:pt x="2" y="21"/>
                    <a:pt x="0" y="42"/>
                    <a:pt x="0" y="63"/>
                  </a:cubicBezTo>
                  <a:cubicBezTo>
                    <a:pt x="13" y="46"/>
                    <a:pt x="23" y="26"/>
                    <a:pt x="35" y="8"/>
                  </a:cubicBezTo>
                  <a:cubicBezTo>
                    <a:pt x="25" y="6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CEE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3"/>
            <p:cNvSpPr/>
            <p:nvPr/>
          </p:nvSpPr>
          <p:spPr>
            <a:xfrm>
              <a:off x="2624318" y="4521473"/>
              <a:ext cx="25476" cy="17017"/>
            </a:xfrm>
            <a:custGeom>
              <a:avLst/>
              <a:gdLst/>
              <a:ahLst/>
              <a:cxnLst/>
              <a:rect l="l" t="t" r="r" b="b"/>
              <a:pathLst>
                <a:path w="774" h="517" extrusionOk="0">
                  <a:moveTo>
                    <a:pt x="707" y="0"/>
                  </a:moveTo>
                  <a:cubicBezTo>
                    <a:pt x="694" y="0"/>
                    <a:pt x="681" y="5"/>
                    <a:pt x="670" y="14"/>
                  </a:cubicBezTo>
                  <a:cubicBezTo>
                    <a:pt x="612" y="65"/>
                    <a:pt x="558" y="120"/>
                    <a:pt x="501" y="172"/>
                  </a:cubicBezTo>
                  <a:cubicBezTo>
                    <a:pt x="466" y="203"/>
                    <a:pt x="432" y="222"/>
                    <a:pt x="397" y="222"/>
                  </a:cubicBezTo>
                  <a:cubicBezTo>
                    <a:pt x="366" y="222"/>
                    <a:pt x="334" y="206"/>
                    <a:pt x="303" y="168"/>
                  </a:cubicBezTo>
                  <a:cubicBezTo>
                    <a:pt x="261" y="118"/>
                    <a:pt x="221" y="25"/>
                    <a:pt x="162" y="25"/>
                  </a:cubicBezTo>
                  <a:cubicBezTo>
                    <a:pt x="148" y="25"/>
                    <a:pt x="132" y="31"/>
                    <a:pt x="116" y="43"/>
                  </a:cubicBezTo>
                  <a:cubicBezTo>
                    <a:pt x="1" y="126"/>
                    <a:pt x="132" y="221"/>
                    <a:pt x="160" y="309"/>
                  </a:cubicBezTo>
                  <a:cubicBezTo>
                    <a:pt x="166" y="326"/>
                    <a:pt x="176" y="340"/>
                    <a:pt x="186" y="354"/>
                  </a:cubicBezTo>
                  <a:cubicBezTo>
                    <a:pt x="260" y="463"/>
                    <a:pt x="311" y="516"/>
                    <a:pt x="367" y="516"/>
                  </a:cubicBezTo>
                  <a:cubicBezTo>
                    <a:pt x="418" y="516"/>
                    <a:pt x="473" y="473"/>
                    <a:pt x="553" y="388"/>
                  </a:cubicBezTo>
                  <a:cubicBezTo>
                    <a:pt x="639" y="295"/>
                    <a:pt x="741" y="212"/>
                    <a:pt x="773" y="73"/>
                  </a:cubicBezTo>
                  <a:cubicBezTo>
                    <a:pt x="765" y="56"/>
                    <a:pt x="755" y="30"/>
                    <a:pt x="739" y="13"/>
                  </a:cubicBezTo>
                  <a:cubicBezTo>
                    <a:pt x="730" y="4"/>
                    <a:pt x="718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3"/>
            <p:cNvSpPr/>
            <p:nvPr/>
          </p:nvSpPr>
          <p:spPr>
            <a:xfrm>
              <a:off x="2651210" y="4501362"/>
              <a:ext cx="16754" cy="20177"/>
            </a:xfrm>
            <a:custGeom>
              <a:avLst/>
              <a:gdLst/>
              <a:ahLst/>
              <a:cxnLst/>
              <a:rect l="l" t="t" r="r" b="b"/>
              <a:pathLst>
                <a:path w="509" h="613" extrusionOk="0">
                  <a:moveTo>
                    <a:pt x="387" y="1"/>
                  </a:moveTo>
                  <a:cubicBezTo>
                    <a:pt x="333" y="1"/>
                    <a:pt x="277" y="62"/>
                    <a:pt x="222" y="80"/>
                  </a:cubicBezTo>
                  <a:cubicBezTo>
                    <a:pt x="209" y="86"/>
                    <a:pt x="195" y="93"/>
                    <a:pt x="184" y="102"/>
                  </a:cubicBezTo>
                  <a:cubicBezTo>
                    <a:pt x="6" y="225"/>
                    <a:pt x="1" y="274"/>
                    <a:pt x="156" y="421"/>
                  </a:cubicBezTo>
                  <a:cubicBezTo>
                    <a:pt x="236" y="495"/>
                    <a:pt x="307" y="584"/>
                    <a:pt x="428" y="612"/>
                  </a:cubicBezTo>
                  <a:cubicBezTo>
                    <a:pt x="443" y="603"/>
                    <a:pt x="466" y="596"/>
                    <a:pt x="480" y="582"/>
                  </a:cubicBezTo>
                  <a:cubicBezTo>
                    <a:pt x="496" y="565"/>
                    <a:pt x="493" y="539"/>
                    <a:pt x="477" y="522"/>
                  </a:cubicBezTo>
                  <a:cubicBezTo>
                    <a:pt x="434" y="471"/>
                    <a:pt x="387" y="424"/>
                    <a:pt x="342" y="375"/>
                  </a:cubicBezTo>
                  <a:cubicBezTo>
                    <a:pt x="289" y="318"/>
                    <a:pt x="277" y="261"/>
                    <a:pt x="344" y="204"/>
                  </a:cubicBezTo>
                  <a:cubicBezTo>
                    <a:pt x="400" y="160"/>
                    <a:pt x="508" y="118"/>
                    <a:pt x="453" y="40"/>
                  </a:cubicBezTo>
                  <a:cubicBezTo>
                    <a:pt x="432" y="11"/>
                    <a:pt x="41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3"/>
            <p:cNvSpPr/>
            <p:nvPr/>
          </p:nvSpPr>
          <p:spPr>
            <a:xfrm>
              <a:off x="2608750" y="4507550"/>
              <a:ext cx="12244" cy="12146"/>
            </a:xfrm>
            <a:custGeom>
              <a:avLst/>
              <a:gdLst/>
              <a:ahLst/>
              <a:cxnLst/>
              <a:rect l="l" t="t" r="r" b="b"/>
              <a:pathLst>
                <a:path w="372" h="369" extrusionOk="0">
                  <a:moveTo>
                    <a:pt x="188" y="1"/>
                  </a:moveTo>
                  <a:cubicBezTo>
                    <a:pt x="187" y="1"/>
                    <a:pt x="186" y="1"/>
                    <a:pt x="185" y="1"/>
                  </a:cubicBezTo>
                  <a:cubicBezTo>
                    <a:pt x="64" y="2"/>
                    <a:pt x="0" y="69"/>
                    <a:pt x="6" y="193"/>
                  </a:cubicBezTo>
                  <a:cubicBezTo>
                    <a:pt x="10" y="304"/>
                    <a:pt x="67" y="363"/>
                    <a:pt x="179" y="368"/>
                  </a:cubicBezTo>
                  <a:cubicBezTo>
                    <a:pt x="184" y="368"/>
                    <a:pt x="188" y="368"/>
                    <a:pt x="193" y="368"/>
                  </a:cubicBezTo>
                  <a:cubicBezTo>
                    <a:pt x="307" y="368"/>
                    <a:pt x="371" y="306"/>
                    <a:pt x="372" y="188"/>
                  </a:cubicBezTo>
                  <a:cubicBezTo>
                    <a:pt x="372" y="67"/>
                    <a:pt x="309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3"/>
            <p:cNvSpPr/>
            <p:nvPr/>
          </p:nvSpPr>
          <p:spPr>
            <a:xfrm>
              <a:off x="1512485" y="4033345"/>
              <a:ext cx="215165" cy="117474"/>
            </a:xfrm>
            <a:custGeom>
              <a:avLst/>
              <a:gdLst/>
              <a:ahLst/>
              <a:cxnLst/>
              <a:rect l="l" t="t" r="r" b="b"/>
              <a:pathLst>
                <a:path w="6537" h="3569" extrusionOk="0">
                  <a:moveTo>
                    <a:pt x="2955" y="0"/>
                  </a:moveTo>
                  <a:cubicBezTo>
                    <a:pt x="2039" y="0"/>
                    <a:pt x="1129" y="271"/>
                    <a:pt x="565" y="902"/>
                  </a:cubicBezTo>
                  <a:cubicBezTo>
                    <a:pt x="1" y="1534"/>
                    <a:pt x="166" y="2496"/>
                    <a:pt x="1262" y="3092"/>
                  </a:cubicBezTo>
                  <a:cubicBezTo>
                    <a:pt x="1876" y="3426"/>
                    <a:pt x="2567" y="3568"/>
                    <a:pt x="3225" y="3568"/>
                  </a:cubicBezTo>
                  <a:cubicBezTo>
                    <a:pt x="4440" y="3568"/>
                    <a:pt x="5545" y="3083"/>
                    <a:pt x="5865" y="2417"/>
                  </a:cubicBezTo>
                  <a:cubicBezTo>
                    <a:pt x="6536" y="1023"/>
                    <a:pt x="4734" y="0"/>
                    <a:pt x="2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3"/>
            <p:cNvSpPr/>
            <p:nvPr/>
          </p:nvSpPr>
          <p:spPr>
            <a:xfrm>
              <a:off x="1965790" y="4068827"/>
              <a:ext cx="207825" cy="118395"/>
            </a:xfrm>
            <a:custGeom>
              <a:avLst/>
              <a:gdLst/>
              <a:ahLst/>
              <a:cxnLst/>
              <a:rect l="l" t="t" r="r" b="b"/>
              <a:pathLst>
                <a:path w="6314" h="3597" extrusionOk="0">
                  <a:moveTo>
                    <a:pt x="2890" y="1"/>
                  </a:moveTo>
                  <a:cubicBezTo>
                    <a:pt x="1379" y="1"/>
                    <a:pt x="1" y="718"/>
                    <a:pt x="383" y="1992"/>
                  </a:cubicBezTo>
                  <a:cubicBezTo>
                    <a:pt x="635" y="2833"/>
                    <a:pt x="2024" y="3596"/>
                    <a:pt x="3507" y="3596"/>
                  </a:cubicBezTo>
                  <a:cubicBezTo>
                    <a:pt x="3947" y="3596"/>
                    <a:pt x="4395" y="3529"/>
                    <a:pt x="4824" y="3377"/>
                  </a:cubicBezTo>
                  <a:cubicBezTo>
                    <a:pt x="6000" y="2960"/>
                    <a:pt x="6314" y="2036"/>
                    <a:pt x="5855" y="1324"/>
                  </a:cubicBezTo>
                  <a:cubicBezTo>
                    <a:pt x="5272" y="418"/>
                    <a:pt x="4042" y="1"/>
                    <a:pt x="2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3"/>
            <p:cNvSpPr/>
            <p:nvPr/>
          </p:nvSpPr>
          <p:spPr>
            <a:xfrm>
              <a:off x="1747465" y="3964520"/>
              <a:ext cx="207727" cy="139889"/>
            </a:xfrm>
            <a:custGeom>
              <a:avLst/>
              <a:gdLst/>
              <a:ahLst/>
              <a:cxnLst/>
              <a:rect l="l" t="t" r="r" b="b"/>
              <a:pathLst>
                <a:path w="6311" h="4250" extrusionOk="0">
                  <a:moveTo>
                    <a:pt x="509" y="1"/>
                  </a:moveTo>
                  <a:cubicBezTo>
                    <a:pt x="312" y="1"/>
                    <a:pt x="140" y="149"/>
                    <a:pt x="117" y="350"/>
                  </a:cubicBezTo>
                  <a:cubicBezTo>
                    <a:pt x="1" y="1433"/>
                    <a:pt x="362" y="2576"/>
                    <a:pt x="1057" y="3334"/>
                  </a:cubicBezTo>
                  <a:cubicBezTo>
                    <a:pt x="1608" y="3934"/>
                    <a:pt x="2314" y="4249"/>
                    <a:pt x="3101" y="4249"/>
                  </a:cubicBezTo>
                  <a:cubicBezTo>
                    <a:pt x="3121" y="4249"/>
                    <a:pt x="3140" y="4249"/>
                    <a:pt x="3160" y="4249"/>
                  </a:cubicBezTo>
                  <a:cubicBezTo>
                    <a:pt x="3429" y="4244"/>
                    <a:pt x="3681" y="4202"/>
                    <a:pt x="3919" y="4133"/>
                  </a:cubicBezTo>
                  <a:cubicBezTo>
                    <a:pt x="5347" y="3715"/>
                    <a:pt x="6197" y="2234"/>
                    <a:pt x="6296" y="844"/>
                  </a:cubicBezTo>
                  <a:cubicBezTo>
                    <a:pt x="6310" y="628"/>
                    <a:pt x="6148" y="440"/>
                    <a:pt x="5932" y="426"/>
                  </a:cubicBezTo>
                  <a:cubicBezTo>
                    <a:pt x="5923" y="426"/>
                    <a:pt x="5914" y="425"/>
                    <a:pt x="5905" y="425"/>
                  </a:cubicBezTo>
                  <a:cubicBezTo>
                    <a:pt x="5702" y="425"/>
                    <a:pt x="5530" y="582"/>
                    <a:pt x="5515" y="789"/>
                  </a:cubicBezTo>
                  <a:cubicBezTo>
                    <a:pt x="5426" y="2065"/>
                    <a:pt x="4565" y="3438"/>
                    <a:pt x="3144" y="3466"/>
                  </a:cubicBezTo>
                  <a:cubicBezTo>
                    <a:pt x="3128" y="3466"/>
                    <a:pt x="3113" y="3466"/>
                    <a:pt x="3098" y="3466"/>
                  </a:cubicBezTo>
                  <a:cubicBezTo>
                    <a:pt x="2389" y="3466"/>
                    <a:pt x="1912" y="3108"/>
                    <a:pt x="1633" y="2806"/>
                  </a:cubicBezTo>
                  <a:cubicBezTo>
                    <a:pt x="1094" y="2218"/>
                    <a:pt x="803" y="1286"/>
                    <a:pt x="895" y="434"/>
                  </a:cubicBezTo>
                  <a:cubicBezTo>
                    <a:pt x="918" y="220"/>
                    <a:pt x="762" y="26"/>
                    <a:pt x="548" y="3"/>
                  </a:cubicBezTo>
                  <a:cubicBezTo>
                    <a:pt x="535" y="1"/>
                    <a:pt x="522" y="1"/>
                    <a:pt x="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3"/>
            <p:cNvSpPr/>
            <p:nvPr/>
          </p:nvSpPr>
          <p:spPr>
            <a:xfrm>
              <a:off x="1989982" y="3903594"/>
              <a:ext cx="152791" cy="114445"/>
            </a:xfrm>
            <a:custGeom>
              <a:avLst/>
              <a:gdLst/>
              <a:ahLst/>
              <a:cxnLst/>
              <a:rect l="l" t="t" r="r" b="b"/>
              <a:pathLst>
                <a:path w="4642" h="3477" extrusionOk="0">
                  <a:moveTo>
                    <a:pt x="485" y="0"/>
                  </a:moveTo>
                  <a:cubicBezTo>
                    <a:pt x="288" y="0"/>
                    <a:pt x="118" y="149"/>
                    <a:pt x="96" y="351"/>
                  </a:cubicBezTo>
                  <a:cubicBezTo>
                    <a:pt x="1" y="1274"/>
                    <a:pt x="297" y="2254"/>
                    <a:pt x="852" y="2849"/>
                  </a:cubicBezTo>
                  <a:cubicBezTo>
                    <a:pt x="1237" y="3261"/>
                    <a:pt x="1719" y="3476"/>
                    <a:pt x="2250" y="3476"/>
                  </a:cubicBezTo>
                  <a:cubicBezTo>
                    <a:pt x="2272" y="3476"/>
                    <a:pt x="2293" y="3476"/>
                    <a:pt x="2315" y="3475"/>
                  </a:cubicBezTo>
                  <a:cubicBezTo>
                    <a:pt x="2488" y="3470"/>
                    <a:pt x="2650" y="3443"/>
                    <a:pt x="2806" y="3396"/>
                  </a:cubicBezTo>
                  <a:cubicBezTo>
                    <a:pt x="3891" y="3078"/>
                    <a:pt x="4547" y="1854"/>
                    <a:pt x="4628" y="711"/>
                  </a:cubicBezTo>
                  <a:cubicBezTo>
                    <a:pt x="4642" y="500"/>
                    <a:pt x="4479" y="312"/>
                    <a:pt x="4264" y="296"/>
                  </a:cubicBezTo>
                  <a:cubicBezTo>
                    <a:pt x="4255" y="296"/>
                    <a:pt x="4247" y="295"/>
                    <a:pt x="4238" y="295"/>
                  </a:cubicBezTo>
                  <a:cubicBezTo>
                    <a:pt x="4033" y="295"/>
                    <a:pt x="3860" y="453"/>
                    <a:pt x="3846" y="660"/>
                  </a:cubicBezTo>
                  <a:cubicBezTo>
                    <a:pt x="3778" y="1624"/>
                    <a:pt x="3209" y="2667"/>
                    <a:pt x="2288" y="2695"/>
                  </a:cubicBezTo>
                  <a:cubicBezTo>
                    <a:pt x="2275" y="2696"/>
                    <a:pt x="2263" y="2696"/>
                    <a:pt x="2250" y="2696"/>
                  </a:cubicBezTo>
                  <a:cubicBezTo>
                    <a:pt x="1938" y="2696"/>
                    <a:pt x="1659" y="2570"/>
                    <a:pt x="1424" y="2317"/>
                  </a:cubicBezTo>
                  <a:cubicBezTo>
                    <a:pt x="1024" y="1887"/>
                    <a:pt x="802" y="1129"/>
                    <a:pt x="875" y="432"/>
                  </a:cubicBezTo>
                  <a:cubicBezTo>
                    <a:pt x="898" y="216"/>
                    <a:pt x="740" y="25"/>
                    <a:pt x="526" y="2"/>
                  </a:cubicBezTo>
                  <a:cubicBezTo>
                    <a:pt x="512" y="1"/>
                    <a:pt x="499" y="0"/>
                    <a:pt x="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3"/>
            <p:cNvSpPr/>
            <p:nvPr/>
          </p:nvSpPr>
          <p:spPr>
            <a:xfrm>
              <a:off x="1573082" y="3870811"/>
              <a:ext cx="152791" cy="114478"/>
            </a:xfrm>
            <a:custGeom>
              <a:avLst/>
              <a:gdLst/>
              <a:ahLst/>
              <a:cxnLst/>
              <a:rect l="l" t="t" r="r" b="b"/>
              <a:pathLst>
                <a:path w="4642" h="3478" extrusionOk="0">
                  <a:moveTo>
                    <a:pt x="482" y="0"/>
                  </a:moveTo>
                  <a:cubicBezTo>
                    <a:pt x="287" y="0"/>
                    <a:pt x="118" y="150"/>
                    <a:pt x="96" y="351"/>
                  </a:cubicBezTo>
                  <a:cubicBezTo>
                    <a:pt x="1" y="1274"/>
                    <a:pt x="297" y="2254"/>
                    <a:pt x="852" y="2850"/>
                  </a:cubicBezTo>
                  <a:cubicBezTo>
                    <a:pt x="1236" y="3262"/>
                    <a:pt x="1718" y="3477"/>
                    <a:pt x="2250" y="3477"/>
                  </a:cubicBezTo>
                  <a:cubicBezTo>
                    <a:pt x="2272" y="3477"/>
                    <a:pt x="2293" y="3477"/>
                    <a:pt x="2315" y="3476"/>
                  </a:cubicBezTo>
                  <a:cubicBezTo>
                    <a:pt x="2488" y="3471"/>
                    <a:pt x="2650" y="3444"/>
                    <a:pt x="2806" y="3398"/>
                  </a:cubicBezTo>
                  <a:cubicBezTo>
                    <a:pt x="3891" y="3080"/>
                    <a:pt x="4547" y="1855"/>
                    <a:pt x="4628" y="712"/>
                  </a:cubicBezTo>
                  <a:cubicBezTo>
                    <a:pt x="4641" y="499"/>
                    <a:pt x="4479" y="312"/>
                    <a:pt x="4264" y="296"/>
                  </a:cubicBezTo>
                  <a:cubicBezTo>
                    <a:pt x="4255" y="296"/>
                    <a:pt x="4245" y="295"/>
                    <a:pt x="4236" y="295"/>
                  </a:cubicBezTo>
                  <a:cubicBezTo>
                    <a:pt x="4032" y="295"/>
                    <a:pt x="3860" y="453"/>
                    <a:pt x="3846" y="659"/>
                  </a:cubicBezTo>
                  <a:cubicBezTo>
                    <a:pt x="3778" y="1624"/>
                    <a:pt x="3211" y="2669"/>
                    <a:pt x="2288" y="2695"/>
                  </a:cubicBezTo>
                  <a:cubicBezTo>
                    <a:pt x="2275" y="2696"/>
                    <a:pt x="2263" y="2696"/>
                    <a:pt x="2250" y="2696"/>
                  </a:cubicBezTo>
                  <a:cubicBezTo>
                    <a:pt x="1938" y="2696"/>
                    <a:pt x="1659" y="2569"/>
                    <a:pt x="1424" y="2317"/>
                  </a:cubicBezTo>
                  <a:cubicBezTo>
                    <a:pt x="1024" y="1887"/>
                    <a:pt x="802" y="1129"/>
                    <a:pt x="875" y="432"/>
                  </a:cubicBezTo>
                  <a:cubicBezTo>
                    <a:pt x="897" y="216"/>
                    <a:pt x="740" y="25"/>
                    <a:pt x="526" y="3"/>
                  </a:cubicBezTo>
                  <a:cubicBezTo>
                    <a:pt x="511" y="1"/>
                    <a:pt x="497" y="0"/>
                    <a:pt x="4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3"/>
            <p:cNvSpPr/>
            <p:nvPr/>
          </p:nvSpPr>
          <p:spPr>
            <a:xfrm>
              <a:off x="1296300" y="3053732"/>
              <a:ext cx="1825499" cy="1849724"/>
            </a:xfrm>
            <a:custGeom>
              <a:avLst/>
              <a:gdLst/>
              <a:ahLst/>
              <a:cxnLst/>
              <a:rect l="l" t="t" r="r" b="b"/>
              <a:pathLst>
                <a:path w="55461" h="56197" extrusionOk="0">
                  <a:moveTo>
                    <a:pt x="27895" y="308"/>
                  </a:moveTo>
                  <a:cubicBezTo>
                    <a:pt x="28110" y="308"/>
                    <a:pt x="28314" y="361"/>
                    <a:pt x="28520" y="422"/>
                  </a:cubicBezTo>
                  <a:cubicBezTo>
                    <a:pt x="28630" y="456"/>
                    <a:pt x="28700" y="549"/>
                    <a:pt x="28768" y="638"/>
                  </a:cubicBezTo>
                  <a:cubicBezTo>
                    <a:pt x="28929" y="851"/>
                    <a:pt x="29056" y="1085"/>
                    <a:pt x="29147" y="1335"/>
                  </a:cubicBezTo>
                  <a:cubicBezTo>
                    <a:pt x="29338" y="1866"/>
                    <a:pt x="29519" y="2399"/>
                    <a:pt x="29709" y="2943"/>
                  </a:cubicBezTo>
                  <a:cubicBezTo>
                    <a:pt x="29590" y="3018"/>
                    <a:pt x="29453" y="3037"/>
                    <a:pt x="29324" y="3075"/>
                  </a:cubicBezTo>
                  <a:cubicBezTo>
                    <a:pt x="28977" y="3175"/>
                    <a:pt x="28641" y="3299"/>
                    <a:pt x="28321" y="3467"/>
                  </a:cubicBezTo>
                  <a:cubicBezTo>
                    <a:pt x="27836" y="3720"/>
                    <a:pt x="27328" y="3929"/>
                    <a:pt x="26872" y="4240"/>
                  </a:cubicBezTo>
                  <a:cubicBezTo>
                    <a:pt x="26106" y="4758"/>
                    <a:pt x="25432" y="5372"/>
                    <a:pt x="24889" y="6123"/>
                  </a:cubicBezTo>
                  <a:cubicBezTo>
                    <a:pt x="24874" y="6143"/>
                    <a:pt x="24850" y="6156"/>
                    <a:pt x="24831" y="6173"/>
                  </a:cubicBezTo>
                  <a:cubicBezTo>
                    <a:pt x="24796" y="6253"/>
                    <a:pt x="24739" y="6273"/>
                    <a:pt x="24675" y="6273"/>
                  </a:cubicBezTo>
                  <a:cubicBezTo>
                    <a:pt x="24643" y="6273"/>
                    <a:pt x="24610" y="6268"/>
                    <a:pt x="24576" y="6263"/>
                  </a:cubicBezTo>
                  <a:cubicBezTo>
                    <a:pt x="24519" y="6265"/>
                    <a:pt x="24463" y="6266"/>
                    <a:pt x="24406" y="6266"/>
                  </a:cubicBezTo>
                  <a:cubicBezTo>
                    <a:pt x="23908" y="6266"/>
                    <a:pt x="23412" y="6205"/>
                    <a:pt x="22915" y="6205"/>
                  </a:cubicBezTo>
                  <a:cubicBezTo>
                    <a:pt x="22853" y="6205"/>
                    <a:pt x="22790" y="6206"/>
                    <a:pt x="22728" y="6208"/>
                  </a:cubicBezTo>
                  <a:cubicBezTo>
                    <a:pt x="22725" y="6208"/>
                    <a:pt x="22722" y="6208"/>
                    <a:pt x="22719" y="6208"/>
                  </a:cubicBezTo>
                  <a:cubicBezTo>
                    <a:pt x="22601" y="6208"/>
                    <a:pt x="22573" y="6147"/>
                    <a:pt x="22565" y="6035"/>
                  </a:cubicBezTo>
                  <a:cubicBezTo>
                    <a:pt x="22533" y="5511"/>
                    <a:pt x="22419" y="5002"/>
                    <a:pt x="22262" y="4502"/>
                  </a:cubicBezTo>
                  <a:cubicBezTo>
                    <a:pt x="22120" y="4053"/>
                    <a:pt x="21994" y="3601"/>
                    <a:pt x="21929" y="3133"/>
                  </a:cubicBezTo>
                  <a:cubicBezTo>
                    <a:pt x="21895" y="2885"/>
                    <a:pt x="21884" y="2637"/>
                    <a:pt x="21898" y="2389"/>
                  </a:cubicBezTo>
                  <a:cubicBezTo>
                    <a:pt x="21915" y="2058"/>
                    <a:pt x="22094" y="1814"/>
                    <a:pt x="22356" y="1623"/>
                  </a:cubicBezTo>
                  <a:cubicBezTo>
                    <a:pt x="22394" y="1557"/>
                    <a:pt x="22450" y="1511"/>
                    <a:pt x="22520" y="1484"/>
                  </a:cubicBezTo>
                  <a:cubicBezTo>
                    <a:pt x="22727" y="1336"/>
                    <a:pt x="22973" y="1292"/>
                    <a:pt x="23211" y="1234"/>
                  </a:cubicBezTo>
                  <a:cubicBezTo>
                    <a:pt x="24149" y="1002"/>
                    <a:pt x="25100" y="823"/>
                    <a:pt x="26052" y="645"/>
                  </a:cubicBezTo>
                  <a:cubicBezTo>
                    <a:pt x="26597" y="542"/>
                    <a:pt x="27139" y="416"/>
                    <a:pt x="27688" y="325"/>
                  </a:cubicBezTo>
                  <a:cubicBezTo>
                    <a:pt x="27758" y="314"/>
                    <a:pt x="27827" y="308"/>
                    <a:pt x="27895" y="308"/>
                  </a:cubicBezTo>
                  <a:close/>
                  <a:moveTo>
                    <a:pt x="30338" y="4822"/>
                  </a:moveTo>
                  <a:cubicBezTo>
                    <a:pt x="30396" y="4822"/>
                    <a:pt x="30438" y="4853"/>
                    <a:pt x="30453" y="4936"/>
                  </a:cubicBezTo>
                  <a:cubicBezTo>
                    <a:pt x="30465" y="5002"/>
                    <a:pt x="30482" y="5069"/>
                    <a:pt x="30497" y="5135"/>
                  </a:cubicBezTo>
                  <a:cubicBezTo>
                    <a:pt x="30670" y="5580"/>
                    <a:pt x="30840" y="6024"/>
                    <a:pt x="31021" y="6497"/>
                  </a:cubicBezTo>
                  <a:cubicBezTo>
                    <a:pt x="30958" y="6510"/>
                    <a:pt x="30895" y="6514"/>
                    <a:pt x="30833" y="6514"/>
                  </a:cubicBezTo>
                  <a:cubicBezTo>
                    <a:pt x="30664" y="6514"/>
                    <a:pt x="30501" y="6480"/>
                    <a:pt x="30340" y="6480"/>
                  </a:cubicBezTo>
                  <a:cubicBezTo>
                    <a:pt x="30339" y="6480"/>
                    <a:pt x="30337" y="6480"/>
                    <a:pt x="30335" y="6480"/>
                  </a:cubicBezTo>
                  <a:cubicBezTo>
                    <a:pt x="30307" y="6481"/>
                    <a:pt x="30278" y="6481"/>
                    <a:pt x="30250" y="6481"/>
                  </a:cubicBezTo>
                  <a:cubicBezTo>
                    <a:pt x="30048" y="6481"/>
                    <a:pt x="29846" y="6471"/>
                    <a:pt x="29645" y="6462"/>
                  </a:cubicBezTo>
                  <a:cubicBezTo>
                    <a:pt x="29415" y="6451"/>
                    <a:pt x="29186" y="6431"/>
                    <a:pt x="28955" y="6415"/>
                  </a:cubicBezTo>
                  <a:lnTo>
                    <a:pt x="28225" y="6415"/>
                  </a:lnTo>
                  <a:cubicBezTo>
                    <a:pt x="28192" y="6318"/>
                    <a:pt x="28248" y="6279"/>
                    <a:pt x="28282" y="6235"/>
                  </a:cubicBezTo>
                  <a:cubicBezTo>
                    <a:pt x="28755" y="5613"/>
                    <a:pt x="29369" y="5178"/>
                    <a:pt x="30091" y="4890"/>
                  </a:cubicBezTo>
                  <a:cubicBezTo>
                    <a:pt x="30147" y="4867"/>
                    <a:pt x="30205" y="4852"/>
                    <a:pt x="30263" y="4835"/>
                  </a:cubicBezTo>
                  <a:cubicBezTo>
                    <a:pt x="30290" y="4827"/>
                    <a:pt x="30315" y="4822"/>
                    <a:pt x="30338" y="4822"/>
                  </a:cubicBezTo>
                  <a:close/>
                  <a:moveTo>
                    <a:pt x="31568" y="4666"/>
                  </a:moveTo>
                  <a:cubicBezTo>
                    <a:pt x="32271" y="4666"/>
                    <a:pt x="32945" y="4801"/>
                    <a:pt x="33606" y="5072"/>
                  </a:cubicBezTo>
                  <a:cubicBezTo>
                    <a:pt x="33835" y="5166"/>
                    <a:pt x="34059" y="5274"/>
                    <a:pt x="34268" y="5406"/>
                  </a:cubicBezTo>
                  <a:cubicBezTo>
                    <a:pt x="34398" y="5485"/>
                    <a:pt x="34399" y="5507"/>
                    <a:pt x="34283" y="5613"/>
                  </a:cubicBezTo>
                  <a:cubicBezTo>
                    <a:pt x="34018" y="5857"/>
                    <a:pt x="33730" y="6076"/>
                    <a:pt x="33486" y="6338"/>
                  </a:cubicBezTo>
                  <a:cubicBezTo>
                    <a:pt x="33317" y="6522"/>
                    <a:pt x="33137" y="6590"/>
                    <a:pt x="32909" y="6590"/>
                  </a:cubicBezTo>
                  <a:cubicBezTo>
                    <a:pt x="32884" y="6590"/>
                    <a:pt x="32858" y="6589"/>
                    <a:pt x="32832" y="6588"/>
                  </a:cubicBezTo>
                  <a:cubicBezTo>
                    <a:pt x="32538" y="6571"/>
                    <a:pt x="32242" y="6563"/>
                    <a:pt x="31948" y="6563"/>
                  </a:cubicBezTo>
                  <a:cubicBezTo>
                    <a:pt x="31849" y="6563"/>
                    <a:pt x="31751" y="6563"/>
                    <a:pt x="31653" y="6565"/>
                  </a:cubicBezTo>
                  <a:cubicBezTo>
                    <a:pt x="31649" y="6565"/>
                    <a:pt x="31644" y="6565"/>
                    <a:pt x="31640" y="6565"/>
                  </a:cubicBezTo>
                  <a:cubicBezTo>
                    <a:pt x="31411" y="6565"/>
                    <a:pt x="31298" y="6460"/>
                    <a:pt x="31230" y="6251"/>
                  </a:cubicBezTo>
                  <a:cubicBezTo>
                    <a:pt x="31133" y="5950"/>
                    <a:pt x="31022" y="5655"/>
                    <a:pt x="30911" y="5358"/>
                  </a:cubicBezTo>
                  <a:cubicBezTo>
                    <a:pt x="30836" y="5160"/>
                    <a:pt x="30750" y="4964"/>
                    <a:pt x="30655" y="4740"/>
                  </a:cubicBezTo>
                  <a:cubicBezTo>
                    <a:pt x="30965" y="4690"/>
                    <a:pt x="31269" y="4666"/>
                    <a:pt x="31568" y="4666"/>
                  </a:cubicBezTo>
                  <a:close/>
                  <a:moveTo>
                    <a:pt x="34640" y="5686"/>
                  </a:moveTo>
                  <a:cubicBezTo>
                    <a:pt x="34663" y="5686"/>
                    <a:pt x="34687" y="5695"/>
                    <a:pt x="34715" y="5716"/>
                  </a:cubicBezTo>
                  <a:cubicBezTo>
                    <a:pt x="35042" y="5965"/>
                    <a:pt x="35331" y="6247"/>
                    <a:pt x="35592" y="6638"/>
                  </a:cubicBezTo>
                  <a:cubicBezTo>
                    <a:pt x="34907" y="6628"/>
                    <a:pt x="34284" y="6640"/>
                    <a:pt x="33670" y="6594"/>
                  </a:cubicBezTo>
                  <a:cubicBezTo>
                    <a:pt x="33649" y="6496"/>
                    <a:pt x="33715" y="6473"/>
                    <a:pt x="33756" y="6437"/>
                  </a:cubicBezTo>
                  <a:cubicBezTo>
                    <a:pt x="34016" y="6203"/>
                    <a:pt x="34279" y="5973"/>
                    <a:pt x="34539" y="5738"/>
                  </a:cubicBezTo>
                  <a:cubicBezTo>
                    <a:pt x="34574" y="5707"/>
                    <a:pt x="34605" y="5686"/>
                    <a:pt x="34640" y="5686"/>
                  </a:cubicBezTo>
                  <a:close/>
                  <a:moveTo>
                    <a:pt x="31610" y="3000"/>
                  </a:moveTo>
                  <a:cubicBezTo>
                    <a:pt x="32230" y="3000"/>
                    <a:pt x="32854" y="3081"/>
                    <a:pt x="33479" y="3249"/>
                  </a:cubicBezTo>
                  <a:cubicBezTo>
                    <a:pt x="34513" y="3527"/>
                    <a:pt x="35428" y="4040"/>
                    <a:pt x="36202" y="4792"/>
                  </a:cubicBezTo>
                  <a:cubicBezTo>
                    <a:pt x="36651" y="5228"/>
                    <a:pt x="37076" y="5685"/>
                    <a:pt x="37422" y="6210"/>
                  </a:cubicBezTo>
                  <a:cubicBezTo>
                    <a:pt x="37517" y="6354"/>
                    <a:pt x="37603" y="6497"/>
                    <a:pt x="37656" y="6705"/>
                  </a:cubicBezTo>
                  <a:cubicBezTo>
                    <a:pt x="37228" y="6691"/>
                    <a:pt x="36814" y="6676"/>
                    <a:pt x="36400" y="6661"/>
                  </a:cubicBezTo>
                  <a:cubicBezTo>
                    <a:pt x="36366" y="6668"/>
                    <a:pt x="36332" y="6671"/>
                    <a:pt x="36299" y="6671"/>
                  </a:cubicBezTo>
                  <a:cubicBezTo>
                    <a:pt x="36247" y="6671"/>
                    <a:pt x="36195" y="6663"/>
                    <a:pt x="36144" y="6644"/>
                  </a:cubicBezTo>
                  <a:cubicBezTo>
                    <a:pt x="36106" y="6652"/>
                    <a:pt x="36071" y="6656"/>
                    <a:pt x="36038" y="6656"/>
                  </a:cubicBezTo>
                  <a:cubicBezTo>
                    <a:pt x="35896" y="6656"/>
                    <a:pt x="35793" y="6582"/>
                    <a:pt x="35704" y="6437"/>
                  </a:cubicBezTo>
                  <a:cubicBezTo>
                    <a:pt x="35390" y="5930"/>
                    <a:pt x="34934" y="5566"/>
                    <a:pt x="34427" y="5268"/>
                  </a:cubicBezTo>
                  <a:cubicBezTo>
                    <a:pt x="33508" y="4731"/>
                    <a:pt x="32522" y="4416"/>
                    <a:pt x="31450" y="4415"/>
                  </a:cubicBezTo>
                  <a:cubicBezTo>
                    <a:pt x="31449" y="4415"/>
                    <a:pt x="31447" y="4415"/>
                    <a:pt x="31445" y="4415"/>
                  </a:cubicBezTo>
                  <a:cubicBezTo>
                    <a:pt x="30403" y="4415"/>
                    <a:pt x="29489" y="4779"/>
                    <a:pt x="28704" y="5460"/>
                  </a:cubicBezTo>
                  <a:cubicBezTo>
                    <a:pt x="28426" y="5701"/>
                    <a:pt x="28159" y="5959"/>
                    <a:pt x="27949" y="6263"/>
                  </a:cubicBezTo>
                  <a:cubicBezTo>
                    <a:pt x="27875" y="6370"/>
                    <a:pt x="27784" y="6384"/>
                    <a:pt x="27674" y="6384"/>
                  </a:cubicBezTo>
                  <a:cubicBezTo>
                    <a:pt x="27670" y="6384"/>
                    <a:pt x="27666" y="6384"/>
                    <a:pt x="27661" y="6384"/>
                  </a:cubicBezTo>
                  <a:cubicBezTo>
                    <a:pt x="27146" y="6380"/>
                    <a:pt x="26635" y="6345"/>
                    <a:pt x="26122" y="6316"/>
                  </a:cubicBezTo>
                  <a:cubicBezTo>
                    <a:pt x="26082" y="6322"/>
                    <a:pt x="26042" y="6326"/>
                    <a:pt x="26003" y="6326"/>
                  </a:cubicBezTo>
                  <a:cubicBezTo>
                    <a:pt x="25957" y="6326"/>
                    <a:pt x="25912" y="6321"/>
                    <a:pt x="25867" y="6311"/>
                  </a:cubicBezTo>
                  <a:cubicBezTo>
                    <a:pt x="25773" y="6313"/>
                    <a:pt x="25680" y="6315"/>
                    <a:pt x="25585" y="6315"/>
                  </a:cubicBezTo>
                  <a:cubicBezTo>
                    <a:pt x="25412" y="6315"/>
                    <a:pt x="25233" y="6307"/>
                    <a:pt x="25037" y="6273"/>
                  </a:cubicBezTo>
                  <a:cubicBezTo>
                    <a:pt x="25152" y="6144"/>
                    <a:pt x="25245" y="6045"/>
                    <a:pt x="25331" y="5943"/>
                  </a:cubicBezTo>
                  <a:cubicBezTo>
                    <a:pt x="26292" y="4808"/>
                    <a:pt x="27508" y="4031"/>
                    <a:pt x="28880" y="3515"/>
                  </a:cubicBezTo>
                  <a:cubicBezTo>
                    <a:pt x="29774" y="3179"/>
                    <a:pt x="30688" y="3000"/>
                    <a:pt x="31610" y="3000"/>
                  </a:cubicBezTo>
                  <a:close/>
                  <a:moveTo>
                    <a:pt x="44634" y="543"/>
                  </a:moveTo>
                  <a:cubicBezTo>
                    <a:pt x="44906" y="543"/>
                    <a:pt x="45181" y="559"/>
                    <a:pt x="45458" y="588"/>
                  </a:cubicBezTo>
                  <a:cubicBezTo>
                    <a:pt x="46614" y="713"/>
                    <a:pt x="47732" y="992"/>
                    <a:pt x="48827" y="1379"/>
                  </a:cubicBezTo>
                  <a:cubicBezTo>
                    <a:pt x="49492" y="1613"/>
                    <a:pt x="50134" y="1897"/>
                    <a:pt x="50726" y="2280"/>
                  </a:cubicBezTo>
                  <a:cubicBezTo>
                    <a:pt x="50961" y="2432"/>
                    <a:pt x="51194" y="2593"/>
                    <a:pt x="51396" y="2870"/>
                  </a:cubicBezTo>
                  <a:cubicBezTo>
                    <a:pt x="51104" y="2787"/>
                    <a:pt x="50870" y="2687"/>
                    <a:pt x="50618" y="2645"/>
                  </a:cubicBezTo>
                  <a:cubicBezTo>
                    <a:pt x="50229" y="2581"/>
                    <a:pt x="49839" y="2553"/>
                    <a:pt x="49450" y="2553"/>
                  </a:cubicBezTo>
                  <a:cubicBezTo>
                    <a:pt x="49198" y="2553"/>
                    <a:pt x="48946" y="2565"/>
                    <a:pt x="48694" y="2585"/>
                  </a:cubicBezTo>
                  <a:cubicBezTo>
                    <a:pt x="47263" y="2700"/>
                    <a:pt x="45931" y="3162"/>
                    <a:pt x="44658" y="3795"/>
                  </a:cubicBezTo>
                  <a:cubicBezTo>
                    <a:pt x="43953" y="4146"/>
                    <a:pt x="43309" y="4608"/>
                    <a:pt x="42638" y="5024"/>
                  </a:cubicBezTo>
                  <a:cubicBezTo>
                    <a:pt x="41814" y="5534"/>
                    <a:pt x="41019" y="6088"/>
                    <a:pt x="40280" y="6719"/>
                  </a:cubicBezTo>
                  <a:cubicBezTo>
                    <a:pt x="40218" y="6770"/>
                    <a:pt x="40156" y="6789"/>
                    <a:pt x="40082" y="6789"/>
                  </a:cubicBezTo>
                  <a:cubicBezTo>
                    <a:pt x="40078" y="6789"/>
                    <a:pt x="40074" y="6789"/>
                    <a:pt x="40070" y="6789"/>
                  </a:cubicBezTo>
                  <a:cubicBezTo>
                    <a:pt x="39418" y="6769"/>
                    <a:pt x="38768" y="6748"/>
                    <a:pt x="38116" y="6731"/>
                  </a:cubicBezTo>
                  <a:cubicBezTo>
                    <a:pt x="38030" y="6729"/>
                    <a:pt x="37974" y="6704"/>
                    <a:pt x="37934" y="6621"/>
                  </a:cubicBezTo>
                  <a:cubicBezTo>
                    <a:pt x="37545" y="5811"/>
                    <a:pt x="36954" y="5158"/>
                    <a:pt x="36311" y="4548"/>
                  </a:cubicBezTo>
                  <a:cubicBezTo>
                    <a:pt x="36256" y="4495"/>
                    <a:pt x="36188" y="4456"/>
                    <a:pt x="36107" y="4396"/>
                  </a:cubicBezTo>
                  <a:cubicBezTo>
                    <a:pt x="36252" y="4248"/>
                    <a:pt x="36399" y="4194"/>
                    <a:pt x="36518" y="4103"/>
                  </a:cubicBezTo>
                  <a:cubicBezTo>
                    <a:pt x="36640" y="4011"/>
                    <a:pt x="36766" y="3920"/>
                    <a:pt x="36899" y="3843"/>
                  </a:cubicBezTo>
                  <a:cubicBezTo>
                    <a:pt x="37776" y="3337"/>
                    <a:pt x="38646" y="2825"/>
                    <a:pt x="39533" y="2337"/>
                  </a:cubicBezTo>
                  <a:cubicBezTo>
                    <a:pt x="40501" y="1804"/>
                    <a:pt x="41490" y="1311"/>
                    <a:pt x="42524" y="916"/>
                  </a:cubicBezTo>
                  <a:cubicBezTo>
                    <a:pt x="43214" y="653"/>
                    <a:pt x="43917" y="543"/>
                    <a:pt x="44634" y="543"/>
                  </a:cubicBezTo>
                  <a:close/>
                  <a:moveTo>
                    <a:pt x="49243" y="2807"/>
                  </a:moveTo>
                  <a:cubicBezTo>
                    <a:pt x="49732" y="2807"/>
                    <a:pt x="50220" y="2854"/>
                    <a:pt x="50708" y="2951"/>
                  </a:cubicBezTo>
                  <a:cubicBezTo>
                    <a:pt x="50950" y="2999"/>
                    <a:pt x="51184" y="3092"/>
                    <a:pt x="51417" y="3177"/>
                  </a:cubicBezTo>
                  <a:cubicBezTo>
                    <a:pt x="51591" y="3241"/>
                    <a:pt x="51719" y="3368"/>
                    <a:pt x="51813" y="3528"/>
                  </a:cubicBezTo>
                  <a:cubicBezTo>
                    <a:pt x="52050" y="3927"/>
                    <a:pt x="52280" y="4329"/>
                    <a:pt x="52448" y="4762"/>
                  </a:cubicBezTo>
                  <a:cubicBezTo>
                    <a:pt x="52809" y="5688"/>
                    <a:pt x="53201" y="6603"/>
                    <a:pt x="53483" y="7559"/>
                  </a:cubicBezTo>
                  <a:cubicBezTo>
                    <a:pt x="53709" y="8324"/>
                    <a:pt x="53900" y="9097"/>
                    <a:pt x="54140" y="9857"/>
                  </a:cubicBezTo>
                  <a:cubicBezTo>
                    <a:pt x="54411" y="10709"/>
                    <a:pt x="54594" y="11581"/>
                    <a:pt x="54725" y="12463"/>
                  </a:cubicBezTo>
                  <a:cubicBezTo>
                    <a:pt x="54800" y="12979"/>
                    <a:pt x="54839" y="13501"/>
                    <a:pt x="54891" y="14021"/>
                  </a:cubicBezTo>
                  <a:cubicBezTo>
                    <a:pt x="55190" y="17081"/>
                    <a:pt x="55143" y="20152"/>
                    <a:pt x="55084" y="23221"/>
                  </a:cubicBezTo>
                  <a:cubicBezTo>
                    <a:pt x="55063" y="24323"/>
                    <a:pt x="54960" y="25428"/>
                    <a:pt x="54865" y="26529"/>
                  </a:cubicBezTo>
                  <a:cubicBezTo>
                    <a:pt x="54780" y="27528"/>
                    <a:pt x="54646" y="28521"/>
                    <a:pt x="54526" y="29515"/>
                  </a:cubicBezTo>
                  <a:cubicBezTo>
                    <a:pt x="54417" y="30425"/>
                    <a:pt x="54270" y="31329"/>
                    <a:pt x="54146" y="32238"/>
                  </a:cubicBezTo>
                  <a:cubicBezTo>
                    <a:pt x="54068" y="32798"/>
                    <a:pt x="53998" y="33359"/>
                    <a:pt x="53934" y="33920"/>
                  </a:cubicBezTo>
                  <a:cubicBezTo>
                    <a:pt x="53836" y="34798"/>
                    <a:pt x="53657" y="35663"/>
                    <a:pt x="53496" y="36530"/>
                  </a:cubicBezTo>
                  <a:cubicBezTo>
                    <a:pt x="53179" y="38224"/>
                    <a:pt x="52780" y="39898"/>
                    <a:pt x="52280" y="41547"/>
                  </a:cubicBezTo>
                  <a:cubicBezTo>
                    <a:pt x="52160" y="41942"/>
                    <a:pt x="51985" y="42314"/>
                    <a:pt x="51816" y="42691"/>
                  </a:cubicBezTo>
                  <a:cubicBezTo>
                    <a:pt x="51769" y="42795"/>
                    <a:pt x="51710" y="42859"/>
                    <a:pt x="51594" y="42859"/>
                  </a:cubicBezTo>
                  <a:cubicBezTo>
                    <a:pt x="51584" y="42859"/>
                    <a:pt x="51573" y="42858"/>
                    <a:pt x="51562" y="42857"/>
                  </a:cubicBezTo>
                  <a:cubicBezTo>
                    <a:pt x="51076" y="42818"/>
                    <a:pt x="50591" y="42777"/>
                    <a:pt x="50093" y="42702"/>
                  </a:cubicBezTo>
                  <a:cubicBezTo>
                    <a:pt x="50112" y="42430"/>
                    <a:pt x="50182" y="42176"/>
                    <a:pt x="50252" y="41924"/>
                  </a:cubicBezTo>
                  <a:cubicBezTo>
                    <a:pt x="50567" y="40782"/>
                    <a:pt x="50781" y="39621"/>
                    <a:pt x="50987" y="38457"/>
                  </a:cubicBezTo>
                  <a:cubicBezTo>
                    <a:pt x="51098" y="37833"/>
                    <a:pt x="51220" y="37211"/>
                    <a:pt x="51316" y="36584"/>
                  </a:cubicBezTo>
                  <a:cubicBezTo>
                    <a:pt x="51480" y="35500"/>
                    <a:pt x="51709" y="34425"/>
                    <a:pt x="51767" y="33327"/>
                  </a:cubicBezTo>
                  <a:cubicBezTo>
                    <a:pt x="51809" y="32514"/>
                    <a:pt x="51932" y="31709"/>
                    <a:pt x="52039" y="30902"/>
                  </a:cubicBezTo>
                  <a:cubicBezTo>
                    <a:pt x="52103" y="30418"/>
                    <a:pt x="52139" y="29930"/>
                    <a:pt x="52180" y="29444"/>
                  </a:cubicBezTo>
                  <a:cubicBezTo>
                    <a:pt x="52247" y="28658"/>
                    <a:pt x="52268" y="27869"/>
                    <a:pt x="52358" y="27086"/>
                  </a:cubicBezTo>
                  <a:cubicBezTo>
                    <a:pt x="52395" y="26770"/>
                    <a:pt x="52412" y="26453"/>
                    <a:pt x="52413" y="26136"/>
                  </a:cubicBezTo>
                  <a:cubicBezTo>
                    <a:pt x="52418" y="25132"/>
                    <a:pt x="52428" y="24129"/>
                    <a:pt x="52405" y="23125"/>
                  </a:cubicBezTo>
                  <a:cubicBezTo>
                    <a:pt x="52390" y="22482"/>
                    <a:pt x="52406" y="21838"/>
                    <a:pt x="52373" y="21198"/>
                  </a:cubicBezTo>
                  <a:cubicBezTo>
                    <a:pt x="52315" y="20060"/>
                    <a:pt x="52291" y="18919"/>
                    <a:pt x="52134" y="17789"/>
                  </a:cubicBezTo>
                  <a:cubicBezTo>
                    <a:pt x="52107" y="17594"/>
                    <a:pt x="52087" y="17396"/>
                    <a:pt x="52084" y="17199"/>
                  </a:cubicBezTo>
                  <a:cubicBezTo>
                    <a:pt x="52073" y="16554"/>
                    <a:pt x="51946" y="15923"/>
                    <a:pt x="51857" y="15287"/>
                  </a:cubicBezTo>
                  <a:cubicBezTo>
                    <a:pt x="51741" y="14464"/>
                    <a:pt x="51621" y="13642"/>
                    <a:pt x="51448" y="12830"/>
                  </a:cubicBezTo>
                  <a:cubicBezTo>
                    <a:pt x="51007" y="10772"/>
                    <a:pt x="50424" y="8757"/>
                    <a:pt x="49597" y="6820"/>
                  </a:cubicBezTo>
                  <a:cubicBezTo>
                    <a:pt x="49364" y="6274"/>
                    <a:pt x="49044" y="5774"/>
                    <a:pt x="48745" y="5265"/>
                  </a:cubicBezTo>
                  <a:cubicBezTo>
                    <a:pt x="48514" y="4873"/>
                    <a:pt x="48264" y="4494"/>
                    <a:pt x="48019" y="4111"/>
                  </a:cubicBezTo>
                  <a:cubicBezTo>
                    <a:pt x="47820" y="3799"/>
                    <a:pt x="47597" y="3505"/>
                    <a:pt x="47326" y="3251"/>
                  </a:cubicBezTo>
                  <a:cubicBezTo>
                    <a:pt x="47290" y="3218"/>
                    <a:pt x="47241" y="3191"/>
                    <a:pt x="47247" y="3114"/>
                  </a:cubicBezTo>
                  <a:cubicBezTo>
                    <a:pt x="47422" y="3015"/>
                    <a:pt x="47624" y="2976"/>
                    <a:pt x="47821" y="2940"/>
                  </a:cubicBezTo>
                  <a:cubicBezTo>
                    <a:pt x="48295" y="2851"/>
                    <a:pt x="48769" y="2807"/>
                    <a:pt x="49243" y="2807"/>
                  </a:cubicBezTo>
                  <a:close/>
                  <a:moveTo>
                    <a:pt x="46861" y="3214"/>
                  </a:moveTo>
                  <a:cubicBezTo>
                    <a:pt x="46953" y="3214"/>
                    <a:pt x="47029" y="3260"/>
                    <a:pt x="47110" y="3353"/>
                  </a:cubicBezTo>
                  <a:cubicBezTo>
                    <a:pt x="47422" y="3712"/>
                    <a:pt x="47688" y="4100"/>
                    <a:pt x="47931" y="4504"/>
                  </a:cubicBezTo>
                  <a:cubicBezTo>
                    <a:pt x="48224" y="4989"/>
                    <a:pt x="48508" y="5478"/>
                    <a:pt x="48798" y="5964"/>
                  </a:cubicBezTo>
                  <a:cubicBezTo>
                    <a:pt x="49408" y="6990"/>
                    <a:pt x="49790" y="8109"/>
                    <a:pt x="50156" y="9236"/>
                  </a:cubicBezTo>
                  <a:cubicBezTo>
                    <a:pt x="50650" y="10755"/>
                    <a:pt x="51050" y="12298"/>
                    <a:pt x="51313" y="13872"/>
                  </a:cubicBezTo>
                  <a:cubicBezTo>
                    <a:pt x="51520" y="15114"/>
                    <a:pt x="51747" y="16353"/>
                    <a:pt x="51810" y="17615"/>
                  </a:cubicBezTo>
                  <a:cubicBezTo>
                    <a:pt x="51830" y="18017"/>
                    <a:pt x="51897" y="18418"/>
                    <a:pt x="51922" y="18820"/>
                  </a:cubicBezTo>
                  <a:cubicBezTo>
                    <a:pt x="51962" y="19443"/>
                    <a:pt x="52000" y="20070"/>
                    <a:pt x="52014" y="20694"/>
                  </a:cubicBezTo>
                  <a:cubicBezTo>
                    <a:pt x="52051" y="22520"/>
                    <a:pt x="52119" y="24348"/>
                    <a:pt x="52057" y="26174"/>
                  </a:cubicBezTo>
                  <a:cubicBezTo>
                    <a:pt x="52024" y="27200"/>
                    <a:pt x="51917" y="28226"/>
                    <a:pt x="51843" y="29252"/>
                  </a:cubicBezTo>
                  <a:cubicBezTo>
                    <a:pt x="51795" y="29953"/>
                    <a:pt x="51723" y="30653"/>
                    <a:pt x="51603" y="31344"/>
                  </a:cubicBezTo>
                  <a:cubicBezTo>
                    <a:pt x="51456" y="32175"/>
                    <a:pt x="51418" y="33014"/>
                    <a:pt x="51344" y="33850"/>
                  </a:cubicBezTo>
                  <a:cubicBezTo>
                    <a:pt x="51290" y="34473"/>
                    <a:pt x="51188" y="35090"/>
                    <a:pt x="51085" y="35709"/>
                  </a:cubicBezTo>
                  <a:cubicBezTo>
                    <a:pt x="50875" y="36977"/>
                    <a:pt x="50665" y="38245"/>
                    <a:pt x="50425" y="39509"/>
                  </a:cubicBezTo>
                  <a:cubicBezTo>
                    <a:pt x="50377" y="39761"/>
                    <a:pt x="50319" y="40011"/>
                    <a:pt x="50271" y="40264"/>
                  </a:cubicBezTo>
                  <a:cubicBezTo>
                    <a:pt x="50257" y="40342"/>
                    <a:pt x="50227" y="40404"/>
                    <a:pt x="50169" y="40462"/>
                  </a:cubicBezTo>
                  <a:cubicBezTo>
                    <a:pt x="49523" y="41102"/>
                    <a:pt x="49028" y="41851"/>
                    <a:pt x="48620" y="42658"/>
                  </a:cubicBezTo>
                  <a:cubicBezTo>
                    <a:pt x="48348" y="43193"/>
                    <a:pt x="48087" y="43733"/>
                    <a:pt x="47779" y="44249"/>
                  </a:cubicBezTo>
                  <a:cubicBezTo>
                    <a:pt x="47541" y="44649"/>
                    <a:pt x="47263" y="45017"/>
                    <a:pt x="46940" y="45350"/>
                  </a:cubicBezTo>
                  <a:cubicBezTo>
                    <a:pt x="46903" y="45387"/>
                    <a:pt x="46876" y="45447"/>
                    <a:pt x="46802" y="45447"/>
                  </a:cubicBezTo>
                  <a:cubicBezTo>
                    <a:pt x="46799" y="45447"/>
                    <a:pt x="46795" y="45447"/>
                    <a:pt x="46791" y="45447"/>
                  </a:cubicBezTo>
                  <a:cubicBezTo>
                    <a:pt x="46791" y="45116"/>
                    <a:pt x="46783" y="44784"/>
                    <a:pt x="46792" y="44454"/>
                  </a:cubicBezTo>
                  <a:cubicBezTo>
                    <a:pt x="46821" y="43477"/>
                    <a:pt x="46880" y="42501"/>
                    <a:pt x="46884" y="41523"/>
                  </a:cubicBezTo>
                  <a:cubicBezTo>
                    <a:pt x="46896" y="38701"/>
                    <a:pt x="46923" y="35879"/>
                    <a:pt x="46934" y="33058"/>
                  </a:cubicBezTo>
                  <a:cubicBezTo>
                    <a:pt x="46939" y="32046"/>
                    <a:pt x="46949" y="31035"/>
                    <a:pt x="46961" y="30022"/>
                  </a:cubicBezTo>
                  <a:cubicBezTo>
                    <a:pt x="46966" y="29189"/>
                    <a:pt x="46929" y="28356"/>
                    <a:pt x="46937" y="27525"/>
                  </a:cubicBezTo>
                  <a:cubicBezTo>
                    <a:pt x="46948" y="26248"/>
                    <a:pt x="46995" y="24969"/>
                    <a:pt x="46960" y="23692"/>
                  </a:cubicBezTo>
                  <a:cubicBezTo>
                    <a:pt x="46927" y="22483"/>
                    <a:pt x="46984" y="21274"/>
                    <a:pt x="46953" y="20066"/>
                  </a:cubicBezTo>
                  <a:cubicBezTo>
                    <a:pt x="46905" y="18264"/>
                    <a:pt x="46944" y="16463"/>
                    <a:pt x="46853" y="14663"/>
                  </a:cubicBezTo>
                  <a:cubicBezTo>
                    <a:pt x="46814" y="13892"/>
                    <a:pt x="46838" y="13119"/>
                    <a:pt x="46812" y="12348"/>
                  </a:cubicBezTo>
                  <a:cubicBezTo>
                    <a:pt x="46783" y="11416"/>
                    <a:pt x="46811" y="10477"/>
                    <a:pt x="46662" y="9551"/>
                  </a:cubicBezTo>
                  <a:cubicBezTo>
                    <a:pt x="46591" y="9107"/>
                    <a:pt x="46471" y="8679"/>
                    <a:pt x="46267" y="8279"/>
                  </a:cubicBezTo>
                  <a:cubicBezTo>
                    <a:pt x="45955" y="7666"/>
                    <a:pt x="45433" y="7315"/>
                    <a:pt x="44783" y="7145"/>
                  </a:cubicBezTo>
                  <a:cubicBezTo>
                    <a:pt x="44176" y="6986"/>
                    <a:pt x="43550" y="6926"/>
                    <a:pt x="42927" y="6897"/>
                  </a:cubicBezTo>
                  <a:cubicBezTo>
                    <a:pt x="42253" y="6869"/>
                    <a:pt x="41583" y="6792"/>
                    <a:pt x="40896" y="6792"/>
                  </a:cubicBezTo>
                  <a:cubicBezTo>
                    <a:pt x="40789" y="6792"/>
                    <a:pt x="40682" y="6794"/>
                    <a:pt x="40574" y="6798"/>
                  </a:cubicBezTo>
                  <a:cubicBezTo>
                    <a:pt x="40609" y="6703"/>
                    <a:pt x="40677" y="6678"/>
                    <a:pt x="40729" y="6641"/>
                  </a:cubicBezTo>
                  <a:cubicBezTo>
                    <a:pt x="41885" y="5780"/>
                    <a:pt x="43110" y="5022"/>
                    <a:pt x="44326" y="4248"/>
                  </a:cubicBezTo>
                  <a:cubicBezTo>
                    <a:pt x="44756" y="3976"/>
                    <a:pt x="45225" y="3786"/>
                    <a:pt x="45694" y="3598"/>
                  </a:cubicBezTo>
                  <a:cubicBezTo>
                    <a:pt x="46028" y="3464"/>
                    <a:pt x="46378" y="3369"/>
                    <a:pt x="46714" y="3245"/>
                  </a:cubicBezTo>
                  <a:cubicBezTo>
                    <a:pt x="46769" y="3225"/>
                    <a:pt x="46817" y="3214"/>
                    <a:pt x="46861" y="3214"/>
                  </a:cubicBezTo>
                  <a:close/>
                  <a:moveTo>
                    <a:pt x="52921" y="40594"/>
                  </a:moveTo>
                  <a:cubicBezTo>
                    <a:pt x="53129" y="40686"/>
                    <a:pt x="53275" y="40829"/>
                    <a:pt x="53317" y="41056"/>
                  </a:cubicBezTo>
                  <a:cubicBezTo>
                    <a:pt x="53369" y="41335"/>
                    <a:pt x="53384" y="41617"/>
                    <a:pt x="53312" y="41897"/>
                  </a:cubicBezTo>
                  <a:cubicBezTo>
                    <a:pt x="53091" y="42754"/>
                    <a:pt x="52837" y="43600"/>
                    <a:pt x="52426" y="44387"/>
                  </a:cubicBezTo>
                  <a:cubicBezTo>
                    <a:pt x="52200" y="44820"/>
                    <a:pt x="51935" y="45232"/>
                    <a:pt x="51619" y="45607"/>
                  </a:cubicBezTo>
                  <a:cubicBezTo>
                    <a:pt x="50370" y="47089"/>
                    <a:pt x="49174" y="48615"/>
                    <a:pt x="47907" y="50080"/>
                  </a:cubicBezTo>
                  <a:cubicBezTo>
                    <a:pt x="47374" y="50696"/>
                    <a:pt x="46820" y="51293"/>
                    <a:pt x="46218" y="51845"/>
                  </a:cubicBezTo>
                  <a:cubicBezTo>
                    <a:pt x="46008" y="52038"/>
                    <a:pt x="45780" y="52202"/>
                    <a:pt x="45529" y="52337"/>
                  </a:cubicBezTo>
                  <a:cubicBezTo>
                    <a:pt x="45264" y="52481"/>
                    <a:pt x="44992" y="52588"/>
                    <a:pt x="44691" y="52588"/>
                  </a:cubicBezTo>
                  <a:cubicBezTo>
                    <a:pt x="44634" y="52588"/>
                    <a:pt x="44576" y="52584"/>
                    <a:pt x="44517" y="52576"/>
                  </a:cubicBezTo>
                  <a:cubicBezTo>
                    <a:pt x="44521" y="52498"/>
                    <a:pt x="44594" y="52473"/>
                    <a:pt x="44641" y="52431"/>
                  </a:cubicBezTo>
                  <a:cubicBezTo>
                    <a:pt x="45290" y="51847"/>
                    <a:pt x="45702" y="51112"/>
                    <a:pt x="45987" y="50300"/>
                  </a:cubicBezTo>
                  <a:cubicBezTo>
                    <a:pt x="46311" y="49375"/>
                    <a:pt x="46506" y="48419"/>
                    <a:pt x="46620" y="47446"/>
                  </a:cubicBezTo>
                  <a:cubicBezTo>
                    <a:pt x="46673" y="46995"/>
                    <a:pt x="46720" y="46543"/>
                    <a:pt x="46746" y="46089"/>
                  </a:cubicBezTo>
                  <a:cubicBezTo>
                    <a:pt x="46754" y="45943"/>
                    <a:pt x="46799" y="45834"/>
                    <a:pt x="46903" y="45729"/>
                  </a:cubicBezTo>
                  <a:cubicBezTo>
                    <a:pt x="47355" y="45270"/>
                    <a:pt x="47769" y="44779"/>
                    <a:pt x="48092" y="44217"/>
                  </a:cubicBezTo>
                  <a:cubicBezTo>
                    <a:pt x="48336" y="43791"/>
                    <a:pt x="48543" y="43350"/>
                    <a:pt x="48763" y="42913"/>
                  </a:cubicBezTo>
                  <a:cubicBezTo>
                    <a:pt x="49107" y="42236"/>
                    <a:pt x="49540" y="41622"/>
                    <a:pt x="49995" y="41018"/>
                  </a:cubicBezTo>
                  <a:cubicBezTo>
                    <a:pt x="50015" y="40990"/>
                    <a:pt x="50031" y="40959"/>
                    <a:pt x="50050" y="40931"/>
                  </a:cubicBezTo>
                  <a:cubicBezTo>
                    <a:pt x="50067" y="40940"/>
                    <a:pt x="50083" y="40947"/>
                    <a:pt x="50100" y="40956"/>
                  </a:cubicBezTo>
                  <a:cubicBezTo>
                    <a:pt x="50009" y="41356"/>
                    <a:pt x="49913" y="41755"/>
                    <a:pt x="49833" y="42156"/>
                  </a:cubicBezTo>
                  <a:cubicBezTo>
                    <a:pt x="49794" y="42347"/>
                    <a:pt x="49741" y="42541"/>
                    <a:pt x="49745" y="42740"/>
                  </a:cubicBezTo>
                  <a:cubicBezTo>
                    <a:pt x="49747" y="42937"/>
                    <a:pt x="49804" y="43009"/>
                    <a:pt x="49996" y="43028"/>
                  </a:cubicBezTo>
                  <a:cubicBezTo>
                    <a:pt x="50533" y="43085"/>
                    <a:pt x="51070" y="43129"/>
                    <a:pt x="51610" y="43142"/>
                  </a:cubicBezTo>
                  <a:cubicBezTo>
                    <a:pt x="51617" y="43142"/>
                    <a:pt x="51623" y="43142"/>
                    <a:pt x="51629" y="43142"/>
                  </a:cubicBezTo>
                  <a:cubicBezTo>
                    <a:pt x="51836" y="43142"/>
                    <a:pt x="51962" y="43053"/>
                    <a:pt x="52054" y="42867"/>
                  </a:cubicBezTo>
                  <a:cubicBezTo>
                    <a:pt x="52359" y="42250"/>
                    <a:pt x="52613" y="41613"/>
                    <a:pt x="52790" y="40948"/>
                  </a:cubicBezTo>
                  <a:cubicBezTo>
                    <a:pt x="52821" y="40835"/>
                    <a:pt x="52836" y="40712"/>
                    <a:pt x="52921" y="40594"/>
                  </a:cubicBezTo>
                  <a:close/>
                  <a:moveTo>
                    <a:pt x="43107" y="8226"/>
                  </a:moveTo>
                  <a:cubicBezTo>
                    <a:pt x="43265" y="8226"/>
                    <a:pt x="43424" y="8239"/>
                    <a:pt x="43582" y="8273"/>
                  </a:cubicBezTo>
                  <a:cubicBezTo>
                    <a:pt x="44146" y="8391"/>
                    <a:pt x="44585" y="8684"/>
                    <a:pt x="44894" y="9182"/>
                  </a:cubicBezTo>
                  <a:cubicBezTo>
                    <a:pt x="45186" y="9654"/>
                    <a:pt x="45250" y="10175"/>
                    <a:pt x="45275" y="10708"/>
                  </a:cubicBezTo>
                  <a:cubicBezTo>
                    <a:pt x="45330" y="11847"/>
                    <a:pt x="45290" y="12986"/>
                    <a:pt x="45338" y="14125"/>
                  </a:cubicBezTo>
                  <a:cubicBezTo>
                    <a:pt x="45374" y="14965"/>
                    <a:pt x="45352" y="15806"/>
                    <a:pt x="45383" y="16645"/>
                  </a:cubicBezTo>
                  <a:cubicBezTo>
                    <a:pt x="45429" y="17913"/>
                    <a:pt x="45438" y="19184"/>
                    <a:pt x="45402" y="20452"/>
                  </a:cubicBezTo>
                  <a:cubicBezTo>
                    <a:pt x="45384" y="21138"/>
                    <a:pt x="45427" y="21822"/>
                    <a:pt x="45415" y="22508"/>
                  </a:cubicBezTo>
                  <a:cubicBezTo>
                    <a:pt x="45394" y="23665"/>
                    <a:pt x="45390" y="24822"/>
                    <a:pt x="45369" y="25978"/>
                  </a:cubicBezTo>
                  <a:cubicBezTo>
                    <a:pt x="45362" y="26460"/>
                    <a:pt x="45396" y="26939"/>
                    <a:pt x="45411" y="27417"/>
                  </a:cubicBezTo>
                  <a:cubicBezTo>
                    <a:pt x="45436" y="28265"/>
                    <a:pt x="45395" y="29115"/>
                    <a:pt x="45383" y="29963"/>
                  </a:cubicBezTo>
                  <a:cubicBezTo>
                    <a:pt x="45374" y="30580"/>
                    <a:pt x="45392" y="31197"/>
                    <a:pt x="45400" y="31815"/>
                  </a:cubicBezTo>
                  <a:cubicBezTo>
                    <a:pt x="45411" y="32664"/>
                    <a:pt x="45365" y="33513"/>
                    <a:pt x="45342" y="34361"/>
                  </a:cubicBezTo>
                  <a:cubicBezTo>
                    <a:pt x="45326" y="34908"/>
                    <a:pt x="45311" y="35457"/>
                    <a:pt x="45320" y="36006"/>
                  </a:cubicBezTo>
                  <a:cubicBezTo>
                    <a:pt x="45333" y="36745"/>
                    <a:pt x="45349" y="37483"/>
                    <a:pt x="45307" y="38219"/>
                  </a:cubicBezTo>
                  <a:cubicBezTo>
                    <a:pt x="45259" y="39052"/>
                    <a:pt x="45277" y="39883"/>
                    <a:pt x="45290" y="40714"/>
                  </a:cubicBezTo>
                  <a:cubicBezTo>
                    <a:pt x="45296" y="41160"/>
                    <a:pt x="45315" y="41606"/>
                    <a:pt x="45309" y="42052"/>
                  </a:cubicBezTo>
                  <a:cubicBezTo>
                    <a:pt x="45295" y="43004"/>
                    <a:pt x="45285" y="43956"/>
                    <a:pt x="45253" y="44906"/>
                  </a:cubicBezTo>
                  <a:cubicBezTo>
                    <a:pt x="45224" y="45797"/>
                    <a:pt x="45189" y="46688"/>
                    <a:pt x="45057" y="47571"/>
                  </a:cubicBezTo>
                  <a:cubicBezTo>
                    <a:pt x="44970" y="48155"/>
                    <a:pt x="44906" y="48745"/>
                    <a:pt x="44756" y="49318"/>
                  </a:cubicBezTo>
                  <a:cubicBezTo>
                    <a:pt x="44614" y="49856"/>
                    <a:pt x="44392" y="50350"/>
                    <a:pt x="44025" y="50774"/>
                  </a:cubicBezTo>
                  <a:cubicBezTo>
                    <a:pt x="43836" y="50994"/>
                    <a:pt x="43609" y="51156"/>
                    <a:pt x="43362" y="51295"/>
                  </a:cubicBezTo>
                  <a:cubicBezTo>
                    <a:pt x="43018" y="51491"/>
                    <a:pt x="42665" y="51662"/>
                    <a:pt x="42284" y="51773"/>
                  </a:cubicBezTo>
                  <a:cubicBezTo>
                    <a:pt x="41666" y="52074"/>
                    <a:pt x="41023" y="52310"/>
                    <a:pt x="40375" y="52537"/>
                  </a:cubicBezTo>
                  <a:cubicBezTo>
                    <a:pt x="39056" y="52996"/>
                    <a:pt x="37702" y="53336"/>
                    <a:pt x="36345" y="53666"/>
                  </a:cubicBezTo>
                  <a:cubicBezTo>
                    <a:pt x="35487" y="53876"/>
                    <a:pt x="34627" y="54071"/>
                    <a:pt x="33766" y="54260"/>
                  </a:cubicBezTo>
                  <a:cubicBezTo>
                    <a:pt x="33357" y="54350"/>
                    <a:pt x="32941" y="54410"/>
                    <a:pt x="32526" y="54478"/>
                  </a:cubicBezTo>
                  <a:cubicBezTo>
                    <a:pt x="32430" y="54494"/>
                    <a:pt x="32333" y="54503"/>
                    <a:pt x="32235" y="54503"/>
                  </a:cubicBezTo>
                  <a:cubicBezTo>
                    <a:pt x="32144" y="54503"/>
                    <a:pt x="32053" y="54495"/>
                    <a:pt x="31963" y="54477"/>
                  </a:cubicBezTo>
                  <a:cubicBezTo>
                    <a:pt x="31783" y="54441"/>
                    <a:pt x="31782" y="54431"/>
                    <a:pt x="31861" y="54240"/>
                  </a:cubicBezTo>
                  <a:cubicBezTo>
                    <a:pt x="31875" y="54165"/>
                    <a:pt x="31905" y="54095"/>
                    <a:pt x="31951" y="54032"/>
                  </a:cubicBezTo>
                  <a:cubicBezTo>
                    <a:pt x="31976" y="53868"/>
                    <a:pt x="32050" y="53720"/>
                    <a:pt x="32108" y="53568"/>
                  </a:cubicBezTo>
                  <a:cubicBezTo>
                    <a:pt x="32130" y="53467"/>
                    <a:pt x="32153" y="53363"/>
                    <a:pt x="32176" y="53261"/>
                  </a:cubicBezTo>
                  <a:cubicBezTo>
                    <a:pt x="32228" y="52784"/>
                    <a:pt x="32292" y="52303"/>
                    <a:pt x="32245" y="51826"/>
                  </a:cubicBezTo>
                  <a:cubicBezTo>
                    <a:pt x="32196" y="51323"/>
                    <a:pt x="32214" y="50817"/>
                    <a:pt x="32178" y="50313"/>
                  </a:cubicBezTo>
                  <a:cubicBezTo>
                    <a:pt x="32164" y="50099"/>
                    <a:pt x="32156" y="49884"/>
                    <a:pt x="32149" y="49671"/>
                  </a:cubicBezTo>
                  <a:cubicBezTo>
                    <a:pt x="32084" y="47897"/>
                    <a:pt x="32048" y="46122"/>
                    <a:pt x="32022" y="44347"/>
                  </a:cubicBezTo>
                  <a:cubicBezTo>
                    <a:pt x="32004" y="43001"/>
                    <a:pt x="31996" y="41654"/>
                    <a:pt x="32008" y="40308"/>
                  </a:cubicBezTo>
                  <a:cubicBezTo>
                    <a:pt x="32016" y="39306"/>
                    <a:pt x="32058" y="38302"/>
                    <a:pt x="32109" y="37301"/>
                  </a:cubicBezTo>
                  <a:cubicBezTo>
                    <a:pt x="32151" y="36497"/>
                    <a:pt x="32202" y="35692"/>
                    <a:pt x="32261" y="34890"/>
                  </a:cubicBezTo>
                  <a:cubicBezTo>
                    <a:pt x="32337" y="33822"/>
                    <a:pt x="32458" y="32758"/>
                    <a:pt x="32545" y="31691"/>
                  </a:cubicBezTo>
                  <a:cubicBezTo>
                    <a:pt x="32646" y="30454"/>
                    <a:pt x="32818" y="29223"/>
                    <a:pt x="32980" y="27993"/>
                  </a:cubicBezTo>
                  <a:cubicBezTo>
                    <a:pt x="33061" y="27374"/>
                    <a:pt x="33208" y="26764"/>
                    <a:pt x="33326" y="26150"/>
                  </a:cubicBezTo>
                  <a:cubicBezTo>
                    <a:pt x="33476" y="25368"/>
                    <a:pt x="33600" y="24581"/>
                    <a:pt x="33798" y="23807"/>
                  </a:cubicBezTo>
                  <a:cubicBezTo>
                    <a:pt x="33887" y="23461"/>
                    <a:pt x="33965" y="23109"/>
                    <a:pt x="34096" y="22773"/>
                  </a:cubicBezTo>
                  <a:cubicBezTo>
                    <a:pt x="34123" y="22563"/>
                    <a:pt x="34169" y="22359"/>
                    <a:pt x="34251" y="22164"/>
                  </a:cubicBezTo>
                  <a:cubicBezTo>
                    <a:pt x="34298" y="21822"/>
                    <a:pt x="34410" y="21498"/>
                    <a:pt x="34508" y="21171"/>
                  </a:cubicBezTo>
                  <a:cubicBezTo>
                    <a:pt x="34848" y="20039"/>
                    <a:pt x="35113" y="18885"/>
                    <a:pt x="35489" y="17763"/>
                  </a:cubicBezTo>
                  <a:cubicBezTo>
                    <a:pt x="35692" y="17155"/>
                    <a:pt x="35894" y="16544"/>
                    <a:pt x="36129" y="15947"/>
                  </a:cubicBezTo>
                  <a:cubicBezTo>
                    <a:pt x="36230" y="15699"/>
                    <a:pt x="36325" y="15448"/>
                    <a:pt x="36459" y="15215"/>
                  </a:cubicBezTo>
                  <a:cubicBezTo>
                    <a:pt x="36518" y="15000"/>
                    <a:pt x="36606" y="14796"/>
                    <a:pt x="36699" y="14596"/>
                  </a:cubicBezTo>
                  <a:cubicBezTo>
                    <a:pt x="37246" y="13436"/>
                    <a:pt x="37859" y="12314"/>
                    <a:pt x="38587" y="11256"/>
                  </a:cubicBezTo>
                  <a:cubicBezTo>
                    <a:pt x="38625" y="11200"/>
                    <a:pt x="38675" y="11152"/>
                    <a:pt x="38719" y="11101"/>
                  </a:cubicBezTo>
                  <a:lnTo>
                    <a:pt x="38719" y="11099"/>
                  </a:lnTo>
                  <a:cubicBezTo>
                    <a:pt x="39102" y="10570"/>
                    <a:pt x="39533" y="10085"/>
                    <a:pt x="40021" y="9651"/>
                  </a:cubicBezTo>
                  <a:cubicBezTo>
                    <a:pt x="40232" y="9463"/>
                    <a:pt x="40450" y="9283"/>
                    <a:pt x="40656" y="9088"/>
                  </a:cubicBezTo>
                  <a:cubicBezTo>
                    <a:pt x="41178" y="8596"/>
                    <a:pt x="41817" y="8377"/>
                    <a:pt x="42509" y="8276"/>
                  </a:cubicBezTo>
                  <a:cubicBezTo>
                    <a:pt x="42708" y="8247"/>
                    <a:pt x="42908" y="8226"/>
                    <a:pt x="43107" y="8226"/>
                  </a:cubicBezTo>
                  <a:close/>
                  <a:moveTo>
                    <a:pt x="18755" y="6437"/>
                  </a:moveTo>
                  <a:cubicBezTo>
                    <a:pt x="19550" y="6437"/>
                    <a:pt x="20344" y="6457"/>
                    <a:pt x="21138" y="6480"/>
                  </a:cubicBezTo>
                  <a:cubicBezTo>
                    <a:pt x="22141" y="6508"/>
                    <a:pt x="23144" y="6543"/>
                    <a:pt x="24145" y="6611"/>
                  </a:cubicBezTo>
                  <a:cubicBezTo>
                    <a:pt x="24624" y="6643"/>
                    <a:pt x="25104" y="6656"/>
                    <a:pt x="25585" y="6672"/>
                  </a:cubicBezTo>
                  <a:cubicBezTo>
                    <a:pt x="26870" y="6714"/>
                    <a:pt x="28156" y="6744"/>
                    <a:pt x="29442" y="6799"/>
                  </a:cubicBezTo>
                  <a:cubicBezTo>
                    <a:pt x="31473" y="6888"/>
                    <a:pt x="33507" y="6912"/>
                    <a:pt x="35539" y="6962"/>
                  </a:cubicBezTo>
                  <a:cubicBezTo>
                    <a:pt x="37160" y="7000"/>
                    <a:pt x="38778" y="7085"/>
                    <a:pt x="40400" y="7119"/>
                  </a:cubicBezTo>
                  <a:cubicBezTo>
                    <a:pt x="41301" y="7138"/>
                    <a:pt x="42199" y="7198"/>
                    <a:pt x="43098" y="7247"/>
                  </a:cubicBezTo>
                  <a:cubicBezTo>
                    <a:pt x="43619" y="7276"/>
                    <a:pt x="44140" y="7340"/>
                    <a:pt x="44650" y="7458"/>
                  </a:cubicBezTo>
                  <a:cubicBezTo>
                    <a:pt x="45289" y="7606"/>
                    <a:pt x="45727" y="7962"/>
                    <a:pt x="45989" y="8577"/>
                  </a:cubicBezTo>
                  <a:cubicBezTo>
                    <a:pt x="46300" y="9311"/>
                    <a:pt x="46417" y="10076"/>
                    <a:pt x="46439" y="10859"/>
                  </a:cubicBezTo>
                  <a:cubicBezTo>
                    <a:pt x="46476" y="12292"/>
                    <a:pt x="46476" y="13725"/>
                    <a:pt x="46521" y="15157"/>
                  </a:cubicBezTo>
                  <a:cubicBezTo>
                    <a:pt x="46560" y="16375"/>
                    <a:pt x="46558" y="17592"/>
                    <a:pt x="46573" y="18810"/>
                  </a:cubicBezTo>
                  <a:cubicBezTo>
                    <a:pt x="46609" y="21838"/>
                    <a:pt x="46626" y="24866"/>
                    <a:pt x="46604" y="27893"/>
                  </a:cubicBezTo>
                  <a:cubicBezTo>
                    <a:pt x="46593" y="29291"/>
                    <a:pt x="46599" y="30690"/>
                    <a:pt x="46583" y="32088"/>
                  </a:cubicBezTo>
                  <a:cubicBezTo>
                    <a:pt x="46557" y="34413"/>
                    <a:pt x="46567" y="36737"/>
                    <a:pt x="46537" y="39061"/>
                  </a:cubicBezTo>
                  <a:cubicBezTo>
                    <a:pt x="46523" y="40159"/>
                    <a:pt x="46539" y="41258"/>
                    <a:pt x="46491" y="42354"/>
                  </a:cubicBezTo>
                  <a:cubicBezTo>
                    <a:pt x="46430" y="43724"/>
                    <a:pt x="46435" y="45099"/>
                    <a:pt x="46352" y="46468"/>
                  </a:cubicBezTo>
                  <a:cubicBezTo>
                    <a:pt x="46274" y="47722"/>
                    <a:pt x="46067" y="48953"/>
                    <a:pt x="45631" y="50140"/>
                  </a:cubicBezTo>
                  <a:cubicBezTo>
                    <a:pt x="45432" y="50682"/>
                    <a:pt x="45182" y="51202"/>
                    <a:pt x="44845" y="51669"/>
                  </a:cubicBezTo>
                  <a:cubicBezTo>
                    <a:pt x="44278" y="52456"/>
                    <a:pt x="43516" y="52916"/>
                    <a:pt x="42524" y="52951"/>
                  </a:cubicBezTo>
                  <a:cubicBezTo>
                    <a:pt x="42317" y="52958"/>
                    <a:pt x="42109" y="52963"/>
                    <a:pt x="41902" y="52963"/>
                  </a:cubicBezTo>
                  <a:cubicBezTo>
                    <a:pt x="41604" y="52963"/>
                    <a:pt x="41306" y="52952"/>
                    <a:pt x="41008" y="52919"/>
                  </a:cubicBezTo>
                  <a:cubicBezTo>
                    <a:pt x="40918" y="52909"/>
                    <a:pt x="40827" y="52906"/>
                    <a:pt x="40736" y="52906"/>
                  </a:cubicBezTo>
                  <a:cubicBezTo>
                    <a:pt x="40582" y="52906"/>
                    <a:pt x="40428" y="52914"/>
                    <a:pt x="40274" y="52914"/>
                  </a:cubicBezTo>
                  <a:cubicBezTo>
                    <a:pt x="40272" y="52898"/>
                    <a:pt x="40268" y="52883"/>
                    <a:pt x="40266" y="52867"/>
                  </a:cubicBezTo>
                  <a:cubicBezTo>
                    <a:pt x="40335" y="52842"/>
                    <a:pt x="40402" y="52818"/>
                    <a:pt x="40471" y="52794"/>
                  </a:cubicBezTo>
                  <a:cubicBezTo>
                    <a:pt x="41245" y="52536"/>
                    <a:pt x="41995" y="52217"/>
                    <a:pt x="42755" y="51926"/>
                  </a:cubicBezTo>
                  <a:cubicBezTo>
                    <a:pt x="43126" y="51786"/>
                    <a:pt x="43479" y="51602"/>
                    <a:pt x="43801" y="51381"/>
                  </a:cubicBezTo>
                  <a:cubicBezTo>
                    <a:pt x="44225" y="51092"/>
                    <a:pt x="44542" y="50701"/>
                    <a:pt x="44767" y="50233"/>
                  </a:cubicBezTo>
                  <a:cubicBezTo>
                    <a:pt x="45073" y="49599"/>
                    <a:pt x="45214" y="48920"/>
                    <a:pt x="45322" y="48234"/>
                  </a:cubicBezTo>
                  <a:cubicBezTo>
                    <a:pt x="45585" y="46552"/>
                    <a:pt x="45605" y="44852"/>
                    <a:pt x="45636" y="43155"/>
                  </a:cubicBezTo>
                  <a:cubicBezTo>
                    <a:pt x="45661" y="41886"/>
                    <a:pt x="45642" y="40616"/>
                    <a:pt x="45626" y="39346"/>
                  </a:cubicBezTo>
                  <a:cubicBezTo>
                    <a:pt x="45619" y="38832"/>
                    <a:pt x="45650" y="38317"/>
                    <a:pt x="45673" y="37803"/>
                  </a:cubicBezTo>
                  <a:cubicBezTo>
                    <a:pt x="45719" y="36749"/>
                    <a:pt x="45653" y="35695"/>
                    <a:pt x="45679" y="34638"/>
                  </a:cubicBezTo>
                  <a:cubicBezTo>
                    <a:pt x="45696" y="33885"/>
                    <a:pt x="45709" y="33130"/>
                    <a:pt x="45711" y="32374"/>
                  </a:cubicBezTo>
                  <a:cubicBezTo>
                    <a:pt x="45714" y="31525"/>
                    <a:pt x="45698" y="30675"/>
                    <a:pt x="45700" y="29827"/>
                  </a:cubicBezTo>
                  <a:cubicBezTo>
                    <a:pt x="45707" y="27932"/>
                    <a:pt x="45726" y="26035"/>
                    <a:pt x="45730" y="24140"/>
                  </a:cubicBezTo>
                  <a:cubicBezTo>
                    <a:pt x="45733" y="21731"/>
                    <a:pt x="45742" y="19320"/>
                    <a:pt x="45717" y="16910"/>
                  </a:cubicBezTo>
                  <a:cubicBezTo>
                    <a:pt x="45707" y="15864"/>
                    <a:pt x="45699" y="14817"/>
                    <a:pt x="45645" y="13772"/>
                  </a:cubicBezTo>
                  <a:cubicBezTo>
                    <a:pt x="45622" y="13336"/>
                    <a:pt x="45650" y="12896"/>
                    <a:pt x="45619" y="12461"/>
                  </a:cubicBezTo>
                  <a:cubicBezTo>
                    <a:pt x="45572" y="11758"/>
                    <a:pt x="45625" y="11054"/>
                    <a:pt x="45571" y="10353"/>
                  </a:cubicBezTo>
                  <a:cubicBezTo>
                    <a:pt x="45542" y="9995"/>
                    <a:pt x="45482" y="9644"/>
                    <a:pt x="45329" y="9308"/>
                  </a:cubicBezTo>
                  <a:cubicBezTo>
                    <a:pt x="45070" y="8739"/>
                    <a:pt x="44632" y="8394"/>
                    <a:pt x="44067" y="8167"/>
                  </a:cubicBezTo>
                  <a:cubicBezTo>
                    <a:pt x="43704" y="8020"/>
                    <a:pt x="43335" y="7970"/>
                    <a:pt x="42960" y="7970"/>
                  </a:cubicBezTo>
                  <a:cubicBezTo>
                    <a:pt x="42816" y="7970"/>
                    <a:pt x="42670" y="7978"/>
                    <a:pt x="42524" y="7990"/>
                  </a:cubicBezTo>
                  <a:cubicBezTo>
                    <a:pt x="41694" y="8059"/>
                    <a:pt x="40981" y="8394"/>
                    <a:pt x="40329" y="8907"/>
                  </a:cubicBezTo>
                  <a:cubicBezTo>
                    <a:pt x="39178" y="9815"/>
                    <a:pt x="38289" y="10931"/>
                    <a:pt x="37567" y="12195"/>
                  </a:cubicBezTo>
                  <a:cubicBezTo>
                    <a:pt x="36885" y="13389"/>
                    <a:pt x="36274" y="14617"/>
                    <a:pt x="35799" y="15906"/>
                  </a:cubicBezTo>
                  <a:cubicBezTo>
                    <a:pt x="35374" y="17064"/>
                    <a:pt x="34972" y="18230"/>
                    <a:pt x="34651" y="19424"/>
                  </a:cubicBezTo>
                  <a:cubicBezTo>
                    <a:pt x="34327" y="20634"/>
                    <a:pt x="33959" y="21828"/>
                    <a:pt x="33633" y="23038"/>
                  </a:cubicBezTo>
                  <a:cubicBezTo>
                    <a:pt x="33390" y="23940"/>
                    <a:pt x="33204" y="24855"/>
                    <a:pt x="33023" y="25772"/>
                  </a:cubicBezTo>
                  <a:cubicBezTo>
                    <a:pt x="32891" y="26435"/>
                    <a:pt x="32727" y="27094"/>
                    <a:pt x="32636" y="27765"/>
                  </a:cubicBezTo>
                  <a:cubicBezTo>
                    <a:pt x="32517" y="28648"/>
                    <a:pt x="32407" y="29533"/>
                    <a:pt x="32299" y="30418"/>
                  </a:cubicBezTo>
                  <a:cubicBezTo>
                    <a:pt x="32171" y="31455"/>
                    <a:pt x="32092" y="32499"/>
                    <a:pt x="32008" y="33541"/>
                  </a:cubicBezTo>
                  <a:cubicBezTo>
                    <a:pt x="31964" y="34088"/>
                    <a:pt x="31923" y="34636"/>
                    <a:pt x="31889" y="35183"/>
                  </a:cubicBezTo>
                  <a:cubicBezTo>
                    <a:pt x="31835" y="36030"/>
                    <a:pt x="31768" y="36877"/>
                    <a:pt x="31737" y="37726"/>
                  </a:cubicBezTo>
                  <a:cubicBezTo>
                    <a:pt x="31652" y="40126"/>
                    <a:pt x="31671" y="42527"/>
                    <a:pt x="31700" y="44930"/>
                  </a:cubicBezTo>
                  <a:cubicBezTo>
                    <a:pt x="31710" y="45727"/>
                    <a:pt x="31713" y="46524"/>
                    <a:pt x="31736" y="47322"/>
                  </a:cubicBezTo>
                  <a:cubicBezTo>
                    <a:pt x="31772" y="48514"/>
                    <a:pt x="31821" y="49706"/>
                    <a:pt x="31867" y="50895"/>
                  </a:cubicBezTo>
                  <a:cubicBezTo>
                    <a:pt x="31897" y="51709"/>
                    <a:pt x="31929" y="52526"/>
                    <a:pt x="31779" y="53334"/>
                  </a:cubicBezTo>
                  <a:cubicBezTo>
                    <a:pt x="31660" y="53975"/>
                    <a:pt x="31370" y="54520"/>
                    <a:pt x="30860" y="54952"/>
                  </a:cubicBezTo>
                  <a:cubicBezTo>
                    <a:pt x="30109" y="55586"/>
                    <a:pt x="29236" y="55858"/>
                    <a:pt x="28277" y="55884"/>
                  </a:cubicBezTo>
                  <a:cubicBezTo>
                    <a:pt x="27976" y="55892"/>
                    <a:pt x="27675" y="55897"/>
                    <a:pt x="27373" y="55897"/>
                  </a:cubicBezTo>
                  <a:cubicBezTo>
                    <a:pt x="26971" y="55897"/>
                    <a:pt x="26569" y="55888"/>
                    <a:pt x="26168" y="55869"/>
                  </a:cubicBezTo>
                  <a:cubicBezTo>
                    <a:pt x="25346" y="55831"/>
                    <a:pt x="24527" y="55749"/>
                    <a:pt x="23714" y="55610"/>
                  </a:cubicBezTo>
                  <a:cubicBezTo>
                    <a:pt x="23290" y="55538"/>
                    <a:pt x="22861" y="55536"/>
                    <a:pt x="22435" y="55484"/>
                  </a:cubicBezTo>
                  <a:cubicBezTo>
                    <a:pt x="21635" y="55385"/>
                    <a:pt x="20836" y="55286"/>
                    <a:pt x="20037" y="55190"/>
                  </a:cubicBezTo>
                  <a:cubicBezTo>
                    <a:pt x="19390" y="55113"/>
                    <a:pt x="18744" y="55041"/>
                    <a:pt x="18096" y="54969"/>
                  </a:cubicBezTo>
                  <a:cubicBezTo>
                    <a:pt x="16842" y="54831"/>
                    <a:pt x="15592" y="54665"/>
                    <a:pt x="14346" y="54480"/>
                  </a:cubicBezTo>
                  <a:cubicBezTo>
                    <a:pt x="13169" y="54304"/>
                    <a:pt x="11990" y="54134"/>
                    <a:pt x="10807" y="53986"/>
                  </a:cubicBezTo>
                  <a:cubicBezTo>
                    <a:pt x="9777" y="53858"/>
                    <a:pt x="8753" y="53699"/>
                    <a:pt x="7727" y="53550"/>
                  </a:cubicBezTo>
                  <a:cubicBezTo>
                    <a:pt x="6657" y="53394"/>
                    <a:pt x="5594" y="53201"/>
                    <a:pt x="4542" y="52957"/>
                  </a:cubicBezTo>
                  <a:cubicBezTo>
                    <a:pt x="4133" y="52862"/>
                    <a:pt x="3724" y="52759"/>
                    <a:pt x="3332" y="52608"/>
                  </a:cubicBezTo>
                  <a:cubicBezTo>
                    <a:pt x="2419" y="52259"/>
                    <a:pt x="1772" y="51631"/>
                    <a:pt x="1413" y="50717"/>
                  </a:cubicBezTo>
                  <a:cubicBezTo>
                    <a:pt x="1016" y="49708"/>
                    <a:pt x="754" y="48663"/>
                    <a:pt x="590" y="47591"/>
                  </a:cubicBezTo>
                  <a:cubicBezTo>
                    <a:pt x="451" y="46687"/>
                    <a:pt x="466" y="45777"/>
                    <a:pt x="449" y="44870"/>
                  </a:cubicBezTo>
                  <a:cubicBezTo>
                    <a:pt x="415" y="43171"/>
                    <a:pt x="423" y="41472"/>
                    <a:pt x="455" y="39775"/>
                  </a:cubicBezTo>
                  <a:cubicBezTo>
                    <a:pt x="482" y="38274"/>
                    <a:pt x="545" y="36774"/>
                    <a:pt x="652" y="35277"/>
                  </a:cubicBezTo>
                  <a:cubicBezTo>
                    <a:pt x="798" y="33233"/>
                    <a:pt x="1008" y="31195"/>
                    <a:pt x="1393" y="29179"/>
                  </a:cubicBezTo>
                  <a:cubicBezTo>
                    <a:pt x="1651" y="27832"/>
                    <a:pt x="1846" y="26475"/>
                    <a:pt x="2136" y="25132"/>
                  </a:cubicBezTo>
                  <a:cubicBezTo>
                    <a:pt x="2637" y="22802"/>
                    <a:pt x="3148" y="20475"/>
                    <a:pt x="3881" y="18204"/>
                  </a:cubicBezTo>
                  <a:cubicBezTo>
                    <a:pt x="4549" y="16139"/>
                    <a:pt x="5432" y="14173"/>
                    <a:pt x="6567" y="12321"/>
                  </a:cubicBezTo>
                  <a:cubicBezTo>
                    <a:pt x="7419" y="10928"/>
                    <a:pt x="8450" y="9684"/>
                    <a:pt x="9634" y="8567"/>
                  </a:cubicBezTo>
                  <a:cubicBezTo>
                    <a:pt x="10304" y="7934"/>
                    <a:pt x="11063" y="7416"/>
                    <a:pt x="11852" y="6946"/>
                  </a:cubicBezTo>
                  <a:cubicBezTo>
                    <a:pt x="12200" y="6739"/>
                    <a:pt x="12592" y="6678"/>
                    <a:pt x="12988" y="6644"/>
                  </a:cubicBezTo>
                  <a:cubicBezTo>
                    <a:pt x="14188" y="6538"/>
                    <a:pt x="15390" y="6466"/>
                    <a:pt x="16595" y="6466"/>
                  </a:cubicBezTo>
                  <a:cubicBezTo>
                    <a:pt x="16677" y="6466"/>
                    <a:pt x="16759" y="6467"/>
                    <a:pt x="16841" y="6467"/>
                  </a:cubicBezTo>
                  <a:cubicBezTo>
                    <a:pt x="16870" y="6468"/>
                    <a:pt x="16899" y="6468"/>
                    <a:pt x="16928" y="6468"/>
                  </a:cubicBezTo>
                  <a:cubicBezTo>
                    <a:pt x="17448" y="6468"/>
                    <a:pt x="17967" y="6442"/>
                    <a:pt x="18488" y="6438"/>
                  </a:cubicBezTo>
                  <a:cubicBezTo>
                    <a:pt x="18577" y="6437"/>
                    <a:pt x="18666" y="6437"/>
                    <a:pt x="18755" y="6437"/>
                  </a:cubicBezTo>
                  <a:close/>
                  <a:moveTo>
                    <a:pt x="27957" y="1"/>
                  </a:moveTo>
                  <a:cubicBezTo>
                    <a:pt x="27908" y="1"/>
                    <a:pt x="27855" y="13"/>
                    <a:pt x="27805" y="18"/>
                  </a:cubicBezTo>
                  <a:cubicBezTo>
                    <a:pt x="27386" y="59"/>
                    <a:pt x="26980" y="171"/>
                    <a:pt x="26567" y="249"/>
                  </a:cubicBezTo>
                  <a:cubicBezTo>
                    <a:pt x="25422" y="465"/>
                    <a:pt x="24281" y="703"/>
                    <a:pt x="23144" y="959"/>
                  </a:cubicBezTo>
                  <a:cubicBezTo>
                    <a:pt x="22568" y="1090"/>
                    <a:pt x="22079" y="1330"/>
                    <a:pt x="21777" y="1866"/>
                  </a:cubicBezTo>
                  <a:cubicBezTo>
                    <a:pt x="21661" y="2071"/>
                    <a:pt x="21597" y="2288"/>
                    <a:pt x="21592" y="2527"/>
                  </a:cubicBezTo>
                  <a:cubicBezTo>
                    <a:pt x="21575" y="3208"/>
                    <a:pt x="21740" y="3853"/>
                    <a:pt x="21957" y="4489"/>
                  </a:cubicBezTo>
                  <a:cubicBezTo>
                    <a:pt x="22121" y="4968"/>
                    <a:pt x="22260" y="5452"/>
                    <a:pt x="22337" y="5954"/>
                  </a:cubicBezTo>
                  <a:cubicBezTo>
                    <a:pt x="22369" y="6152"/>
                    <a:pt x="22373" y="6173"/>
                    <a:pt x="22205" y="6173"/>
                  </a:cubicBezTo>
                  <a:cubicBezTo>
                    <a:pt x="22185" y="6173"/>
                    <a:pt x="22163" y="6173"/>
                    <a:pt x="22137" y="6173"/>
                  </a:cubicBezTo>
                  <a:cubicBezTo>
                    <a:pt x="22095" y="6173"/>
                    <a:pt x="22050" y="6172"/>
                    <a:pt x="22008" y="6170"/>
                  </a:cubicBezTo>
                  <a:cubicBezTo>
                    <a:pt x="21194" y="6120"/>
                    <a:pt x="20379" y="6127"/>
                    <a:pt x="19565" y="6118"/>
                  </a:cubicBezTo>
                  <a:cubicBezTo>
                    <a:pt x="19417" y="6117"/>
                    <a:pt x="19270" y="6116"/>
                    <a:pt x="19123" y="6116"/>
                  </a:cubicBezTo>
                  <a:cubicBezTo>
                    <a:pt x="18069" y="6116"/>
                    <a:pt x="17016" y="6150"/>
                    <a:pt x="15963" y="6181"/>
                  </a:cubicBezTo>
                  <a:cubicBezTo>
                    <a:pt x="14927" y="6210"/>
                    <a:pt x="13894" y="6314"/>
                    <a:pt x="12856" y="6329"/>
                  </a:cubicBezTo>
                  <a:cubicBezTo>
                    <a:pt x="12494" y="6334"/>
                    <a:pt x="12147" y="6439"/>
                    <a:pt x="11826" y="6623"/>
                  </a:cubicBezTo>
                  <a:cubicBezTo>
                    <a:pt x="10959" y="7117"/>
                    <a:pt x="10158" y="7710"/>
                    <a:pt x="9418" y="8374"/>
                  </a:cubicBezTo>
                  <a:cubicBezTo>
                    <a:pt x="8626" y="9085"/>
                    <a:pt x="7911" y="9879"/>
                    <a:pt x="7293" y="10748"/>
                  </a:cubicBezTo>
                  <a:cubicBezTo>
                    <a:pt x="6308" y="12134"/>
                    <a:pt x="5441" y="13593"/>
                    <a:pt x="4717" y="15134"/>
                  </a:cubicBezTo>
                  <a:cubicBezTo>
                    <a:pt x="3877" y="16918"/>
                    <a:pt x="3274" y="18786"/>
                    <a:pt x="2811" y="20695"/>
                  </a:cubicBezTo>
                  <a:cubicBezTo>
                    <a:pt x="2227" y="23103"/>
                    <a:pt x="1663" y="25514"/>
                    <a:pt x="1242" y="27957"/>
                  </a:cubicBezTo>
                  <a:cubicBezTo>
                    <a:pt x="896" y="29960"/>
                    <a:pt x="525" y="31955"/>
                    <a:pt x="365" y="33984"/>
                  </a:cubicBezTo>
                  <a:cubicBezTo>
                    <a:pt x="240" y="35584"/>
                    <a:pt x="157" y="37185"/>
                    <a:pt x="96" y="38786"/>
                  </a:cubicBezTo>
                  <a:cubicBezTo>
                    <a:pt x="67" y="39558"/>
                    <a:pt x="91" y="40330"/>
                    <a:pt x="91" y="41102"/>
                  </a:cubicBezTo>
                  <a:cubicBezTo>
                    <a:pt x="25" y="42474"/>
                    <a:pt x="0" y="43847"/>
                    <a:pt x="31" y="45218"/>
                  </a:cubicBezTo>
                  <a:cubicBezTo>
                    <a:pt x="46" y="45913"/>
                    <a:pt x="58" y="46607"/>
                    <a:pt x="142" y="47298"/>
                  </a:cubicBezTo>
                  <a:cubicBezTo>
                    <a:pt x="275" y="48400"/>
                    <a:pt x="540" y="49475"/>
                    <a:pt x="914" y="50517"/>
                  </a:cubicBezTo>
                  <a:cubicBezTo>
                    <a:pt x="1338" y="51696"/>
                    <a:pt x="2132" y="52523"/>
                    <a:pt x="3327" y="52954"/>
                  </a:cubicBezTo>
                  <a:cubicBezTo>
                    <a:pt x="4120" y="53240"/>
                    <a:pt x="4932" y="53442"/>
                    <a:pt x="5764" y="53570"/>
                  </a:cubicBezTo>
                  <a:cubicBezTo>
                    <a:pt x="6653" y="53707"/>
                    <a:pt x="7540" y="53848"/>
                    <a:pt x="8431" y="53978"/>
                  </a:cubicBezTo>
                  <a:cubicBezTo>
                    <a:pt x="9228" y="54094"/>
                    <a:pt x="10027" y="54199"/>
                    <a:pt x="10825" y="54304"/>
                  </a:cubicBezTo>
                  <a:cubicBezTo>
                    <a:pt x="11292" y="54366"/>
                    <a:pt x="11761" y="54408"/>
                    <a:pt x="12228" y="54474"/>
                  </a:cubicBezTo>
                  <a:cubicBezTo>
                    <a:pt x="13195" y="54611"/>
                    <a:pt x="14159" y="54765"/>
                    <a:pt x="15126" y="54901"/>
                  </a:cubicBezTo>
                  <a:cubicBezTo>
                    <a:pt x="16085" y="55036"/>
                    <a:pt x="17048" y="55144"/>
                    <a:pt x="18004" y="55289"/>
                  </a:cubicBezTo>
                  <a:cubicBezTo>
                    <a:pt x="19462" y="55510"/>
                    <a:pt x="20935" y="55596"/>
                    <a:pt x="22395" y="55789"/>
                  </a:cubicBezTo>
                  <a:cubicBezTo>
                    <a:pt x="22819" y="55847"/>
                    <a:pt x="23249" y="55851"/>
                    <a:pt x="23675" y="55916"/>
                  </a:cubicBezTo>
                  <a:cubicBezTo>
                    <a:pt x="24651" y="56064"/>
                    <a:pt x="25630" y="56190"/>
                    <a:pt x="26621" y="56190"/>
                  </a:cubicBezTo>
                  <a:cubicBezTo>
                    <a:pt x="26696" y="56190"/>
                    <a:pt x="26771" y="56190"/>
                    <a:pt x="26846" y="56188"/>
                  </a:cubicBezTo>
                  <a:cubicBezTo>
                    <a:pt x="26868" y="56188"/>
                    <a:pt x="26889" y="56188"/>
                    <a:pt x="26911" y="56188"/>
                  </a:cubicBezTo>
                  <a:cubicBezTo>
                    <a:pt x="27081" y="56188"/>
                    <a:pt x="27250" y="56197"/>
                    <a:pt x="27419" y="56197"/>
                  </a:cubicBezTo>
                  <a:cubicBezTo>
                    <a:pt x="27434" y="56197"/>
                    <a:pt x="27449" y="56197"/>
                    <a:pt x="27463" y="56197"/>
                  </a:cubicBezTo>
                  <a:cubicBezTo>
                    <a:pt x="27547" y="56195"/>
                    <a:pt x="27631" y="56195"/>
                    <a:pt x="27715" y="56195"/>
                  </a:cubicBezTo>
                  <a:cubicBezTo>
                    <a:pt x="27841" y="56195"/>
                    <a:pt x="27968" y="56196"/>
                    <a:pt x="28094" y="56196"/>
                  </a:cubicBezTo>
                  <a:cubicBezTo>
                    <a:pt x="28423" y="56196"/>
                    <a:pt x="28751" y="56190"/>
                    <a:pt x="29081" y="56146"/>
                  </a:cubicBezTo>
                  <a:cubicBezTo>
                    <a:pt x="30114" y="56009"/>
                    <a:pt x="30944" y="55539"/>
                    <a:pt x="31570" y="54711"/>
                  </a:cubicBezTo>
                  <a:cubicBezTo>
                    <a:pt x="31610" y="54658"/>
                    <a:pt x="31647" y="54637"/>
                    <a:pt x="31688" y="54637"/>
                  </a:cubicBezTo>
                  <a:cubicBezTo>
                    <a:pt x="31718" y="54637"/>
                    <a:pt x="31750" y="54649"/>
                    <a:pt x="31787" y="54667"/>
                  </a:cubicBezTo>
                  <a:cubicBezTo>
                    <a:pt x="31969" y="54756"/>
                    <a:pt x="32158" y="54790"/>
                    <a:pt x="32354" y="54790"/>
                  </a:cubicBezTo>
                  <a:cubicBezTo>
                    <a:pt x="32423" y="54790"/>
                    <a:pt x="32493" y="54786"/>
                    <a:pt x="32564" y="54778"/>
                  </a:cubicBezTo>
                  <a:cubicBezTo>
                    <a:pt x="33067" y="54727"/>
                    <a:pt x="33564" y="54630"/>
                    <a:pt x="34057" y="54521"/>
                  </a:cubicBezTo>
                  <a:cubicBezTo>
                    <a:pt x="34709" y="54376"/>
                    <a:pt x="35357" y="54207"/>
                    <a:pt x="36007" y="54054"/>
                  </a:cubicBezTo>
                  <a:cubicBezTo>
                    <a:pt x="37158" y="53783"/>
                    <a:pt x="38306" y="53495"/>
                    <a:pt x="39432" y="53128"/>
                  </a:cubicBezTo>
                  <a:cubicBezTo>
                    <a:pt x="39585" y="53079"/>
                    <a:pt x="39735" y="53056"/>
                    <a:pt x="39887" y="53056"/>
                  </a:cubicBezTo>
                  <a:cubicBezTo>
                    <a:pt x="39953" y="53056"/>
                    <a:pt x="40020" y="53060"/>
                    <a:pt x="40088" y="53069"/>
                  </a:cubicBezTo>
                  <a:cubicBezTo>
                    <a:pt x="40754" y="53155"/>
                    <a:pt x="41422" y="53209"/>
                    <a:pt x="42093" y="53209"/>
                  </a:cubicBezTo>
                  <a:cubicBezTo>
                    <a:pt x="42211" y="53209"/>
                    <a:pt x="42329" y="53207"/>
                    <a:pt x="42448" y="53204"/>
                  </a:cubicBezTo>
                  <a:cubicBezTo>
                    <a:pt x="42969" y="53190"/>
                    <a:pt x="43469" y="53092"/>
                    <a:pt x="43940" y="52866"/>
                  </a:cubicBezTo>
                  <a:cubicBezTo>
                    <a:pt x="44000" y="52836"/>
                    <a:pt x="44057" y="52822"/>
                    <a:pt x="44120" y="52822"/>
                  </a:cubicBezTo>
                  <a:cubicBezTo>
                    <a:pt x="44140" y="52822"/>
                    <a:pt x="44161" y="52824"/>
                    <a:pt x="44183" y="52826"/>
                  </a:cubicBezTo>
                  <a:cubicBezTo>
                    <a:pt x="44308" y="52840"/>
                    <a:pt x="44431" y="52847"/>
                    <a:pt x="44553" y="52847"/>
                  </a:cubicBezTo>
                  <a:cubicBezTo>
                    <a:pt x="44975" y="52847"/>
                    <a:pt x="45379" y="52757"/>
                    <a:pt x="45763" y="52517"/>
                  </a:cubicBezTo>
                  <a:cubicBezTo>
                    <a:pt x="46220" y="52230"/>
                    <a:pt x="46620" y="51887"/>
                    <a:pt x="46979" y="51493"/>
                  </a:cubicBezTo>
                  <a:cubicBezTo>
                    <a:pt x="47426" y="51006"/>
                    <a:pt x="47865" y="50515"/>
                    <a:pt x="48296" y="50014"/>
                  </a:cubicBezTo>
                  <a:cubicBezTo>
                    <a:pt x="49476" y="48643"/>
                    <a:pt x="50661" y="47276"/>
                    <a:pt x="51813" y="45881"/>
                  </a:cubicBezTo>
                  <a:cubicBezTo>
                    <a:pt x="52180" y="45435"/>
                    <a:pt x="52486" y="44951"/>
                    <a:pt x="52749" y="44437"/>
                  </a:cubicBezTo>
                  <a:cubicBezTo>
                    <a:pt x="53131" y="43692"/>
                    <a:pt x="53353" y="42891"/>
                    <a:pt x="53579" y="42090"/>
                  </a:cubicBezTo>
                  <a:cubicBezTo>
                    <a:pt x="53668" y="41772"/>
                    <a:pt x="53664" y="41447"/>
                    <a:pt x="53644" y="41120"/>
                  </a:cubicBezTo>
                  <a:cubicBezTo>
                    <a:pt x="53621" y="40766"/>
                    <a:pt x="53423" y="40532"/>
                    <a:pt x="53158" y="40343"/>
                  </a:cubicBezTo>
                  <a:cubicBezTo>
                    <a:pt x="52989" y="40222"/>
                    <a:pt x="52981" y="40229"/>
                    <a:pt x="53030" y="40027"/>
                  </a:cubicBezTo>
                  <a:cubicBezTo>
                    <a:pt x="53333" y="38804"/>
                    <a:pt x="53610" y="37575"/>
                    <a:pt x="53840" y="36335"/>
                  </a:cubicBezTo>
                  <a:cubicBezTo>
                    <a:pt x="53984" y="35569"/>
                    <a:pt x="54147" y="34806"/>
                    <a:pt x="54232" y="34030"/>
                  </a:cubicBezTo>
                  <a:cubicBezTo>
                    <a:pt x="54337" y="33067"/>
                    <a:pt x="54481" y="32109"/>
                    <a:pt x="54617" y="31151"/>
                  </a:cubicBezTo>
                  <a:cubicBezTo>
                    <a:pt x="54787" y="29955"/>
                    <a:pt x="54957" y="28758"/>
                    <a:pt x="55093" y="27557"/>
                  </a:cubicBezTo>
                  <a:cubicBezTo>
                    <a:pt x="55250" y="26142"/>
                    <a:pt x="55313" y="24720"/>
                    <a:pt x="55402" y="23299"/>
                  </a:cubicBezTo>
                  <a:cubicBezTo>
                    <a:pt x="55461" y="22408"/>
                    <a:pt x="55450" y="21507"/>
                    <a:pt x="55447" y="20607"/>
                  </a:cubicBezTo>
                  <a:cubicBezTo>
                    <a:pt x="55445" y="19473"/>
                    <a:pt x="55435" y="18342"/>
                    <a:pt x="55393" y="17210"/>
                  </a:cubicBezTo>
                  <a:cubicBezTo>
                    <a:pt x="55344" y="15933"/>
                    <a:pt x="55250" y="14661"/>
                    <a:pt x="55114" y="13389"/>
                  </a:cubicBezTo>
                  <a:cubicBezTo>
                    <a:pt x="55010" y="12423"/>
                    <a:pt x="54869" y="11466"/>
                    <a:pt x="54620" y="10528"/>
                  </a:cubicBezTo>
                  <a:cubicBezTo>
                    <a:pt x="54360" y="9543"/>
                    <a:pt x="54066" y="8565"/>
                    <a:pt x="53787" y="7585"/>
                  </a:cubicBezTo>
                  <a:cubicBezTo>
                    <a:pt x="53553" y="6757"/>
                    <a:pt x="53206" y="5973"/>
                    <a:pt x="52913" y="5167"/>
                  </a:cubicBezTo>
                  <a:cubicBezTo>
                    <a:pt x="52637" y="4411"/>
                    <a:pt x="52271" y="3709"/>
                    <a:pt x="51818" y="3049"/>
                  </a:cubicBezTo>
                  <a:cubicBezTo>
                    <a:pt x="51532" y="2635"/>
                    <a:pt x="51190" y="2278"/>
                    <a:pt x="50754" y="2017"/>
                  </a:cubicBezTo>
                  <a:cubicBezTo>
                    <a:pt x="50149" y="1655"/>
                    <a:pt x="49516" y="1356"/>
                    <a:pt x="48850" y="1119"/>
                  </a:cubicBezTo>
                  <a:cubicBezTo>
                    <a:pt x="47779" y="739"/>
                    <a:pt x="46683" y="468"/>
                    <a:pt x="45558" y="318"/>
                  </a:cubicBezTo>
                  <a:cubicBezTo>
                    <a:pt x="45212" y="272"/>
                    <a:pt x="44866" y="244"/>
                    <a:pt x="44522" y="244"/>
                  </a:cubicBezTo>
                  <a:cubicBezTo>
                    <a:pt x="44050" y="244"/>
                    <a:pt x="43579" y="296"/>
                    <a:pt x="43109" y="422"/>
                  </a:cubicBezTo>
                  <a:cubicBezTo>
                    <a:pt x="42374" y="619"/>
                    <a:pt x="41685" y="922"/>
                    <a:pt x="41014" y="1267"/>
                  </a:cubicBezTo>
                  <a:cubicBezTo>
                    <a:pt x="39344" y="2124"/>
                    <a:pt x="37679" y="2994"/>
                    <a:pt x="36131" y="4065"/>
                  </a:cubicBezTo>
                  <a:cubicBezTo>
                    <a:pt x="36015" y="4146"/>
                    <a:pt x="35972" y="4189"/>
                    <a:pt x="35928" y="4189"/>
                  </a:cubicBezTo>
                  <a:cubicBezTo>
                    <a:pt x="35884" y="4189"/>
                    <a:pt x="35839" y="4146"/>
                    <a:pt x="35720" y="4053"/>
                  </a:cubicBezTo>
                  <a:cubicBezTo>
                    <a:pt x="34668" y="3236"/>
                    <a:pt x="33465" y="2846"/>
                    <a:pt x="32150" y="2752"/>
                  </a:cubicBezTo>
                  <a:cubicBezTo>
                    <a:pt x="31981" y="2740"/>
                    <a:pt x="31812" y="2734"/>
                    <a:pt x="31644" y="2734"/>
                  </a:cubicBezTo>
                  <a:cubicBezTo>
                    <a:pt x="31144" y="2734"/>
                    <a:pt x="30647" y="2784"/>
                    <a:pt x="30152" y="2864"/>
                  </a:cubicBezTo>
                  <a:cubicBezTo>
                    <a:pt x="30127" y="2868"/>
                    <a:pt x="30104" y="2871"/>
                    <a:pt x="30084" y="2871"/>
                  </a:cubicBezTo>
                  <a:cubicBezTo>
                    <a:pt x="29993" y="2871"/>
                    <a:pt x="29946" y="2826"/>
                    <a:pt x="29913" y="2715"/>
                  </a:cubicBezTo>
                  <a:cubicBezTo>
                    <a:pt x="29793" y="2304"/>
                    <a:pt x="29657" y="1898"/>
                    <a:pt x="29533" y="1486"/>
                  </a:cubicBezTo>
                  <a:cubicBezTo>
                    <a:pt x="29437" y="1171"/>
                    <a:pt x="29283" y="888"/>
                    <a:pt x="29101" y="616"/>
                  </a:cubicBezTo>
                  <a:cubicBezTo>
                    <a:pt x="28838" y="224"/>
                    <a:pt x="28431" y="105"/>
                    <a:pt x="28008" y="6"/>
                  </a:cubicBezTo>
                  <a:cubicBezTo>
                    <a:pt x="27992" y="2"/>
                    <a:pt x="27975" y="1"/>
                    <a:pt x="27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1" name="Google Shape;5091;p53"/>
          <p:cNvGrpSpPr/>
          <p:nvPr/>
        </p:nvGrpSpPr>
        <p:grpSpPr>
          <a:xfrm>
            <a:off x="1387243" y="3642925"/>
            <a:ext cx="514066" cy="553927"/>
            <a:chOff x="2904293" y="162850"/>
            <a:chExt cx="514066" cy="553927"/>
          </a:xfrm>
        </p:grpSpPr>
        <p:sp>
          <p:nvSpPr>
            <p:cNvPr id="5092" name="Google Shape;5092;p53"/>
            <p:cNvSpPr/>
            <p:nvPr/>
          </p:nvSpPr>
          <p:spPr>
            <a:xfrm>
              <a:off x="3155862" y="189182"/>
              <a:ext cx="192915" cy="159144"/>
            </a:xfrm>
            <a:custGeom>
              <a:avLst/>
              <a:gdLst/>
              <a:ahLst/>
              <a:cxnLst/>
              <a:rect l="l" t="t" r="r" b="b"/>
              <a:pathLst>
                <a:path w="5861" h="4835" extrusionOk="0">
                  <a:moveTo>
                    <a:pt x="4342" y="0"/>
                  </a:moveTo>
                  <a:cubicBezTo>
                    <a:pt x="4151" y="0"/>
                    <a:pt x="3970" y="81"/>
                    <a:pt x="3841" y="221"/>
                  </a:cubicBezTo>
                  <a:lnTo>
                    <a:pt x="83" y="4324"/>
                  </a:lnTo>
                  <a:cubicBezTo>
                    <a:pt x="29" y="4384"/>
                    <a:pt x="0" y="4462"/>
                    <a:pt x="3" y="4543"/>
                  </a:cubicBezTo>
                  <a:cubicBezTo>
                    <a:pt x="6" y="4624"/>
                    <a:pt x="42" y="4701"/>
                    <a:pt x="102" y="4755"/>
                  </a:cubicBezTo>
                  <a:cubicBezTo>
                    <a:pt x="157" y="4807"/>
                    <a:pt x="231" y="4835"/>
                    <a:pt x="307" y="4835"/>
                  </a:cubicBezTo>
                  <a:cubicBezTo>
                    <a:pt x="395" y="4835"/>
                    <a:pt x="477" y="4799"/>
                    <a:pt x="533" y="4736"/>
                  </a:cubicBezTo>
                  <a:lnTo>
                    <a:pt x="4290" y="634"/>
                  </a:lnTo>
                  <a:cubicBezTo>
                    <a:pt x="4307" y="615"/>
                    <a:pt x="4328" y="612"/>
                    <a:pt x="4340" y="612"/>
                  </a:cubicBezTo>
                  <a:cubicBezTo>
                    <a:pt x="4353" y="612"/>
                    <a:pt x="4371" y="616"/>
                    <a:pt x="4387" y="631"/>
                  </a:cubicBezTo>
                  <a:lnTo>
                    <a:pt x="5313" y="1479"/>
                  </a:lnTo>
                  <a:cubicBezTo>
                    <a:pt x="5370" y="1530"/>
                    <a:pt x="5443" y="1559"/>
                    <a:pt x="5520" y="1559"/>
                  </a:cubicBezTo>
                  <a:cubicBezTo>
                    <a:pt x="5606" y="1559"/>
                    <a:pt x="5689" y="1522"/>
                    <a:pt x="5746" y="1459"/>
                  </a:cubicBezTo>
                  <a:cubicBezTo>
                    <a:pt x="5860" y="1334"/>
                    <a:pt x="5853" y="1142"/>
                    <a:pt x="5727" y="1027"/>
                  </a:cubicBezTo>
                  <a:lnTo>
                    <a:pt x="4800" y="179"/>
                  </a:lnTo>
                  <a:cubicBezTo>
                    <a:pt x="4676" y="64"/>
                    <a:pt x="4512" y="0"/>
                    <a:pt x="4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3"/>
            <p:cNvSpPr/>
            <p:nvPr/>
          </p:nvSpPr>
          <p:spPr>
            <a:xfrm>
              <a:off x="3350224" y="167162"/>
              <a:ext cx="63296" cy="62341"/>
            </a:xfrm>
            <a:custGeom>
              <a:avLst/>
              <a:gdLst/>
              <a:ahLst/>
              <a:cxnLst/>
              <a:rect l="l" t="t" r="r" b="b"/>
              <a:pathLst>
                <a:path w="1923" h="1894" extrusionOk="0">
                  <a:moveTo>
                    <a:pt x="1383" y="1"/>
                  </a:moveTo>
                  <a:cubicBezTo>
                    <a:pt x="1251" y="1"/>
                    <a:pt x="1120" y="54"/>
                    <a:pt x="1023" y="158"/>
                  </a:cubicBezTo>
                  <a:lnTo>
                    <a:pt x="182" y="1078"/>
                  </a:lnTo>
                  <a:cubicBezTo>
                    <a:pt x="1" y="1276"/>
                    <a:pt x="14" y="1583"/>
                    <a:pt x="213" y="1765"/>
                  </a:cubicBezTo>
                  <a:cubicBezTo>
                    <a:pt x="306" y="1851"/>
                    <a:pt x="424" y="1893"/>
                    <a:pt x="541" y="1893"/>
                  </a:cubicBezTo>
                  <a:cubicBezTo>
                    <a:pt x="673" y="1893"/>
                    <a:pt x="804" y="1840"/>
                    <a:pt x="900" y="1734"/>
                  </a:cubicBezTo>
                  <a:lnTo>
                    <a:pt x="1741" y="816"/>
                  </a:lnTo>
                  <a:cubicBezTo>
                    <a:pt x="1922" y="617"/>
                    <a:pt x="1909" y="311"/>
                    <a:pt x="1711" y="128"/>
                  </a:cubicBezTo>
                  <a:cubicBezTo>
                    <a:pt x="1618" y="43"/>
                    <a:pt x="1500" y="1"/>
                    <a:pt x="1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3"/>
            <p:cNvSpPr/>
            <p:nvPr/>
          </p:nvSpPr>
          <p:spPr>
            <a:xfrm>
              <a:off x="2961005" y="190466"/>
              <a:ext cx="432997" cy="462061"/>
            </a:xfrm>
            <a:custGeom>
              <a:avLst/>
              <a:gdLst/>
              <a:ahLst/>
              <a:cxnLst/>
              <a:rect l="l" t="t" r="r" b="b"/>
              <a:pathLst>
                <a:path w="13155" h="14038" extrusionOk="0">
                  <a:moveTo>
                    <a:pt x="11959" y="0"/>
                  </a:moveTo>
                  <a:cubicBezTo>
                    <a:pt x="11825" y="0"/>
                    <a:pt x="11691" y="54"/>
                    <a:pt x="11593" y="161"/>
                  </a:cubicBezTo>
                  <a:lnTo>
                    <a:pt x="185" y="12616"/>
                  </a:lnTo>
                  <a:cubicBezTo>
                    <a:pt x="0" y="12818"/>
                    <a:pt x="13" y="13132"/>
                    <a:pt x="215" y="13315"/>
                  </a:cubicBezTo>
                  <a:lnTo>
                    <a:pt x="862" y="13907"/>
                  </a:lnTo>
                  <a:cubicBezTo>
                    <a:pt x="957" y="13994"/>
                    <a:pt x="1078" y="14037"/>
                    <a:pt x="1197" y="14037"/>
                  </a:cubicBezTo>
                  <a:cubicBezTo>
                    <a:pt x="1331" y="14037"/>
                    <a:pt x="1464" y="13983"/>
                    <a:pt x="1561" y="13876"/>
                  </a:cubicBezTo>
                  <a:lnTo>
                    <a:pt x="12970" y="1422"/>
                  </a:lnTo>
                  <a:cubicBezTo>
                    <a:pt x="13155" y="1220"/>
                    <a:pt x="13141" y="905"/>
                    <a:pt x="12939" y="722"/>
                  </a:cubicBezTo>
                  <a:lnTo>
                    <a:pt x="12293" y="130"/>
                  </a:lnTo>
                  <a:cubicBezTo>
                    <a:pt x="12198" y="43"/>
                    <a:pt x="12078" y="0"/>
                    <a:pt x="11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3"/>
            <p:cNvSpPr/>
            <p:nvPr/>
          </p:nvSpPr>
          <p:spPr>
            <a:xfrm>
              <a:off x="2909033" y="600783"/>
              <a:ext cx="110660" cy="111746"/>
            </a:xfrm>
            <a:custGeom>
              <a:avLst/>
              <a:gdLst/>
              <a:ahLst/>
              <a:cxnLst/>
              <a:rect l="l" t="t" r="r" b="b"/>
              <a:pathLst>
                <a:path w="3362" h="3395" extrusionOk="0">
                  <a:moveTo>
                    <a:pt x="2284" y="1"/>
                  </a:moveTo>
                  <a:cubicBezTo>
                    <a:pt x="2065" y="1"/>
                    <a:pt x="1795" y="173"/>
                    <a:pt x="1626" y="443"/>
                  </a:cubicBezTo>
                  <a:lnTo>
                    <a:pt x="430" y="2359"/>
                  </a:lnTo>
                  <a:lnTo>
                    <a:pt x="84" y="2915"/>
                  </a:lnTo>
                  <a:cubicBezTo>
                    <a:pt x="0" y="3049"/>
                    <a:pt x="21" y="3218"/>
                    <a:pt x="128" y="3317"/>
                  </a:cubicBezTo>
                  <a:cubicBezTo>
                    <a:pt x="184" y="3368"/>
                    <a:pt x="257" y="3394"/>
                    <a:pt x="331" y="3394"/>
                  </a:cubicBezTo>
                  <a:cubicBezTo>
                    <a:pt x="401" y="3394"/>
                    <a:pt x="472" y="3372"/>
                    <a:pt x="532" y="3326"/>
                  </a:cubicBezTo>
                  <a:lnTo>
                    <a:pt x="1055" y="2933"/>
                  </a:lnTo>
                  <a:lnTo>
                    <a:pt x="2860" y="1574"/>
                  </a:lnTo>
                  <a:cubicBezTo>
                    <a:pt x="3211" y="1308"/>
                    <a:pt x="3361" y="867"/>
                    <a:pt x="3142" y="666"/>
                  </a:cubicBezTo>
                  <a:lnTo>
                    <a:pt x="2505" y="81"/>
                  </a:lnTo>
                  <a:cubicBezTo>
                    <a:pt x="2444" y="26"/>
                    <a:pt x="2368" y="1"/>
                    <a:pt x="2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3"/>
            <p:cNvSpPr/>
            <p:nvPr/>
          </p:nvSpPr>
          <p:spPr>
            <a:xfrm>
              <a:off x="2961005" y="280060"/>
              <a:ext cx="349590" cy="372433"/>
            </a:xfrm>
            <a:custGeom>
              <a:avLst/>
              <a:gdLst/>
              <a:ahLst/>
              <a:cxnLst/>
              <a:rect l="l" t="t" r="r" b="b"/>
              <a:pathLst>
                <a:path w="10621" h="11315" extrusionOk="0">
                  <a:moveTo>
                    <a:pt x="9246" y="0"/>
                  </a:moveTo>
                  <a:lnTo>
                    <a:pt x="677" y="9353"/>
                  </a:lnTo>
                  <a:lnTo>
                    <a:pt x="184" y="9890"/>
                  </a:lnTo>
                  <a:cubicBezTo>
                    <a:pt x="0" y="10095"/>
                    <a:pt x="13" y="10406"/>
                    <a:pt x="215" y="10592"/>
                  </a:cubicBezTo>
                  <a:lnTo>
                    <a:pt x="862" y="11183"/>
                  </a:lnTo>
                  <a:cubicBezTo>
                    <a:pt x="958" y="11271"/>
                    <a:pt x="1078" y="11314"/>
                    <a:pt x="1198" y="11314"/>
                  </a:cubicBezTo>
                  <a:cubicBezTo>
                    <a:pt x="1332" y="11314"/>
                    <a:pt x="1465" y="11260"/>
                    <a:pt x="1562" y="11154"/>
                  </a:cubicBezTo>
                  <a:lnTo>
                    <a:pt x="10620" y="1264"/>
                  </a:lnTo>
                  <a:lnTo>
                    <a:pt x="10014" y="705"/>
                  </a:lnTo>
                  <a:lnTo>
                    <a:pt x="9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3"/>
            <p:cNvSpPr/>
            <p:nvPr/>
          </p:nvSpPr>
          <p:spPr>
            <a:xfrm>
              <a:off x="3290615" y="242241"/>
              <a:ext cx="92656" cy="79457"/>
            </a:xfrm>
            <a:custGeom>
              <a:avLst/>
              <a:gdLst/>
              <a:ahLst/>
              <a:cxnLst/>
              <a:rect l="l" t="t" r="r" b="b"/>
              <a:pathLst>
                <a:path w="2815" h="2414" extrusionOk="0">
                  <a:moveTo>
                    <a:pt x="2795" y="1"/>
                  </a:moveTo>
                  <a:cubicBezTo>
                    <a:pt x="2299" y="1"/>
                    <a:pt x="1788" y="206"/>
                    <a:pt x="1450" y="496"/>
                  </a:cubicBezTo>
                  <a:cubicBezTo>
                    <a:pt x="978" y="897"/>
                    <a:pt x="494" y="1357"/>
                    <a:pt x="0" y="1857"/>
                  </a:cubicBezTo>
                  <a:lnTo>
                    <a:pt x="606" y="2413"/>
                  </a:lnTo>
                  <a:lnTo>
                    <a:pt x="2814" y="1"/>
                  </a:lnTo>
                  <a:cubicBezTo>
                    <a:pt x="2808" y="1"/>
                    <a:pt x="2801" y="1"/>
                    <a:pt x="279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3"/>
            <p:cNvSpPr/>
            <p:nvPr/>
          </p:nvSpPr>
          <p:spPr>
            <a:xfrm>
              <a:off x="3086543" y="327326"/>
              <a:ext cx="164575" cy="177906"/>
            </a:xfrm>
            <a:custGeom>
              <a:avLst/>
              <a:gdLst/>
              <a:ahLst/>
              <a:cxnLst/>
              <a:rect l="l" t="t" r="r" b="b"/>
              <a:pathLst>
                <a:path w="5000" h="5405" extrusionOk="0">
                  <a:moveTo>
                    <a:pt x="4892" y="1"/>
                  </a:moveTo>
                  <a:cubicBezTo>
                    <a:pt x="4868" y="1"/>
                    <a:pt x="4845" y="9"/>
                    <a:pt x="4826" y="27"/>
                  </a:cubicBezTo>
                  <a:cubicBezTo>
                    <a:pt x="3966" y="840"/>
                    <a:pt x="3154" y="1695"/>
                    <a:pt x="2352" y="2560"/>
                  </a:cubicBezTo>
                  <a:cubicBezTo>
                    <a:pt x="1555" y="3430"/>
                    <a:pt x="771" y="4312"/>
                    <a:pt x="32" y="5236"/>
                  </a:cubicBezTo>
                  <a:cubicBezTo>
                    <a:pt x="0" y="5276"/>
                    <a:pt x="2" y="5334"/>
                    <a:pt x="38" y="5372"/>
                  </a:cubicBezTo>
                  <a:cubicBezTo>
                    <a:pt x="58" y="5394"/>
                    <a:pt x="85" y="5405"/>
                    <a:pt x="113" y="5405"/>
                  </a:cubicBezTo>
                  <a:cubicBezTo>
                    <a:pt x="138" y="5405"/>
                    <a:pt x="164" y="5395"/>
                    <a:pt x="183" y="5376"/>
                  </a:cubicBezTo>
                  <a:cubicBezTo>
                    <a:pt x="1043" y="4564"/>
                    <a:pt x="1855" y="3706"/>
                    <a:pt x="2655" y="2839"/>
                  </a:cubicBezTo>
                  <a:cubicBezTo>
                    <a:pt x="3450" y="1968"/>
                    <a:pt x="4234" y="1085"/>
                    <a:pt x="4970" y="159"/>
                  </a:cubicBezTo>
                  <a:cubicBezTo>
                    <a:pt x="5000" y="122"/>
                    <a:pt x="4998" y="67"/>
                    <a:pt x="4965" y="31"/>
                  </a:cubicBezTo>
                  <a:cubicBezTo>
                    <a:pt x="4945" y="11"/>
                    <a:pt x="4919" y="1"/>
                    <a:pt x="4892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3"/>
            <p:cNvSpPr/>
            <p:nvPr/>
          </p:nvSpPr>
          <p:spPr>
            <a:xfrm>
              <a:off x="2961005" y="303265"/>
              <a:ext cx="349590" cy="349228"/>
            </a:xfrm>
            <a:custGeom>
              <a:avLst/>
              <a:gdLst/>
              <a:ahLst/>
              <a:cxnLst/>
              <a:rect l="l" t="t" r="r" b="b"/>
              <a:pathLst>
                <a:path w="10621" h="10610" extrusionOk="0">
                  <a:moveTo>
                    <a:pt x="10014" y="0"/>
                  </a:moveTo>
                  <a:cubicBezTo>
                    <a:pt x="6967" y="3088"/>
                    <a:pt x="3641" y="7653"/>
                    <a:pt x="1575" y="8494"/>
                  </a:cubicBezTo>
                  <a:cubicBezTo>
                    <a:pt x="1291" y="8610"/>
                    <a:pt x="1000" y="8648"/>
                    <a:pt x="702" y="8648"/>
                  </a:cubicBezTo>
                  <a:cubicBezTo>
                    <a:pt x="693" y="8648"/>
                    <a:pt x="685" y="8648"/>
                    <a:pt x="677" y="8648"/>
                  </a:cubicBezTo>
                  <a:lnTo>
                    <a:pt x="184" y="9185"/>
                  </a:lnTo>
                  <a:cubicBezTo>
                    <a:pt x="0" y="9390"/>
                    <a:pt x="13" y="9701"/>
                    <a:pt x="215" y="9887"/>
                  </a:cubicBezTo>
                  <a:lnTo>
                    <a:pt x="862" y="10478"/>
                  </a:lnTo>
                  <a:cubicBezTo>
                    <a:pt x="958" y="10566"/>
                    <a:pt x="1078" y="10609"/>
                    <a:pt x="1198" y="10609"/>
                  </a:cubicBezTo>
                  <a:cubicBezTo>
                    <a:pt x="1332" y="10609"/>
                    <a:pt x="1465" y="10555"/>
                    <a:pt x="1562" y="10449"/>
                  </a:cubicBezTo>
                  <a:lnTo>
                    <a:pt x="10620" y="559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3"/>
            <p:cNvSpPr/>
            <p:nvPr/>
          </p:nvSpPr>
          <p:spPr>
            <a:xfrm>
              <a:off x="2904293" y="162850"/>
              <a:ext cx="514066" cy="553927"/>
            </a:xfrm>
            <a:custGeom>
              <a:avLst/>
              <a:gdLst/>
              <a:ahLst/>
              <a:cxnLst/>
              <a:rect l="l" t="t" r="r" b="b"/>
              <a:pathLst>
                <a:path w="15618" h="16829" extrusionOk="0">
                  <a:moveTo>
                    <a:pt x="14935" y="260"/>
                  </a:moveTo>
                  <a:cubicBezTo>
                    <a:pt x="15023" y="260"/>
                    <a:pt x="15106" y="294"/>
                    <a:pt x="15171" y="353"/>
                  </a:cubicBezTo>
                  <a:cubicBezTo>
                    <a:pt x="15317" y="487"/>
                    <a:pt x="15327" y="715"/>
                    <a:pt x="15195" y="859"/>
                  </a:cubicBezTo>
                  <a:lnTo>
                    <a:pt x="14692" y="1408"/>
                  </a:lnTo>
                  <a:lnTo>
                    <a:pt x="14165" y="927"/>
                  </a:lnTo>
                  <a:lnTo>
                    <a:pt x="14668" y="376"/>
                  </a:lnTo>
                  <a:cubicBezTo>
                    <a:pt x="14732" y="305"/>
                    <a:pt x="14820" y="266"/>
                    <a:pt x="14916" y="261"/>
                  </a:cubicBezTo>
                  <a:cubicBezTo>
                    <a:pt x="14922" y="260"/>
                    <a:pt x="14929" y="260"/>
                    <a:pt x="14935" y="260"/>
                  </a:cubicBezTo>
                  <a:close/>
                  <a:moveTo>
                    <a:pt x="13682" y="968"/>
                  </a:moveTo>
                  <a:cubicBezTo>
                    <a:pt x="13710" y="968"/>
                    <a:pt x="13737" y="970"/>
                    <a:pt x="13764" y="977"/>
                  </a:cubicBezTo>
                  <a:cubicBezTo>
                    <a:pt x="13826" y="992"/>
                    <a:pt x="13881" y="1021"/>
                    <a:pt x="13928" y="1065"/>
                  </a:cubicBezTo>
                  <a:lnTo>
                    <a:pt x="13989" y="1120"/>
                  </a:lnTo>
                  <a:lnTo>
                    <a:pt x="14516" y="1602"/>
                  </a:lnTo>
                  <a:lnTo>
                    <a:pt x="14575" y="1657"/>
                  </a:lnTo>
                  <a:cubicBezTo>
                    <a:pt x="14622" y="1700"/>
                    <a:pt x="14656" y="1756"/>
                    <a:pt x="14676" y="1814"/>
                  </a:cubicBezTo>
                  <a:cubicBezTo>
                    <a:pt x="14684" y="1844"/>
                    <a:pt x="14692" y="1878"/>
                    <a:pt x="14693" y="1910"/>
                  </a:cubicBezTo>
                  <a:cubicBezTo>
                    <a:pt x="14698" y="2008"/>
                    <a:pt x="14663" y="2099"/>
                    <a:pt x="14598" y="2173"/>
                  </a:cubicBezTo>
                  <a:lnTo>
                    <a:pt x="12336" y="4641"/>
                  </a:lnTo>
                  <a:lnTo>
                    <a:pt x="11151" y="3556"/>
                  </a:lnTo>
                  <a:lnTo>
                    <a:pt x="12522" y="2057"/>
                  </a:lnTo>
                  <a:lnTo>
                    <a:pt x="12699" y="1864"/>
                  </a:lnTo>
                  <a:lnTo>
                    <a:pt x="12936" y="1607"/>
                  </a:lnTo>
                  <a:lnTo>
                    <a:pt x="13111" y="1415"/>
                  </a:lnTo>
                  <a:lnTo>
                    <a:pt x="13412" y="1086"/>
                  </a:lnTo>
                  <a:cubicBezTo>
                    <a:pt x="13477" y="1014"/>
                    <a:pt x="13567" y="974"/>
                    <a:pt x="13665" y="969"/>
                  </a:cubicBezTo>
                  <a:cubicBezTo>
                    <a:pt x="13671" y="968"/>
                    <a:pt x="13675" y="968"/>
                    <a:pt x="13682" y="968"/>
                  </a:cubicBezTo>
                  <a:close/>
                  <a:moveTo>
                    <a:pt x="11984" y="929"/>
                  </a:moveTo>
                  <a:cubicBezTo>
                    <a:pt x="12118" y="929"/>
                    <a:pt x="12250" y="977"/>
                    <a:pt x="12356" y="1075"/>
                  </a:cubicBezTo>
                  <a:lnTo>
                    <a:pt x="12742" y="1429"/>
                  </a:lnTo>
                  <a:lnTo>
                    <a:pt x="12506" y="1687"/>
                  </a:lnTo>
                  <a:lnTo>
                    <a:pt x="12119" y="1333"/>
                  </a:lnTo>
                  <a:cubicBezTo>
                    <a:pt x="12081" y="1298"/>
                    <a:pt x="12032" y="1280"/>
                    <a:pt x="11984" y="1280"/>
                  </a:cubicBezTo>
                  <a:cubicBezTo>
                    <a:pt x="11931" y="1280"/>
                    <a:pt x="11875" y="1301"/>
                    <a:pt x="11837" y="1346"/>
                  </a:cubicBezTo>
                  <a:lnTo>
                    <a:pt x="8080" y="5447"/>
                  </a:lnTo>
                  <a:cubicBezTo>
                    <a:pt x="8045" y="5485"/>
                    <a:pt x="7999" y="5503"/>
                    <a:pt x="7952" y="5503"/>
                  </a:cubicBezTo>
                  <a:cubicBezTo>
                    <a:pt x="7909" y="5503"/>
                    <a:pt x="7867" y="5488"/>
                    <a:pt x="7832" y="5458"/>
                  </a:cubicBezTo>
                  <a:cubicBezTo>
                    <a:pt x="7761" y="5392"/>
                    <a:pt x="7757" y="5280"/>
                    <a:pt x="7822" y="5210"/>
                  </a:cubicBezTo>
                  <a:lnTo>
                    <a:pt x="11580" y="1109"/>
                  </a:lnTo>
                  <a:cubicBezTo>
                    <a:pt x="11687" y="991"/>
                    <a:pt x="11836" y="929"/>
                    <a:pt x="11984" y="929"/>
                  </a:cubicBezTo>
                  <a:close/>
                  <a:moveTo>
                    <a:pt x="10974" y="3748"/>
                  </a:moveTo>
                  <a:lnTo>
                    <a:pt x="12159" y="4834"/>
                  </a:lnTo>
                  <a:lnTo>
                    <a:pt x="3517" y="14268"/>
                  </a:lnTo>
                  <a:lnTo>
                    <a:pt x="3188" y="14627"/>
                  </a:lnTo>
                  <a:cubicBezTo>
                    <a:pt x="3127" y="14694"/>
                    <a:pt x="3045" y="14733"/>
                    <a:pt x="2962" y="14743"/>
                  </a:cubicBezTo>
                  <a:cubicBezTo>
                    <a:pt x="2947" y="14745"/>
                    <a:pt x="2933" y="14745"/>
                    <a:pt x="2919" y="14745"/>
                  </a:cubicBezTo>
                  <a:cubicBezTo>
                    <a:pt x="2830" y="14745"/>
                    <a:pt x="2742" y="14714"/>
                    <a:pt x="2672" y="14650"/>
                  </a:cubicBezTo>
                  <a:lnTo>
                    <a:pt x="2025" y="14058"/>
                  </a:lnTo>
                  <a:cubicBezTo>
                    <a:pt x="1942" y="13983"/>
                    <a:pt x="1904" y="13877"/>
                    <a:pt x="1909" y="13774"/>
                  </a:cubicBezTo>
                  <a:cubicBezTo>
                    <a:pt x="1911" y="13691"/>
                    <a:pt x="1942" y="13608"/>
                    <a:pt x="2002" y="13542"/>
                  </a:cubicBezTo>
                  <a:lnTo>
                    <a:pt x="2331" y="13184"/>
                  </a:lnTo>
                  <a:lnTo>
                    <a:pt x="10974" y="3748"/>
                  </a:lnTo>
                  <a:close/>
                  <a:moveTo>
                    <a:pt x="1718" y="14075"/>
                  </a:moveTo>
                  <a:cubicBezTo>
                    <a:pt x="1751" y="14139"/>
                    <a:pt x="1794" y="14197"/>
                    <a:pt x="1849" y="14249"/>
                  </a:cubicBezTo>
                  <a:lnTo>
                    <a:pt x="2496" y="14842"/>
                  </a:lnTo>
                  <a:cubicBezTo>
                    <a:pt x="2551" y="14893"/>
                    <a:pt x="2614" y="14932"/>
                    <a:pt x="2681" y="14957"/>
                  </a:cubicBezTo>
                  <a:lnTo>
                    <a:pt x="1102" y="16147"/>
                  </a:lnTo>
                  <a:lnTo>
                    <a:pt x="672" y="15754"/>
                  </a:lnTo>
                  <a:lnTo>
                    <a:pt x="1718" y="14075"/>
                  </a:lnTo>
                  <a:close/>
                  <a:moveTo>
                    <a:pt x="14930" y="1"/>
                  </a:moveTo>
                  <a:cubicBezTo>
                    <a:pt x="14921" y="1"/>
                    <a:pt x="14913" y="1"/>
                    <a:pt x="14904" y="1"/>
                  </a:cubicBezTo>
                  <a:cubicBezTo>
                    <a:pt x="14739" y="8"/>
                    <a:pt x="14587" y="80"/>
                    <a:pt x="14476" y="200"/>
                  </a:cubicBezTo>
                  <a:lnTo>
                    <a:pt x="13954" y="769"/>
                  </a:lnTo>
                  <a:cubicBezTo>
                    <a:pt x="13872" y="728"/>
                    <a:pt x="13781" y="707"/>
                    <a:pt x="13686" y="707"/>
                  </a:cubicBezTo>
                  <a:cubicBezTo>
                    <a:pt x="13676" y="707"/>
                    <a:pt x="13665" y="707"/>
                    <a:pt x="13654" y="708"/>
                  </a:cubicBezTo>
                  <a:cubicBezTo>
                    <a:pt x="13487" y="715"/>
                    <a:pt x="13333" y="787"/>
                    <a:pt x="13219" y="910"/>
                  </a:cubicBezTo>
                  <a:lnTo>
                    <a:pt x="12918" y="1236"/>
                  </a:lnTo>
                  <a:lnTo>
                    <a:pt x="12531" y="881"/>
                  </a:lnTo>
                  <a:cubicBezTo>
                    <a:pt x="12382" y="745"/>
                    <a:pt x="12187" y="670"/>
                    <a:pt x="11983" y="670"/>
                  </a:cubicBezTo>
                  <a:cubicBezTo>
                    <a:pt x="11757" y="670"/>
                    <a:pt x="11538" y="764"/>
                    <a:pt x="11386" y="932"/>
                  </a:cubicBezTo>
                  <a:lnTo>
                    <a:pt x="7630" y="5034"/>
                  </a:lnTo>
                  <a:cubicBezTo>
                    <a:pt x="7467" y="5210"/>
                    <a:pt x="7479" y="5488"/>
                    <a:pt x="7657" y="5650"/>
                  </a:cubicBezTo>
                  <a:cubicBezTo>
                    <a:pt x="7739" y="5724"/>
                    <a:pt x="7842" y="5764"/>
                    <a:pt x="7952" y="5764"/>
                  </a:cubicBezTo>
                  <a:cubicBezTo>
                    <a:pt x="8074" y="5764"/>
                    <a:pt x="8191" y="5713"/>
                    <a:pt x="8273" y="5624"/>
                  </a:cubicBezTo>
                  <a:lnTo>
                    <a:pt x="11989" y="1567"/>
                  </a:lnTo>
                  <a:lnTo>
                    <a:pt x="12331" y="1881"/>
                  </a:lnTo>
                  <a:lnTo>
                    <a:pt x="10872" y="3476"/>
                  </a:lnTo>
                  <a:lnTo>
                    <a:pt x="1811" y="13365"/>
                  </a:lnTo>
                  <a:cubicBezTo>
                    <a:pt x="1726" y="13456"/>
                    <a:pt x="1676" y="13565"/>
                    <a:pt x="1658" y="13678"/>
                  </a:cubicBezTo>
                  <a:cubicBezTo>
                    <a:pt x="1656" y="13679"/>
                    <a:pt x="1656" y="13679"/>
                    <a:pt x="1656" y="13680"/>
                  </a:cubicBezTo>
                  <a:lnTo>
                    <a:pt x="118" y="16148"/>
                  </a:lnTo>
                  <a:cubicBezTo>
                    <a:pt x="1" y="16338"/>
                    <a:pt x="28" y="16576"/>
                    <a:pt x="184" y="16717"/>
                  </a:cubicBezTo>
                  <a:cubicBezTo>
                    <a:pt x="266" y="16791"/>
                    <a:pt x="368" y="16828"/>
                    <a:pt x="475" y="16828"/>
                  </a:cubicBezTo>
                  <a:cubicBezTo>
                    <a:pt x="573" y="16828"/>
                    <a:pt x="671" y="16797"/>
                    <a:pt x="756" y="16734"/>
                  </a:cubicBezTo>
                  <a:lnTo>
                    <a:pt x="3080" y="14982"/>
                  </a:lnTo>
                  <a:cubicBezTo>
                    <a:pt x="3081" y="14982"/>
                    <a:pt x="3081" y="14982"/>
                    <a:pt x="3082" y="14981"/>
                  </a:cubicBezTo>
                  <a:cubicBezTo>
                    <a:pt x="3193" y="14953"/>
                    <a:pt x="3299" y="14892"/>
                    <a:pt x="3381" y="14802"/>
                  </a:cubicBezTo>
                  <a:lnTo>
                    <a:pt x="12439" y="4912"/>
                  </a:lnTo>
                  <a:cubicBezTo>
                    <a:pt x="12441" y="4911"/>
                    <a:pt x="12442" y="4909"/>
                    <a:pt x="12442" y="4907"/>
                  </a:cubicBezTo>
                  <a:lnTo>
                    <a:pt x="14788" y="2347"/>
                  </a:lnTo>
                  <a:cubicBezTo>
                    <a:pt x="14901" y="2225"/>
                    <a:pt x="14960" y="2063"/>
                    <a:pt x="14953" y="1897"/>
                  </a:cubicBezTo>
                  <a:cubicBezTo>
                    <a:pt x="14948" y="1791"/>
                    <a:pt x="14917" y="1690"/>
                    <a:pt x="14865" y="1602"/>
                  </a:cubicBezTo>
                  <a:lnTo>
                    <a:pt x="15385" y="1034"/>
                  </a:lnTo>
                  <a:cubicBezTo>
                    <a:pt x="15617" y="784"/>
                    <a:pt x="15599" y="392"/>
                    <a:pt x="15349" y="162"/>
                  </a:cubicBezTo>
                  <a:cubicBezTo>
                    <a:pt x="15233" y="57"/>
                    <a:pt x="15087" y="1"/>
                    <a:pt x="14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1" name="Google Shape;5101;p53"/>
          <p:cNvGrpSpPr/>
          <p:nvPr/>
        </p:nvGrpSpPr>
        <p:grpSpPr>
          <a:xfrm>
            <a:off x="8241179" y="2408707"/>
            <a:ext cx="652573" cy="429607"/>
            <a:chOff x="7292379" y="2966507"/>
            <a:chExt cx="652573" cy="429607"/>
          </a:xfrm>
        </p:grpSpPr>
        <p:sp>
          <p:nvSpPr>
            <p:cNvPr id="5102" name="Google Shape;5102;p53"/>
            <p:cNvSpPr/>
            <p:nvPr/>
          </p:nvSpPr>
          <p:spPr>
            <a:xfrm>
              <a:off x="7297151" y="2970852"/>
              <a:ext cx="165398" cy="149006"/>
            </a:xfrm>
            <a:custGeom>
              <a:avLst/>
              <a:gdLst/>
              <a:ahLst/>
              <a:cxnLst/>
              <a:rect l="l" t="t" r="r" b="b"/>
              <a:pathLst>
                <a:path w="5025" h="4527" extrusionOk="0">
                  <a:moveTo>
                    <a:pt x="773" y="1"/>
                  </a:moveTo>
                  <a:cubicBezTo>
                    <a:pt x="560" y="1"/>
                    <a:pt x="357" y="444"/>
                    <a:pt x="292" y="584"/>
                  </a:cubicBezTo>
                  <a:cubicBezTo>
                    <a:pt x="0" y="1214"/>
                    <a:pt x="5" y="1890"/>
                    <a:pt x="220" y="2540"/>
                  </a:cubicBezTo>
                  <a:cubicBezTo>
                    <a:pt x="265" y="2675"/>
                    <a:pt x="330" y="2807"/>
                    <a:pt x="409" y="2932"/>
                  </a:cubicBezTo>
                  <a:cubicBezTo>
                    <a:pt x="708" y="3415"/>
                    <a:pt x="1222" y="3818"/>
                    <a:pt x="1691" y="4066"/>
                  </a:cubicBezTo>
                  <a:cubicBezTo>
                    <a:pt x="2243" y="4357"/>
                    <a:pt x="2859" y="4527"/>
                    <a:pt x="3484" y="4527"/>
                  </a:cubicBezTo>
                  <a:cubicBezTo>
                    <a:pt x="3605" y="4527"/>
                    <a:pt x="3727" y="4520"/>
                    <a:pt x="3848" y="4507"/>
                  </a:cubicBezTo>
                  <a:cubicBezTo>
                    <a:pt x="4213" y="4467"/>
                    <a:pt x="4710" y="4365"/>
                    <a:pt x="4937" y="4038"/>
                  </a:cubicBezTo>
                  <a:cubicBezTo>
                    <a:pt x="5024" y="3913"/>
                    <a:pt x="4825" y="3126"/>
                    <a:pt x="4377" y="2381"/>
                  </a:cubicBezTo>
                  <a:cubicBezTo>
                    <a:pt x="3974" y="1706"/>
                    <a:pt x="3371" y="1064"/>
                    <a:pt x="2595" y="970"/>
                  </a:cubicBezTo>
                  <a:cubicBezTo>
                    <a:pt x="2554" y="964"/>
                    <a:pt x="2502" y="962"/>
                    <a:pt x="2446" y="962"/>
                  </a:cubicBezTo>
                  <a:cubicBezTo>
                    <a:pt x="2203" y="962"/>
                    <a:pt x="1878" y="1011"/>
                    <a:pt x="1983" y="1103"/>
                  </a:cubicBezTo>
                  <a:cubicBezTo>
                    <a:pt x="2312" y="1391"/>
                    <a:pt x="2722" y="1721"/>
                    <a:pt x="2782" y="2190"/>
                  </a:cubicBezTo>
                  <a:cubicBezTo>
                    <a:pt x="2735" y="2206"/>
                    <a:pt x="2676" y="2214"/>
                    <a:pt x="2607" y="2214"/>
                  </a:cubicBezTo>
                  <a:cubicBezTo>
                    <a:pt x="2209" y="2214"/>
                    <a:pt x="1507" y="1936"/>
                    <a:pt x="1187" y="1227"/>
                  </a:cubicBezTo>
                  <a:cubicBezTo>
                    <a:pt x="905" y="603"/>
                    <a:pt x="1030" y="194"/>
                    <a:pt x="908" y="66"/>
                  </a:cubicBezTo>
                  <a:cubicBezTo>
                    <a:pt x="863" y="20"/>
                    <a:pt x="818" y="1"/>
                    <a:pt x="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3"/>
            <p:cNvSpPr/>
            <p:nvPr/>
          </p:nvSpPr>
          <p:spPr>
            <a:xfrm>
              <a:off x="7308968" y="3001792"/>
              <a:ext cx="108093" cy="100588"/>
            </a:xfrm>
            <a:custGeom>
              <a:avLst/>
              <a:gdLst/>
              <a:ahLst/>
              <a:cxnLst/>
              <a:rect l="l" t="t" r="r" b="b"/>
              <a:pathLst>
                <a:path w="3284" h="3056" extrusionOk="0">
                  <a:moveTo>
                    <a:pt x="191" y="1"/>
                  </a:moveTo>
                  <a:cubicBezTo>
                    <a:pt x="148" y="1"/>
                    <a:pt x="105" y="29"/>
                    <a:pt x="102" y="84"/>
                  </a:cubicBezTo>
                  <a:cubicBezTo>
                    <a:pt x="1" y="1647"/>
                    <a:pt x="1056" y="3056"/>
                    <a:pt x="2835" y="3056"/>
                  </a:cubicBezTo>
                  <a:cubicBezTo>
                    <a:pt x="2947" y="3056"/>
                    <a:pt x="3061" y="3050"/>
                    <a:pt x="3179" y="3039"/>
                  </a:cubicBezTo>
                  <a:cubicBezTo>
                    <a:pt x="3224" y="3033"/>
                    <a:pt x="3261" y="2999"/>
                    <a:pt x="3264" y="2952"/>
                  </a:cubicBezTo>
                  <a:cubicBezTo>
                    <a:pt x="3283" y="2754"/>
                    <a:pt x="2947" y="2926"/>
                    <a:pt x="2087" y="2616"/>
                  </a:cubicBezTo>
                  <a:cubicBezTo>
                    <a:pt x="391" y="1955"/>
                    <a:pt x="395" y="307"/>
                    <a:pt x="280" y="78"/>
                  </a:cubicBezTo>
                  <a:cubicBezTo>
                    <a:pt x="273" y="26"/>
                    <a:pt x="232" y="1"/>
                    <a:pt x="19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3"/>
            <p:cNvSpPr/>
            <p:nvPr/>
          </p:nvSpPr>
          <p:spPr>
            <a:xfrm>
              <a:off x="7343660" y="3044582"/>
              <a:ext cx="91372" cy="38609"/>
            </a:xfrm>
            <a:custGeom>
              <a:avLst/>
              <a:gdLst/>
              <a:ahLst/>
              <a:cxnLst/>
              <a:rect l="l" t="t" r="r" b="b"/>
              <a:pathLst>
                <a:path w="2776" h="1173" extrusionOk="0">
                  <a:moveTo>
                    <a:pt x="102" y="0"/>
                  </a:moveTo>
                  <a:cubicBezTo>
                    <a:pt x="83" y="0"/>
                    <a:pt x="64" y="6"/>
                    <a:pt x="48" y="18"/>
                  </a:cubicBezTo>
                  <a:cubicBezTo>
                    <a:pt x="8" y="49"/>
                    <a:pt x="0" y="104"/>
                    <a:pt x="31" y="145"/>
                  </a:cubicBezTo>
                  <a:cubicBezTo>
                    <a:pt x="472" y="726"/>
                    <a:pt x="1269" y="1173"/>
                    <a:pt x="2070" y="1173"/>
                  </a:cubicBezTo>
                  <a:cubicBezTo>
                    <a:pt x="2285" y="1173"/>
                    <a:pt x="2500" y="1141"/>
                    <a:pt x="2709" y="1070"/>
                  </a:cubicBezTo>
                  <a:cubicBezTo>
                    <a:pt x="2746" y="1057"/>
                    <a:pt x="2774" y="1023"/>
                    <a:pt x="2774" y="981"/>
                  </a:cubicBezTo>
                  <a:cubicBezTo>
                    <a:pt x="2775" y="891"/>
                    <a:pt x="2738" y="874"/>
                    <a:pt x="2645" y="874"/>
                  </a:cubicBezTo>
                  <a:cubicBezTo>
                    <a:pt x="2587" y="874"/>
                    <a:pt x="2508" y="881"/>
                    <a:pt x="2403" y="881"/>
                  </a:cubicBezTo>
                  <a:cubicBezTo>
                    <a:pt x="2031" y="881"/>
                    <a:pt x="1340" y="795"/>
                    <a:pt x="157" y="18"/>
                  </a:cubicBezTo>
                  <a:lnTo>
                    <a:pt x="151" y="14"/>
                  </a:lnTo>
                  <a:cubicBezTo>
                    <a:pt x="137" y="5"/>
                    <a:pt x="120" y="0"/>
                    <a:pt x="102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3"/>
            <p:cNvSpPr/>
            <p:nvPr/>
          </p:nvSpPr>
          <p:spPr>
            <a:xfrm>
              <a:off x="7382928" y="3016110"/>
              <a:ext cx="40058" cy="46015"/>
            </a:xfrm>
            <a:custGeom>
              <a:avLst/>
              <a:gdLst/>
              <a:ahLst/>
              <a:cxnLst/>
              <a:rect l="l" t="t" r="r" b="b"/>
              <a:pathLst>
                <a:path w="1217" h="1398" extrusionOk="0">
                  <a:moveTo>
                    <a:pt x="190" y="1"/>
                  </a:moveTo>
                  <a:cubicBezTo>
                    <a:pt x="147" y="1"/>
                    <a:pt x="116" y="10"/>
                    <a:pt x="102" y="28"/>
                  </a:cubicBezTo>
                  <a:cubicBezTo>
                    <a:pt x="1" y="155"/>
                    <a:pt x="271" y="152"/>
                    <a:pt x="636" y="681"/>
                  </a:cubicBezTo>
                  <a:cubicBezTo>
                    <a:pt x="881" y="1033"/>
                    <a:pt x="974" y="1384"/>
                    <a:pt x="1085" y="1397"/>
                  </a:cubicBezTo>
                  <a:cubicBezTo>
                    <a:pt x="1090" y="1398"/>
                    <a:pt x="1095" y="1398"/>
                    <a:pt x="1100" y="1398"/>
                  </a:cubicBezTo>
                  <a:cubicBezTo>
                    <a:pt x="1217" y="1398"/>
                    <a:pt x="1189" y="1234"/>
                    <a:pt x="1179" y="1107"/>
                  </a:cubicBezTo>
                  <a:cubicBezTo>
                    <a:pt x="1019" y="287"/>
                    <a:pt x="426" y="1"/>
                    <a:pt x="19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3"/>
            <p:cNvSpPr/>
            <p:nvPr/>
          </p:nvSpPr>
          <p:spPr>
            <a:xfrm>
              <a:off x="7310581" y="3049190"/>
              <a:ext cx="151969" cy="70669"/>
            </a:xfrm>
            <a:custGeom>
              <a:avLst/>
              <a:gdLst/>
              <a:ahLst/>
              <a:cxnLst/>
              <a:rect l="l" t="t" r="r" b="b"/>
              <a:pathLst>
                <a:path w="4617" h="2147" extrusionOk="0">
                  <a:moveTo>
                    <a:pt x="3969" y="1"/>
                  </a:moveTo>
                  <a:cubicBezTo>
                    <a:pt x="3784" y="41"/>
                    <a:pt x="3606" y="123"/>
                    <a:pt x="3453" y="243"/>
                  </a:cubicBezTo>
                  <a:cubicBezTo>
                    <a:pt x="3122" y="505"/>
                    <a:pt x="2893" y="941"/>
                    <a:pt x="2495" y="1055"/>
                  </a:cubicBezTo>
                  <a:cubicBezTo>
                    <a:pt x="2428" y="1074"/>
                    <a:pt x="2360" y="1083"/>
                    <a:pt x="2292" y="1083"/>
                  </a:cubicBezTo>
                  <a:cubicBezTo>
                    <a:pt x="2149" y="1083"/>
                    <a:pt x="2006" y="1045"/>
                    <a:pt x="1874" y="990"/>
                  </a:cubicBezTo>
                  <a:cubicBezTo>
                    <a:pt x="1683" y="909"/>
                    <a:pt x="1507" y="792"/>
                    <a:pt x="1321" y="695"/>
                  </a:cubicBezTo>
                  <a:cubicBezTo>
                    <a:pt x="1057" y="558"/>
                    <a:pt x="762" y="463"/>
                    <a:pt x="464" y="463"/>
                  </a:cubicBezTo>
                  <a:cubicBezTo>
                    <a:pt x="381" y="463"/>
                    <a:pt x="299" y="470"/>
                    <a:pt x="217" y="486"/>
                  </a:cubicBezTo>
                  <a:cubicBezTo>
                    <a:pt x="143" y="501"/>
                    <a:pt x="71" y="522"/>
                    <a:pt x="1" y="552"/>
                  </a:cubicBezTo>
                  <a:cubicBezTo>
                    <a:pt x="300" y="1035"/>
                    <a:pt x="814" y="1438"/>
                    <a:pt x="1283" y="1686"/>
                  </a:cubicBezTo>
                  <a:cubicBezTo>
                    <a:pt x="1835" y="1977"/>
                    <a:pt x="2451" y="2147"/>
                    <a:pt x="3076" y="2147"/>
                  </a:cubicBezTo>
                  <a:cubicBezTo>
                    <a:pt x="3197" y="2147"/>
                    <a:pt x="3319" y="2140"/>
                    <a:pt x="3440" y="2127"/>
                  </a:cubicBezTo>
                  <a:cubicBezTo>
                    <a:pt x="3805" y="2087"/>
                    <a:pt x="4302" y="1985"/>
                    <a:pt x="4529" y="1658"/>
                  </a:cubicBezTo>
                  <a:cubicBezTo>
                    <a:pt x="4616" y="1533"/>
                    <a:pt x="4417" y="746"/>
                    <a:pt x="3969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3"/>
            <p:cNvSpPr/>
            <p:nvPr/>
          </p:nvSpPr>
          <p:spPr>
            <a:xfrm>
              <a:off x="7493785" y="3113209"/>
              <a:ext cx="443135" cy="278658"/>
            </a:xfrm>
            <a:custGeom>
              <a:avLst/>
              <a:gdLst/>
              <a:ahLst/>
              <a:cxnLst/>
              <a:rect l="l" t="t" r="r" b="b"/>
              <a:pathLst>
                <a:path w="13463" h="8466" extrusionOk="0">
                  <a:moveTo>
                    <a:pt x="968" y="0"/>
                  </a:moveTo>
                  <a:cubicBezTo>
                    <a:pt x="966" y="65"/>
                    <a:pt x="946" y="130"/>
                    <a:pt x="912" y="190"/>
                  </a:cubicBezTo>
                  <a:lnTo>
                    <a:pt x="139" y="1501"/>
                  </a:lnTo>
                  <a:cubicBezTo>
                    <a:pt x="104" y="1560"/>
                    <a:pt x="57" y="1609"/>
                    <a:pt x="0" y="1642"/>
                  </a:cubicBezTo>
                  <a:lnTo>
                    <a:pt x="85" y="1693"/>
                  </a:lnTo>
                  <a:cubicBezTo>
                    <a:pt x="494" y="1938"/>
                    <a:pt x="899" y="2178"/>
                    <a:pt x="1302" y="2417"/>
                  </a:cubicBezTo>
                  <a:cubicBezTo>
                    <a:pt x="8367" y="6581"/>
                    <a:pt x="12252" y="8466"/>
                    <a:pt x="13149" y="8466"/>
                  </a:cubicBezTo>
                  <a:cubicBezTo>
                    <a:pt x="13247" y="8466"/>
                    <a:pt x="13310" y="8443"/>
                    <a:pt x="13337" y="8398"/>
                  </a:cubicBezTo>
                  <a:cubicBezTo>
                    <a:pt x="13462" y="8184"/>
                    <a:pt x="12764" y="7510"/>
                    <a:pt x="11176" y="6377"/>
                  </a:cubicBezTo>
                  <a:cubicBezTo>
                    <a:pt x="9379" y="5092"/>
                    <a:pt x="6441" y="3221"/>
                    <a:pt x="2275" y="765"/>
                  </a:cubicBezTo>
                  <a:cubicBezTo>
                    <a:pt x="1843" y="512"/>
                    <a:pt x="1407" y="257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3"/>
            <p:cNvSpPr/>
            <p:nvPr/>
          </p:nvSpPr>
          <p:spPr>
            <a:xfrm>
              <a:off x="7428284" y="3072625"/>
              <a:ext cx="97659" cy="96836"/>
            </a:xfrm>
            <a:custGeom>
              <a:avLst/>
              <a:gdLst/>
              <a:ahLst/>
              <a:cxnLst/>
              <a:rect l="l" t="t" r="r" b="b"/>
              <a:pathLst>
                <a:path w="2967" h="2942" extrusionOk="0">
                  <a:moveTo>
                    <a:pt x="1199" y="1"/>
                  </a:moveTo>
                  <a:cubicBezTo>
                    <a:pt x="1112" y="1"/>
                    <a:pt x="1026" y="28"/>
                    <a:pt x="955" y="79"/>
                  </a:cubicBezTo>
                  <a:cubicBezTo>
                    <a:pt x="907" y="112"/>
                    <a:pt x="867" y="156"/>
                    <a:pt x="835" y="209"/>
                  </a:cubicBezTo>
                  <a:lnTo>
                    <a:pt x="62" y="1519"/>
                  </a:lnTo>
                  <a:cubicBezTo>
                    <a:pt x="30" y="1572"/>
                    <a:pt x="11" y="1629"/>
                    <a:pt x="6" y="1687"/>
                  </a:cubicBezTo>
                  <a:cubicBezTo>
                    <a:pt x="5" y="1697"/>
                    <a:pt x="5" y="1710"/>
                    <a:pt x="5" y="1721"/>
                  </a:cubicBezTo>
                  <a:cubicBezTo>
                    <a:pt x="1" y="1869"/>
                    <a:pt x="74" y="2013"/>
                    <a:pt x="210" y="2093"/>
                  </a:cubicBezTo>
                  <a:lnTo>
                    <a:pt x="1552" y="2885"/>
                  </a:lnTo>
                  <a:cubicBezTo>
                    <a:pt x="1618" y="2923"/>
                    <a:pt x="1691" y="2942"/>
                    <a:pt x="1762" y="2942"/>
                  </a:cubicBezTo>
                  <a:cubicBezTo>
                    <a:pt x="1842" y="2942"/>
                    <a:pt x="1920" y="2919"/>
                    <a:pt x="1988" y="2876"/>
                  </a:cubicBezTo>
                  <a:cubicBezTo>
                    <a:pt x="2042" y="2842"/>
                    <a:pt x="2091" y="2794"/>
                    <a:pt x="2126" y="2735"/>
                  </a:cubicBezTo>
                  <a:lnTo>
                    <a:pt x="2899" y="1424"/>
                  </a:lnTo>
                  <a:cubicBezTo>
                    <a:pt x="2935" y="1364"/>
                    <a:pt x="2953" y="1299"/>
                    <a:pt x="2956" y="1234"/>
                  </a:cubicBezTo>
                  <a:cubicBezTo>
                    <a:pt x="2967" y="1084"/>
                    <a:pt x="2892" y="932"/>
                    <a:pt x="2753" y="850"/>
                  </a:cubicBezTo>
                  <a:lnTo>
                    <a:pt x="1410" y="59"/>
                  </a:lnTo>
                  <a:cubicBezTo>
                    <a:pt x="1344" y="20"/>
                    <a:pt x="1271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3"/>
            <p:cNvSpPr/>
            <p:nvPr/>
          </p:nvSpPr>
          <p:spPr>
            <a:xfrm>
              <a:off x="7496550" y="3158500"/>
              <a:ext cx="440337" cy="233367"/>
            </a:xfrm>
            <a:custGeom>
              <a:avLst/>
              <a:gdLst/>
              <a:ahLst/>
              <a:cxnLst/>
              <a:rect l="l" t="t" r="r" b="b"/>
              <a:pathLst>
                <a:path w="13378" h="7090" extrusionOk="0">
                  <a:moveTo>
                    <a:pt x="688" y="0"/>
                  </a:moveTo>
                  <a:cubicBezTo>
                    <a:pt x="447" y="0"/>
                    <a:pt x="217" y="92"/>
                    <a:pt x="0" y="317"/>
                  </a:cubicBezTo>
                  <a:cubicBezTo>
                    <a:pt x="409" y="562"/>
                    <a:pt x="814" y="802"/>
                    <a:pt x="1217" y="1041"/>
                  </a:cubicBezTo>
                  <a:cubicBezTo>
                    <a:pt x="8282" y="5205"/>
                    <a:pt x="12166" y="7090"/>
                    <a:pt x="13063" y="7090"/>
                  </a:cubicBezTo>
                  <a:cubicBezTo>
                    <a:pt x="13162" y="7090"/>
                    <a:pt x="13225" y="7067"/>
                    <a:pt x="13252" y="7022"/>
                  </a:cubicBezTo>
                  <a:cubicBezTo>
                    <a:pt x="13377" y="6808"/>
                    <a:pt x="12678" y="6134"/>
                    <a:pt x="11091" y="5001"/>
                  </a:cubicBezTo>
                  <a:cubicBezTo>
                    <a:pt x="8226" y="4458"/>
                    <a:pt x="5938" y="3105"/>
                    <a:pt x="2990" y="1280"/>
                  </a:cubicBezTo>
                  <a:cubicBezTo>
                    <a:pt x="2191" y="785"/>
                    <a:pt x="1394" y="0"/>
                    <a:pt x="688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3"/>
            <p:cNvSpPr/>
            <p:nvPr/>
          </p:nvSpPr>
          <p:spPr>
            <a:xfrm>
              <a:off x="7428284" y="3092308"/>
              <a:ext cx="97659" cy="77153"/>
            </a:xfrm>
            <a:custGeom>
              <a:avLst/>
              <a:gdLst/>
              <a:ahLst/>
              <a:cxnLst/>
              <a:rect l="l" t="t" r="r" b="b"/>
              <a:pathLst>
                <a:path w="2967" h="2344" extrusionOk="0">
                  <a:moveTo>
                    <a:pt x="2327" y="0"/>
                  </a:moveTo>
                  <a:cubicBezTo>
                    <a:pt x="1983" y="224"/>
                    <a:pt x="1909" y="717"/>
                    <a:pt x="1533" y="929"/>
                  </a:cubicBezTo>
                  <a:cubicBezTo>
                    <a:pt x="1222" y="1105"/>
                    <a:pt x="766" y="1052"/>
                    <a:pt x="359" y="1069"/>
                  </a:cubicBezTo>
                  <a:cubicBezTo>
                    <a:pt x="238" y="1077"/>
                    <a:pt x="118" y="1093"/>
                    <a:pt x="5" y="1123"/>
                  </a:cubicBezTo>
                  <a:cubicBezTo>
                    <a:pt x="1" y="1271"/>
                    <a:pt x="74" y="1415"/>
                    <a:pt x="210" y="1495"/>
                  </a:cubicBezTo>
                  <a:lnTo>
                    <a:pt x="1552" y="2287"/>
                  </a:lnTo>
                  <a:cubicBezTo>
                    <a:pt x="1618" y="2325"/>
                    <a:pt x="1691" y="2344"/>
                    <a:pt x="1762" y="2344"/>
                  </a:cubicBezTo>
                  <a:cubicBezTo>
                    <a:pt x="1842" y="2344"/>
                    <a:pt x="1920" y="2321"/>
                    <a:pt x="1988" y="2278"/>
                  </a:cubicBezTo>
                  <a:cubicBezTo>
                    <a:pt x="2042" y="2244"/>
                    <a:pt x="2091" y="2196"/>
                    <a:pt x="2126" y="2137"/>
                  </a:cubicBezTo>
                  <a:lnTo>
                    <a:pt x="2899" y="826"/>
                  </a:lnTo>
                  <a:cubicBezTo>
                    <a:pt x="2935" y="766"/>
                    <a:pt x="2953" y="701"/>
                    <a:pt x="2956" y="636"/>
                  </a:cubicBezTo>
                  <a:cubicBezTo>
                    <a:pt x="2967" y="486"/>
                    <a:pt x="2892" y="334"/>
                    <a:pt x="2753" y="252"/>
                  </a:cubicBezTo>
                  <a:lnTo>
                    <a:pt x="2327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3"/>
            <p:cNvSpPr/>
            <p:nvPr/>
          </p:nvSpPr>
          <p:spPr>
            <a:xfrm>
              <a:off x="7292379" y="2966507"/>
              <a:ext cx="652573" cy="429607"/>
            </a:xfrm>
            <a:custGeom>
              <a:avLst/>
              <a:gdLst/>
              <a:ahLst/>
              <a:cxnLst/>
              <a:rect l="l" t="t" r="r" b="b"/>
              <a:pathLst>
                <a:path w="19826" h="13052" extrusionOk="0">
                  <a:moveTo>
                    <a:pt x="917" y="262"/>
                  </a:moveTo>
                  <a:cubicBezTo>
                    <a:pt x="923" y="262"/>
                    <a:pt x="936" y="266"/>
                    <a:pt x="957" y="289"/>
                  </a:cubicBezTo>
                  <a:cubicBezTo>
                    <a:pt x="975" y="310"/>
                    <a:pt x="985" y="418"/>
                    <a:pt x="992" y="506"/>
                  </a:cubicBezTo>
                  <a:cubicBezTo>
                    <a:pt x="1010" y="710"/>
                    <a:pt x="1037" y="1024"/>
                    <a:pt x="1212" y="1412"/>
                  </a:cubicBezTo>
                  <a:cubicBezTo>
                    <a:pt x="1557" y="2176"/>
                    <a:pt x="2295" y="2475"/>
                    <a:pt x="2747" y="2475"/>
                  </a:cubicBezTo>
                  <a:cubicBezTo>
                    <a:pt x="2832" y="2475"/>
                    <a:pt x="2907" y="2464"/>
                    <a:pt x="2968" y="2444"/>
                  </a:cubicBezTo>
                  <a:cubicBezTo>
                    <a:pt x="3026" y="2426"/>
                    <a:pt x="3065" y="2367"/>
                    <a:pt x="3057" y="2305"/>
                  </a:cubicBezTo>
                  <a:cubicBezTo>
                    <a:pt x="2996" y="1845"/>
                    <a:pt x="2643" y="1511"/>
                    <a:pt x="2334" y="1240"/>
                  </a:cubicBezTo>
                  <a:cubicBezTo>
                    <a:pt x="2409" y="1229"/>
                    <a:pt x="2503" y="1222"/>
                    <a:pt x="2589" y="1222"/>
                  </a:cubicBezTo>
                  <a:cubicBezTo>
                    <a:pt x="2638" y="1222"/>
                    <a:pt x="2684" y="1224"/>
                    <a:pt x="2723" y="1229"/>
                  </a:cubicBezTo>
                  <a:cubicBezTo>
                    <a:pt x="3553" y="1332"/>
                    <a:pt x="4136" y="2119"/>
                    <a:pt x="4411" y="2580"/>
                  </a:cubicBezTo>
                  <a:lnTo>
                    <a:pt x="4411" y="2581"/>
                  </a:lnTo>
                  <a:cubicBezTo>
                    <a:pt x="4590" y="2880"/>
                    <a:pt x="4723" y="3176"/>
                    <a:pt x="4816" y="3431"/>
                  </a:cubicBezTo>
                  <a:lnTo>
                    <a:pt x="4201" y="4479"/>
                  </a:lnTo>
                  <a:cubicBezTo>
                    <a:pt x="4130" y="4490"/>
                    <a:pt x="4057" y="4500"/>
                    <a:pt x="3979" y="4508"/>
                  </a:cubicBezTo>
                  <a:cubicBezTo>
                    <a:pt x="3862" y="4521"/>
                    <a:pt x="3744" y="4527"/>
                    <a:pt x="3625" y="4527"/>
                  </a:cubicBezTo>
                  <a:cubicBezTo>
                    <a:pt x="3044" y="4527"/>
                    <a:pt x="2452" y="4376"/>
                    <a:pt x="1895" y="4082"/>
                  </a:cubicBezTo>
                  <a:cubicBezTo>
                    <a:pt x="1376" y="3808"/>
                    <a:pt x="916" y="3402"/>
                    <a:pt x="663" y="2992"/>
                  </a:cubicBezTo>
                  <a:cubicBezTo>
                    <a:pt x="589" y="2874"/>
                    <a:pt x="528" y="2753"/>
                    <a:pt x="489" y="2630"/>
                  </a:cubicBezTo>
                  <a:cubicBezTo>
                    <a:pt x="271" y="1978"/>
                    <a:pt x="294" y="1335"/>
                    <a:pt x="555" y="768"/>
                  </a:cubicBezTo>
                  <a:cubicBezTo>
                    <a:pt x="760" y="320"/>
                    <a:pt x="882" y="268"/>
                    <a:pt x="911" y="262"/>
                  </a:cubicBezTo>
                  <a:close/>
                  <a:moveTo>
                    <a:pt x="5326" y="3354"/>
                  </a:moveTo>
                  <a:cubicBezTo>
                    <a:pt x="5378" y="3354"/>
                    <a:pt x="5427" y="3369"/>
                    <a:pt x="5473" y="3395"/>
                  </a:cubicBezTo>
                  <a:lnTo>
                    <a:pt x="6815" y="4185"/>
                  </a:lnTo>
                  <a:cubicBezTo>
                    <a:pt x="6907" y="4240"/>
                    <a:pt x="6963" y="4342"/>
                    <a:pt x="6954" y="4453"/>
                  </a:cubicBezTo>
                  <a:cubicBezTo>
                    <a:pt x="6953" y="4497"/>
                    <a:pt x="6938" y="4543"/>
                    <a:pt x="6916" y="4582"/>
                  </a:cubicBezTo>
                  <a:lnTo>
                    <a:pt x="6145" y="5891"/>
                  </a:lnTo>
                  <a:cubicBezTo>
                    <a:pt x="6122" y="5933"/>
                    <a:pt x="6089" y="5965"/>
                    <a:pt x="6049" y="5991"/>
                  </a:cubicBezTo>
                  <a:cubicBezTo>
                    <a:pt x="6049" y="5991"/>
                    <a:pt x="6048" y="5991"/>
                    <a:pt x="6048" y="5992"/>
                  </a:cubicBezTo>
                  <a:cubicBezTo>
                    <a:pt x="6001" y="6021"/>
                    <a:pt x="5948" y="6036"/>
                    <a:pt x="5895" y="6036"/>
                  </a:cubicBezTo>
                  <a:cubicBezTo>
                    <a:pt x="5845" y="6036"/>
                    <a:pt x="5794" y="6023"/>
                    <a:pt x="5749" y="5997"/>
                  </a:cubicBezTo>
                  <a:lnTo>
                    <a:pt x="4406" y="5205"/>
                  </a:lnTo>
                  <a:cubicBezTo>
                    <a:pt x="4317" y="5152"/>
                    <a:pt x="4263" y="5054"/>
                    <a:pt x="4267" y="4949"/>
                  </a:cubicBezTo>
                  <a:cubicBezTo>
                    <a:pt x="4267" y="4947"/>
                    <a:pt x="4268" y="4926"/>
                    <a:pt x="4268" y="4922"/>
                  </a:cubicBezTo>
                  <a:cubicBezTo>
                    <a:pt x="4271" y="4884"/>
                    <a:pt x="4284" y="4847"/>
                    <a:pt x="4305" y="4810"/>
                  </a:cubicBezTo>
                  <a:lnTo>
                    <a:pt x="4363" y="4711"/>
                  </a:lnTo>
                  <a:lnTo>
                    <a:pt x="4555" y="4383"/>
                  </a:lnTo>
                  <a:lnTo>
                    <a:pt x="4922" y="3762"/>
                  </a:lnTo>
                  <a:lnTo>
                    <a:pt x="5077" y="3498"/>
                  </a:lnTo>
                  <a:cubicBezTo>
                    <a:pt x="5085" y="3486"/>
                    <a:pt x="5093" y="3474"/>
                    <a:pt x="5102" y="3464"/>
                  </a:cubicBezTo>
                  <a:cubicBezTo>
                    <a:pt x="5118" y="3442"/>
                    <a:pt x="5138" y="3423"/>
                    <a:pt x="5160" y="3407"/>
                  </a:cubicBezTo>
                  <a:cubicBezTo>
                    <a:pt x="5209" y="3373"/>
                    <a:pt x="5268" y="3354"/>
                    <a:pt x="5326" y="3354"/>
                  </a:cubicBezTo>
                  <a:close/>
                  <a:moveTo>
                    <a:pt x="7170" y="4660"/>
                  </a:moveTo>
                  <a:cubicBezTo>
                    <a:pt x="7558" y="4885"/>
                    <a:pt x="7944" y="5110"/>
                    <a:pt x="8327" y="5336"/>
                  </a:cubicBezTo>
                  <a:cubicBezTo>
                    <a:pt x="12244" y="7645"/>
                    <a:pt x="15319" y="9582"/>
                    <a:pt x="17218" y="10939"/>
                  </a:cubicBezTo>
                  <a:cubicBezTo>
                    <a:pt x="19156" y="12321"/>
                    <a:pt x="19326" y="12711"/>
                    <a:pt x="19337" y="12786"/>
                  </a:cubicBezTo>
                  <a:cubicBezTo>
                    <a:pt x="19317" y="12795"/>
                    <a:pt x="19287" y="12800"/>
                    <a:pt x="19247" y="12800"/>
                  </a:cubicBezTo>
                  <a:cubicBezTo>
                    <a:pt x="18626" y="12800"/>
                    <a:pt x="15612" y="11549"/>
                    <a:pt x="7486" y="6761"/>
                  </a:cubicBezTo>
                  <a:cubicBezTo>
                    <a:pt x="7105" y="6535"/>
                    <a:pt x="6720" y="6310"/>
                    <a:pt x="6335" y="6077"/>
                  </a:cubicBezTo>
                  <a:cubicBezTo>
                    <a:pt x="6347" y="6060"/>
                    <a:pt x="6359" y="6043"/>
                    <a:pt x="6369" y="6024"/>
                  </a:cubicBezTo>
                  <a:lnTo>
                    <a:pt x="7141" y="4715"/>
                  </a:lnTo>
                  <a:cubicBezTo>
                    <a:pt x="7151" y="4697"/>
                    <a:pt x="7161" y="4678"/>
                    <a:pt x="7170" y="4660"/>
                  </a:cubicBezTo>
                  <a:close/>
                  <a:moveTo>
                    <a:pt x="919" y="1"/>
                  </a:moveTo>
                  <a:cubicBezTo>
                    <a:pt x="900" y="1"/>
                    <a:pt x="883" y="3"/>
                    <a:pt x="868" y="6"/>
                  </a:cubicBezTo>
                  <a:cubicBezTo>
                    <a:pt x="628" y="45"/>
                    <a:pt x="447" y="377"/>
                    <a:pt x="318" y="661"/>
                  </a:cubicBezTo>
                  <a:cubicBezTo>
                    <a:pt x="28" y="1287"/>
                    <a:pt x="1" y="1997"/>
                    <a:pt x="241" y="2713"/>
                  </a:cubicBezTo>
                  <a:cubicBezTo>
                    <a:pt x="288" y="2856"/>
                    <a:pt x="357" y="2997"/>
                    <a:pt x="442" y="3131"/>
                  </a:cubicBezTo>
                  <a:cubicBezTo>
                    <a:pt x="720" y="3582"/>
                    <a:pt x="1207" y="4014"/>
                    <a:pt x="1773" y="4312"/>
                  </a:cubicBezTo>
                  <a:cubicBezTo>
                    <a:pt x="2369" y="4626"/>
                    <a:pt x="3004" y="4788"/>
                    <a:pt x="3626" y="4788"/>
                  </a:cubicBezTo>
                  <a:cubicBezTo>
                    <a:pt x="3754" y="4788"/>
                    <a:pt x="3882" y="4782"/>
                    <a:pt x="4007" y="4768"/>
                  </a:cubicBezTo>
                  <a:lnTo>
                    <a:pt x="4041" y="4763"/>
                  </a:lnTo>
                  <a:lnTo>
                    <a:pt x="4041" y="4763"/>
                  </a:lnTo>
                  <a:cubicBezTo>
                    <a:pt x="4023" y="4806"/>
                    <a:pt x="4013" y="4851"/>
                    <a:pt x="4011" y="4891"/>
                  </a:cubicBezTo>
                  <a:cubicBezTo>
                    <a:pt x="4007" y="4911"/>
                    <a:pt x="4007" y="4932"/>
                    <a:pt x="4009" y="4939"/>
                  </a:cubicBezTo>
                  <a:cubicBezTo>
                    <a:pt x="4001" y="5140"/>
                    <a:pt x="4106" y="5327"/>
                    <a:pt x="4277" y="5428"/>
                  </a:cubicBezTo>
                  <a:lnTo>
                    <a:pt x="5618" y="6219"/>
                  </a:lnTo>
                  <a:cubicBezTo>
                    <a:pt x="5706" y="6271"/>
                    <a:pt x="5800" y="6295"/>
                    <a:pt x="5896" y="6295"/>
                  </a:cubicBezTo>
                  <a:cubicBezTo>
                    <a:pt x="5970" y="6295"/>
                    <a:pt x="6048" y="6279"/>
                    <a:pt x="6117" y="6248"/>
                  </a:cubicBezTo>
                  <a:lnTo>
                    <a:pt x="6137" y="6261"/>
                  </a:lnTo>
                  <a:cubicBezTo>
                    <a:pt x="6547" y="6505"/>
                    <a:pt x="6952" y="6746"/>
                    <a:pt x="7356" y="6984"/>
                  </a:cubicBezTo>
                  <a:cubicBezTo>
                    <a:pt x="11040" y="9156"/>
                    <a:pt x="14106" y="10850"/>
                    <a:pt x="16220" y="11884"/>
                  </a:cubicBezTo>
                  <a:cubicBezTo>
                    <a:pt x="18145" y="12822"/>
                    <a:pt x="18937" y="13052"/>
                    <a:pt x="19283" y="13052"/>
                  </a:cubicBezTo>
                  <a:cubicBezTo>
                    <a:pt x="19284" y="13052"/>
                    <a:pt x="19286" y="13052"/>
                    <a:pt x="19287" y="13052"/>
                  </a:cubicBezTo>
                  <a:cubicBezTo>
                    <a:pt x="19488" y="13052"/>
                    <a:pt x="19534" y="12974"/>
                    <a:pt x="19567" y="12918"/>
                  </a:cubicBezTo>
                  <a:cubicBezTo>
                    <a:pt x="19651" y="12778"/>
                    <a:pt x="19826" y="12481"/>
                    <a:pt x="17370" y="10727"/>
                  </a:cubicBezTo>
                  <a:cubicBezTo>
                    <a:pt x="16417" y="10045"/>
                    <a:pt x="15171" y="9221"/>
                    <a:pt x="13671" y="8277"/>
                  </a:cubicBezTo>
                  <a:cubicBezTo>
                    <a:pt x="12173" y="7332"/>
                    <a:pt x="10421" y="6267"/>
                    <a:pt x="8460" y="5112"/>
                  </a:cubicBezTo>
                  <a:cubicBezTo>
                    <a:pt x="8049" y="4870"/>
                    <a:pt x="7634" y="4628"/>
                    <a:pt x="7215" y="4381"/>
                  </a:cubicBezTo>
                  <a:cubicBezTo>
                    <a:pt x="7199" y="4208"/>
                    <a:pt x="7100" y="4050"/>
                    <a:pt x="6949" y="3961"/>
                  </a:cubicBezTo>
                  <a:lnTo>
                    <a:pt x="5607" y="3170"/>
                  </a:lnTo>
                  <a:cubicBezTo>
                    <a:pt x="5521" y="3119"/>
                    <a:pt x="5425" y="3094"/>
                    <a:pt x="5328" y="3094"/>
                  </a:cubicBezTo>
                  <a:cubicBezTo>
                    <a:pt x="5217" y="3094"/>
                    <a:pt x="5105" y="3128"/>
                    <a:pt x="5012" y="3195"/>
                  </a:cubicBezTo>
                  <a:cubicBezTo>
                    <a:pt x="5011" y="3197"/>
                    <a:pt x="5010" y="3197"/>
                    <a:pt x="5006" y="3198"/>
                  </a:cubicBezTo>
                  <a:cubicBezTo>
                    <a:pt x="4904" y="2941"/>
                    <a:pt x="4772" y="2676"/>
                    <a:pt x="4634" y="2447"/>
                  </a:cubicBezTo>
                  <a:cubicBezTo>
                    <a:pt x="4270" y="1833"/>
                    <a:pt x="3648" y="1082"/>
                    <a:pt x="2755" y="971"/>
                  </a:cubicBezTo>
                  <a:cubicBezTo>
                    <a:pt x="2753" y="971"/>
                    <a:pt x="2676" y="964"/>
                    <a:pt x="2571" y="964"/>
                  </a:cubicBezTo>
                  <a:cubicBezTo>
                    <a:pt x="2366" y="964"/>
                    <a:pt x="2056" y="989"/>
                    <a:pt x="1990" y="1135"/>
                  </a:cubicBezTo>
                  <a:cubicBezTo>
                    <a:pt x="1965" y="1188"/>
                    <a:pt x="1967" y="1267"/>
                    <a:pt x="2042" y="1333"/>
                  </a:cubicBezTo>
                  <a:lnTo>
                    <a:pt x="2098" y="1383"/>
                  </a:lnTo>
                  <a:cubicBezTo>
                    <a:pt x="2369" y="1618"/>
                    <a:pt x="2672" y="1883"/>
                    <a:pt x="2772" y="2215"/>
                  </a:cubicBezTo>
                  <a:cubicBezTo>
                    <a:pt x="2765" y="2216"/>
                    <a:pt x="2756" y="2216"/>
                    <a:pt x="2749" y="2216"/>
                  </a:cubicBezTo>
                  <a:cubicBezTo>
                    <a:pt x="2406" y="2216"/>
                    <a:pt x="1751" y="1970"/>
                    <a:pt x="1451" y="1305"/>
                  </a:cubicBezTo>
                  <a:cubicBezTo>
                    <a:pt x="1293" y="958"/>
                    <a:pt x="1270" y="683"/>
                    <a:pt x="1252" y="481"/>
                  </a:cubicBezTo>
                  <a:cubicBezTo>
                    <a:pt x="1238" y="316"/>
                    <a:pt x="1227" y="193"/>
                    <a:pt x="1144" y="108"/>
                  </a:cubicBezTo>
                  <a:cubicBezTo>
                    <a:pt x="1066" y="25"/>
                    <a:pt x="984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2" name="Google Shape;5112;p53"/>
          <p:cNvGrpSpPr/>
          <p:nvPr/>
        </p:nvGrpSpPr>
        <p:grpSpPr>
          <a:xfrm>
            <a:off x="404266" y="3885893"/>
            <a:ext cx="398173" cy="753819"/>
            <a:chOff x="5893791" y="3646068"/>
            <a:chExt cx="398173" cy="753819"/>
          </a:xfrm>
        </p:grpSpPr>
        <p:sp>
          <p:nvSpPr>
            <p:cNvPr id="5113" name="Google Shape;5113;p53"/>
            <p:cNvSpPr/>
            <p:nvPr/>
          </p:nvSpPr>
          <p:spPr>
            <a:xfrm>
              <a:off x="5909787" y="3650380"/>
              <a:ext cx="378128" cy="133470"/>
            </a:xfrm>
            <a:custGeom>
              <a:avLst/>
              <a:gdLst/>
              <a:ahLst/>
              <a:cxnLst/>
              <a:rect l="l" t="t" r="r" b="b"/>
              <a:pathLst>
                <a:path w="11488" h="4055" extrusionOk="0">
                  <a:moveTo>
                    <a:pt x="4829" y="1"/>
                  </a:moveTo>
                  <a:cubicBezTo>
                    <a:pt x="4140" y="1"/>
                    <a:pt x="3526" y="590"/>
                    <a:pt x="2856" y="590"/>
                  </a:cubicBezTo>
                  <a:cubicBezTo>
                    <a:pt x="2766" y="590"/>
                    <a:pt x="2675" y="580"/>
                    <a:pt x="2583" y="555"/>
                  </a:cubicBezTo>
                  <a:lnTo>
                    <a:pt x="1253" y="206"/>
                  </a:lnTo>
                  <a:cubicBezTo>
                    <a:pt x="1176" y="186"/>
                    <a:pt x="1102" y="177"/>
                    <a:pt x="1033" y="177"/>
                  </a:cubicBezTo>
                  <a:cubicBezTo>
                    <a:pt x="485" y="177"/>
                    <a:pt x="186" y="744"/>
                    <a:pt x="124" y="791"/>
                  </a:cubicBezTo>
                  <a:cubicBezTo>
                    <a:pt x="1" y="941"/>
                    <a:pt x="81" y="1141"/>
                    <a:pt x="244" y="1183"/>
                  </a:cubicBezTo>
                  <a:lnTo>
                    <a:pt x="11161" y="4046"/>
                  </a:lnTo>
                  <a:cubicBezTo>
                    <a:pt x="11182" y="4052"/>
                    <a:pt x="11202" y="4054"/>
                    <a:pt x="11222" y="4054"/>
                  </a:cubicBezTo>
                  <a:cubicBezTo>
                    <a:pt x="11362" y="4054"/>
                    <a:pt x="11488" y="3931"/>
                    <a:pt x="11456" y="3763"/>
                  </a:cubicBezTo>
                  <a:cubicBezTo>
                    <a:pt x="11421" y="3683"/>
                    <a:pt x="11447" y="2881"/>
                    <a:pt x="10758" y="2700"/>
                  </a:cubicBezTo>
                  <a:lnTo>
                    <a:pt x="9428" y="2352"/>
                  </a:lnTo>
                  <a:cubicBezTo>
                    <a:pt x="8553" y="2122"/>
                    <a:pt x="8378" y="892"/>
                    <a:pt x="7469" y="653"/>
                  </a:cubicBezTo>
                  <a:lnTo>
                    <a:pt x="5123" y="38"/>
                  </a:lnTo>
                  <a:cubicBezTo>
                    <a:pt x="5024" y="12"/>
                    <a:pt x="4926" y="1"/>
                    <a:pt x="48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3"/>
            <p:cNvSpPr/>
            <p:nvPr/>
          </p:nvSpPr>
          <p:spPr>
            <a:xfrm>
              <a:off x="5910446" y="3652223"/>
              <a:ext cx="376679" cy="131660"/>
            </a:xfrm>
            <a:custGeom>
              <a:avLst/>
              <a:gdLst/>
              <a:ahLst/>
              <a:cxnLst/>
              <a:rect l="l" t="t" r="r" b="b"/>
              <a:pathLst>
                <a:path w="11444" h="4000" extrusionOk="0">
                  <a:moveTo>
                    <a:pt x="5167" y="0"/>
                  </a:moveTo>
                  <a:cubicBezTo>
                    <a:pt x="5100" y="39"/>
                    <a:pt x="5035" y="83"/>
                    <a:pt x="4977" y="129"/>
                  </a:cubicBezTo>
                  <a:cubicBezTo>
                    <a:pt x="4720" y="329"/>
                    <a:pt x="4503" y="581"/>
                    <a:pt x="4220" y="743"/>
                  </a:cubicBezTo>
                  <a:cubicBezTo>
                    <a:pt x="3763" y="1002"/>
                    <a:pt x="3160" y="1193"/>
                    <a:pt x="2610" y="1193"/>
                  </a:cubicBezTo>
                  <a:cubicBezTo>
                    <a:pt x="2487" y="1193"/>
                    <a:pt x="2367" y="1184"/>
                    <a:pt x="2252" y="1163"/>
                  </a:cubicBezTo>
                  <a:cubicBezTo>
                    <a:pt x="1527" y="1036"/>
                    <a:pt x="800" y="908"/>
                    <a:pt x="75" y="778"/>
                  </a:cubicBezTo>
                  <a:lnTo>
                    <a:pt x="75" y="778"/>
                  </a:lnTo>
                  <a:cubicBezTo>
                    <a:pt x="1" y="911"/>
                    <a:pt x="70" y="1087"/>
                    <a:pt x="225" y="1128"/>
                  </a:cubicBezTo>
                  <a:lnTo>
                    <a:pt x="11142" y="3991"/>
                  </a:lnTo>
                  <a:cubicBezTo>
                    <a:pt x="11163" y="3997"/>
                    <a:pt x="11183" y="3999"/>
                    <a:pt x="11203" y="3999"/>
                  </a:cubicBezTo>
                  <a:cubicBezTo>
                    <a:pt x="11332" y="3999"/>
                    <a:pt x="11441" y="3891"/>
                    <a:pt x="11443" y="3760"/>
                  </a:cubicBezTo>
                  <a:cubicBezTo>
                    <a:pt x="10749" y="3516"/>
                    <a:pt x="10052" y="3271"/>
                    <a:pt x="9358" y="3026"/>
                  </a:cubicBezTo>
                  <a:cubicBezTo>
                    <a:pt x="8752" y="2811"/>
                    <a:pt x="8179" y="2244"/>
                    <a:pt x="7848" y="1693"/>
                  </a:cubicBezTo>
                  <a:cubicBezTo>
                    <a:pt x="7680" y="1415"/>
                    <a:pt x="7615" y="1088"/>
                    <a:pt x="7491" y="789"/>
                  </a:cubicBezTo>
                  <a:cubicBezTo>
                    <a:pt x="7461" y="720"/>
                    <a:pt x="7427" y="649"/>
                    <a:pt x="7388" y="582"/>
                  </a:cubicBezTo>
                  <a:lnTo>
                    <a:pt x="5167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3"/>
            <p:cNvSpPr/>
            <p:nvPr/>
          </p:nvSpPr>
          <p:spPr>
            <a:xfrm>
              <a:off x="5898333" y="3654429"/>
              <a:ext cx="247093" cy="741180"/>
            </a:xfrm>
            <a:custGeom>
              <a:avLst/>
              <a:gdLst/>
              <a:ahLst/>
              <a:cxnLst/>
              <a:rect l="l" t="t" r="r" b="b"/>
              <a:pathLst>
                <a:path w="7507" h="22518" extrusionOk="0">
                  <a:moveTo>
                    <a:pt x="5787" y="0"/>
                  </a:moveTo>
                  <a:lnTo>
                    <a:pt x="1" y="22066"/>
                  </a:lnTo>
                  <a:lnTo>
                    <a:pt x="1719" y="22518"/>
                  </a:lnTo>
                  <a:lnTo>
                    <a:pt x="7507" y="452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3"/>
            <p:cNvSpPr/>
            <p:nvPr/>
          </p:nvSpPr>
          <p:spPr>
            <a:xfrm>
              <a:off x="5912816" y="3658181"/>
              <a:ext cx="218259" cy="733610"/>
            </a:xfrm>
            <a:custGeom>
              <a:avLst/>
              <a:gdLst/>
              <a:ahLst/>
              <a:cxnLst/>
              <a:rect l="l" t="t" r="r" b="b"/>
              <a:pathLst>
                <a:path w="6631" h="22288" extrusionOk="0">
                  <a:moveTo>
                    <a:pt x="5787" y="0"/>
                  </a:moveTo>
                  <a:lnTo>
                    <a:pt x="0" y="22066"/>
                  </a:lnTo>
                  <a:lnTo>
                    <a:pt x="844" y="22288"/>
                  </a:lnTo>
                  <a:lnTo>
                    <a:pt x="6630" y="222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3"/>
            <p:cNvSpPr/>
            <p:nvPr/>
          </p:nvSpPr>
          <p:spPr>
            <a:xfrm>
              <a:off x="5893791" y="3646068"/>
              <a:ext cx="398173" cy="753819"/>
            </a:xfrm>
            <a:custGeom>
              <a:avLst/>
              <a:gdLst/>
              <a:ahLst/>
              <a:cxnLst/>
              <a:rect l="l" t="t" r="r" b="b"/>
              <a:pathLst>
                <a:path w="12097" h="22902" extrusionOk="0">
                  <a:moveTo>
                    <a:pt x="5319" y="266"/>
                  </a:moveTo>
                  <a:cubicBezTo>
                    <a:pt x="5404" y="266"/>
                    <a:pt x="5490" y="276"/>
                    <a:pt x="5577" y="299"/>
                  </a:cubicBezTo>
                  <a:lnTo>
                    <a:pt x="5763" y="348"/>
                  </a:lnTo>
                  <a:lnTo>
                    <a:pt x="5234" y="2360"/>
                  </a:lnTo>
                  <a:lnTo>
                    <a:pt x="763" y="1188"/>
                  </a:lnTo>
                  <a:cubicBezTo>
                    <a:pt x="726" y="1177"/>
                    <a:pt x="699" y="1150"/>
                    <a:pt x="685" y="1114"/>
                  </a:cubicBezTo>
                  <a:cubicBezTo>
                    <a:pt x="678" y="1091"/>
                    <a:pt x="677" y="1053"/>
                    <a:pt x="706" y="1013"/>
                  </a:cubicBezTo>
                  <a:cubicBezTo>
                    <a:pt x="726" y="995"/>
                    <a:pt x="744" y="969"/>
                    <a:pt x="774" y="931"/>
                  </a:cubicBezTo>
                  <a:cubicBezTo>
                    <a:pt x="890" y="776"/>
                    <a:pt x="1139" y="442"/>
                    <a:pt x="1524" y="442"/>
                  </a:cubicBezTo>
                  <a:cubicBezTo>
                    <a:pt x="1582" y="442"/>
                    <a:pt x="1642" y="450"/>
                    <a:pt x="1706" y="466"/>
                  </a:cubicBezTo>
                  <a:lnTo>
                    <a:pt x="3036" y="816"/>
                  </a:lnTo>
                  <a:cubicBezTo>
                    <a:pt x="3141" y="844"/>
                    <a:pt x="3243" y="856"/>
                    <a:pt x="3345" y="856"/>
                  </a:cubicBezTo>
                  <a:cubicBezTo>
                    <a:pt x="3705" y="856"/>
                    <a:pt x="4043" y="703"/>
                    <a:pt x="4370" y="553"/>
                  </a:cubicBezTo>
                  <a:cubicBezTo>
                    <a:pt x="4693" y="407"/>
                    <a:pt x="5000" y="266"/>
                    <a:pt x="5319" y="266"/>
                  </a:cubicBezTo>
                  <a:close/>
                  <a:moveTo>
                    <a:pt x="7736" y="866"/>
                  </a:moveTo>
                  <a:lnTo>
                    <a:pt x="7920" y="915"/>
                  </a:lnTo>
                  <a:cubicBezTo>
                    <a:pt x="8334" y="1023"/>
                    <a:pt x="8584" y="1366"/>
                    <a:pt x="8848" y="1726"/>
                  </a:cubicBezTo>
                  <a:cubicBezTo>
                    <a:pt x="9120" y="2100"/>
                    <a:pt x="9402" y="2486"/>
                    <a:pt x="9880" y="2612"/>
                  </a:cubicBezTo>
                  <a:lnTo>
                    <a:pt x="11211" y="2962"/>
                  </a:lnTo>
                  <a:cubicBezTo>
                    <a:pt x="11701" y="3091"/>
                    <a:pt x="11766" y="3604"/>
                    <a:pt x="11796" y="3822"/>
                  </a:cubicBezTo>
                  <a:cubicBezTo>
                    <a:pt x="11803" y="3872"/>
                    <a:pt x="11806" y="3902"/>
                    <a:pt x="11813" y="3927"/>
                  </a:cubicBezTo>
                  <a:cubicBezTo>
                    <a:pt x="11822" y="3979"/>
                    <a:pt x="11797" y="4010"/>
                    <a:pt x="11781" y="4024"/>
                  </a:cubicBezTo>
                  <a:cubicBezTo>
                    <a:pt x="11761" y="4044"/>
                    <a:pt x="11733" y="4054"/>
                    <a:pt x="11708" y="4054"/>
                  </a:cubicBezTo>
                  <a:cubicBezTo>
                    <a:pt x="11698" y="4054"/>
                    <a:pt x="11690" y="4054"/>
                    <a:pt x="11680" y="4051"/>
                  </a:cubicBezTo>
                  <a:lnTo>
                    <a:pt x="7207" y="2878"/>
                  </a:lnTo>
                  <a:lnTo>
                    <a:pt x="7736" y="866"/>
                  </a:lnTo>
                  <a:close/>
                  <a:moveTo>
                    <a:pt x="6019" y="414"/>
                  </a:moveTo>
                  <a:lnTo>
                    <a:pt x="7482" y="797"/>
                  </a:lnTo>
                  <a:lnTo>
                    <a:pt x="6954" y="2811"/>
                  </a:lnTo>
                  <a:lnTo>
                    <a:pt x="6887" y="3065"/>
                  </a:lnTo>
                  <a:lnTo>
                    <a:pt x="1762" y="22606"/>
                  </a:lnTo>
                  <a:lnTo>
                    <a:pt x="297" y="22223"/>
                  </a:lnTo>
                  <a:lnTo>
                    <a:pt x="5423" y="2681"/>
                  </a:lnTo>
                  <a:lnTo>
                    <a:pt x="5491" y="2426"/>
                  </a:lnTo>
                  <a:lnTo>
                    <a:pt x="6019" y="414"/>
                  </a:lnTo>
                  <a:close/>
                  <a:moveTo>
                    <a:pt x="5318" y="1"/>
                  </a:moveTo>
                  <a:cubicBezTo>
                    <a:pt x="4944" y="1"/>
                    <a:pt x="4598" y="158"/>
                    <a:pt x="4261" y="313"/>
                  </a:cubicBezTo>
                  <a:cubicBezTo>
                    <a:pt x="3949" y="454"/>
                    <a:pt x="3649" y="592"/>
                    <a:pt x="3345" y="592"/>
                  </a:cubicBezTo>
                  <a:cubicBezTo>
                    <a:pt x="3265" y="592"/>
                    <a:pt x="3185" y="582"/>
                    <a:pt x="3104" y="561"/>
                  </a:cubicBezTo>
                  <a:lnTo>
                    <a:pt x="1774" y="214"/>
                  </a:lnTo>
                  <a:cubicBezTo>
                    <a:pt x="1683" y="190"/>
                    <a:pt x="1598" y="180"/>
                    <a:pt x="1517" y="180"/>
                  </a:cubicBezTo>
                  <a:cubicBezTo>
                    <a:pt x="1007" y="180"/>
                    <a:pt x="692" y="602"/>
                    <a:pt x="562" y="776"/>
                  </a:cubicBezTo>
                  <a:cubicBezTo>
                    <a:pt x="545" y="798"/>
                    <a:pt x="531" y="816"/>
                    <a:pt x="531" y="818"/>
                  </a:cubicBezTo>
                  <a:cubicBezTo>
                    <a:pt x="522" y="826"/>
                    <a:pt x="514" y="831"/>
                    <a:pt x="509" y="841"/>
                  </a:cubicBezTo>
                  <a:cubicBezTo>
                    <a:pt x="424" y="943"/>
                    <a:pt x="396" y="1074"/>
                    <a:pt x="435" y="1197"/>
                  </a:cubicBezTo>
                  <a:cubicBezTo>
                    <a:pt x="476" y="1319"/>
                    <a:pt x="573" y="1411"/>
                    <a:pt x="696" y="1443"/>
                  </a:cubicBezTo>
                  <a:lnTo>
                    <a:pt x="5169" y="2616"/>
                  </a:lnTo>
                  <a:lnTo>
                    <a:pt x="10" y="22284"/>
                  </a:lnTo>
                  <a:cubicBezTo>
                    <a:pt x="0" y="22317"/>
                    <a:pt x="6" y="22354"/>
                    <a:pt x="24" y="22385"/>
                  </a:cubicBezTo>
                  <a:cubicBezTo>
                    <a:pt x="41" y="22414"/>
                    <a:pt x="69" y="22437"/>
                    <a:pt x="104" y="22445"/>
                  </a:cubicBezTo>
                  <a:lnTo>
                    <a:pt x="1822" y="22897"/>
                  </a:lnTo>
                  <a:cubicBezTo>
                    <a:pt x="1833" y="22900"/>
                    <a:pt x="1844" y="22901"/>
                    <a:pt x="1855" y="22901"/>
                  </a:cubicBezTo>
                  <a:cubicBezTo>
                    <a:pt x="1913" y="22901"/>
                    <a:pt x="1966" y="22861"/>
                    <a:pt x="1983" y="22801"/>
                  </a:cubicBezTo>
                  <a:lnTo>
                    <a:pt x="7142" y="3132"/>
                  </a:lnTo>
                  <a:lnTo>
                    <a:pt x="11614" y="4305"/>
                  </a:lnTo>
                  <a:cubicBezTo>
                    <a:pt x="11646" y="4313"/>
                    <a:pt x="11676" y="4317"/>
                    <a:pt x="11708" y="4317"/>
                  </a:cubicBezTo>
                  <a:cubicBezTo>
                    <a:pt x="11801" y="4317"/>
                    <a:pt x="11891" y="4283"/>
                    <a:pt x="11961" y="4218"/>
                  </a:cubicBezTo>
                  <a:cubicBezTo>
                    <a:pt x="12056" y="4129"/>
                    <a:pt x="12096" y="4003"/>
                    <a:pt x="12073" y="3872"/>
                  </a:cubicBezTo>
                  <a:cubicBezTo>
                    <a:pt x="12072" y="3861"/>
                    <a:pt x="12073" y="3862"/>
                    <a:pt x="12068" y="3852"/>
                  </a:cubicBezTo>
                  <a:cubicBezTo>
                    <a:pt x="12064" y="3840"/>
                    <a:pt x="12062" y="3817"/>
                    <a:pt x="12059" y="3788"/>
                  </a:cubicBezTo>
                  <a:cubicBezTo>
                    <a:pt x="12027" y="3539"/>
                    <a:pt x="11941" y="2879"/>
                    <a:pt x="11280" y="2705"/>
                  </a:cubicBezTo>
                  <a:lnTo>
                    <a:pt x="9949" y="2356"/>
                  </a:lnTo>
                  <a:cubicBezTo>
                    <a:pt x="9562" y="2255"/>
                    <a:pt x="9319" y="1922"/>
                    <a:pt x="9062" y="1571"/>
                  </a:cubicBezTo>
                  <a:cubicBezTo>
                    <a:pt x="8782" y="1186"/>
                    <a:pt x="8494" y="790"/>
                    <a:pt x="7989" y="659"/>
                  </a:cubicBezTo>
                  <a:lnTo>
                    <a:pt x="7679" y="577"/>
                  </a:lnTo>
                  <a:cubicBezTo>
                    <a:pt x="7678" y="576"/>
                    <a:pt x="7678" y="576"/>
                    <a:pt x="7676" y="576"/>
                  </a:cubicBezTo>
                  <a:lnTo>
                    <a:pt x="5957" y="125"/>
                  </a:lnTo>
                  <a:lnTo>
                    <a:pt x="5644" y="43"/>
                  </a:lnTo>
                  <a:cubicBezTo>
                    <a:pt x="5533" y="14"/>
                    <a:pt x="5424" y="1"/>
                    <a:pt x="53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8" name="Google Shape;5118;p53"/>
          <p:cNvGrpSpPr/>
          <p:nvPr/>
        </p:nvGrpSpPr>
        <p:grpSpPr>
          <a:xfrm>
            <a:off x="684816" y="941338"/>
            <a:ext cx="201736" cy="526377"/>
            <a:chOff x="4641641" y="852713"/>
            <a:chExt cx="201736" cy="526377"/>
          </a:xfrm>
        </p:grpSpPr>
        <p:sp>
          <p:nvSpPr>
            <p:cNvPr id="5119" name="Google Shape;5119;p53"/>
            <p:cNvSpPr/>
            <p:nvPr/>
          </p:nvSpPr>
          <p:spPr>
            <a:xfrm>
              <a:off x="4645295" y="857091"/>
              <a:ext cx="194396" cy="517654"/>
            </a:xfrm>
            <a:custGeom>
              <a:avLst/>
              <a:gdLst/>
              <a:ahLst/>
              <a:cxnLst/>
              <a:rect l="l" t="t" r="r" b="b"/>
              <a:pathLst>
                <a:path w="5906" h="15727" extrusionOk="0">
                  <a:moveTo>
                    <a:pt x="1615" y="0"/>
                  </a:moveTo>
                  <a:cubicBezTo>
                    <a:pt x="1585" y="0"/>
                    <a:pt x="1555" y="4"/>
                    <a:pt x="1525" y="12"/>
                  </a:cubicBezTo>
                  <a:lnTo>
                    <a:pt x="294" y="339"/>
                  </a:lnTo>
                  <a:cubicBezTo>
                    <a:pt x="111" y="388"/>
                    <a:pt x="0" y="577"/>
                    <a:pt x="49" y="762"/>
                  </a:cubicBezTo>
                  <a:lnTo>
                    <a:pt x="3959" y="15470"/>
                  </a:lnTo>
                  <a:cubicBezTo>
                    <a:pt x="4001" y="15624"/>
                    <a:pt x="4140" y="15726"/>
                    <a:pt x="4294" y="15726"/>
                  </a:cubicBezTo>
                  <a:cubicBezTo>
                    <a:pt x="4323" y="15726"/>
                    <a:pt x="4353" y="15723"/>
                    <a:pt x="4382" y="15715"/>
                  </a:cubicBezTo>
                  <a:lnTo>
                    <a:pt x="5612" y="15387"/>
                  </a:lnTo>
                  <a:cubicBezTo>
                    <a:pt x="5796" y="15338"/>
                    <a:pt x="5906" y="15149"/>
                    <a:pt x="5857" y="14965"/>
                  </a:cubicBezTo>
                  <a:lnTo>
                    <a:pt x="1947" y="257"/>
                  </a:lnTo>
                  <a:cubicBezTo>
                    <a:pt x="1906" y="102"/>
                    <a:pt x="1767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3"/>
            <p:cNvSpPr/>
            <p:nvPr/>
          </p:nvSpPr>
          <p:spPr>
            <a:xfrm>
              <a:off x="4694930" y="890434"/>
              <a:ext cx="144760" cy="484245"/>
            </a:xfrm>
            <a:custGeom>
              <a:avLst/>
              <a:gdLst/>
              <a:ahLst/>
              <a:cxnLst/>
              <a:rect l="l" t="t" r="r" b="b"/>
              <a:pathLst>
                <a:path w="4398" h="14712" extrusionOk="0">
                  <a:moveTo>
                    <a:pt x="640" y="0"/>
                  </a:moveTo>
                  <a:cubicBezTo>
                    <a:pt x="592" y="122"/>
                    <a:pt x="555" y="246"/>
                    <a:pt x="528" y="372"/>
                  </a:cubicBezTo>
                  <a:cubicBezTo>
                    <a:pt x="1" y="2862"/>
                    <a:pt x="3104" y="10457"/>
                    <a:pt x="2997" y="12031"/>
                  </a:cubicBezTo>
                  <a:cubicBezTo>
                    <a:pt x="2960" y="12586"/>
                    <a:pt x="2706" y="13156"/>
                    <a:pt x="2225" y="13437"/>
                  </a:cubicBezTo>
                  <a:cubicBezTo>
                    <a:pt x="2214" y="13443"/>
                    <a:pt x="2200" y="13452"/>
                    <a:pt x="2187" y="13458"/>
                  </a:cubicBezTo>
                  <a:lnTo>
                    <a:pt x="2451" y="14455"/>
                  </a:lnTo>
                  <a:cubicBezTo>
                    <a:pt x="2493" y="14609"/>
                    <a:pt x="2632" y="14712"/>
                    <a:pt x="2784" y="14712"/>
                  </a:cubicBezTo>
                  <a:cubicBezTo>
                    <a:pt x="2814" y="14712"/>
                    <a:pt x="2844" y="14708"/>
                    <a:pt x="2874" y="14700"/>
                  </a:cubicBezTo>
                  <a:lnTo>
                    <a:pt x="4104" y="14373"/>
                  </a:lnTo>
                  <a:cubicBezTo>
                    <a:pt x="4288" y="14324"/>
                    <a:pt x="4398" y="14135"/>
                    <a:pt x="4349" y="1395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3"/>
            <p:cNvSpPr/>
            <p:nvPr/>
          </p:nvSpPr>
          <p:spPr>
            <a:xfrm>
              <a:off x="4641641" y="852713"/>
              <a:ext cx="201736" cy="526377"/>
            </a:xfrm>
            <a:custGeom>
              <a:avLst/>
              <a:gdLst/>
              <a:ahLst/>
              <a:cxnLst/>
              <a:rect l="l" t="t" r="r" b="b"/>
              <a:pathLst>
                <a:path w="6129" h="15992" extrusionOk="0">
                  <a:moveTo>
                    <a:pt x="1696" y="258"/>
                  </a:moveTo>
                  <a:cubicBezTo>
                    <a:pt x="1734" y="258"/>
                    <a:pt x="1770" y="268"/>
                    <a:pt x="1803" y="288"/>
                  </a:cubicBezTo>
                  <a:cubicBezTo>
                    <a:pt x="1852" y="317"/>
                    <a:pt x="1887" y="362"/>
                    <a:pt x="1902" y="418"/>
                  </a:cubicBezTo>
                  <a:lnTo>
                    <a:pt x="5812" y="15125"/>
                  </a:lnTo>
                  <a:cubicBezTo>
                    <a:pt x="5855" y="15186"/>
                    <a:pt x="5847" y="15244"/>
                    <a:pt x="5819" y="15292"/>
                  </a:cubicBezTo>
                  <a:cubicBezTo>
                    <a:pt x="5789" y="15342"/>
                    <a:pt x="5745" y="15377"/>
                    <a:pt x="5689" y="15391"/>
                  </a:cubicBezTo>
                  <a:lnTo>
                    <a:pt x="4458" y="15718"/>
                  </a:lnTo>
                  <a:cubicBezTo>
                    <a:pt x="4440" y="15723"/>
                    <a:pt x="4421" y="15726"/>
                    <a:pt x="4403" y="15726"/>
                  </a:cubicBezTo>
                  <a:cubicBezTo>
                    <a:pt x="4366" y="15726"/>
                    <a:pt x="4329" y="15716"/>
                    <a:pt x="4297" y="15697"/>
                  </a:cubicBezTo>
                  <a:cubicBezTo>
                    <a:pt x="4247" y="15668"/>
                    <a:pt x="4213" y="15622"/>
                    <a:pt x="4198" y="15567"/>
                  </a:cubicBezTo>
                  <a:lnTo>
                    <a:pt x="4173" y="15473"/>
                  </a:lnTo>
                  <a:lnTo>
                    <a:pt x="5086" y="15231"/>
                  </a:lnTo>
                  <a:cubicBezTo>
                    <a:pt x="5157" y="15212"/>
                    <a:pt x="5198" y="15138"/>
                    <a:pt x="5180" y="15068"/>
                  </a:cubicBezTo>
                  <a:cubicBezTo>
                    <a:pt x="5164" y="15009"/>
                    <a:pt x="5111" y="14971"/>
                    <a:pt x="5052" y="14971"/>
                  </a:cubicBezTo>
                  <a:cubicBezTo>
                    <a:pt x="5041" y="14971"/>
                    <a:pt x="5029" y="14972"/>
                    <a:pt x="5017" y="14975"/>
                  </a:cubicBezTo>
                  <a:lnTo>
                    <a:pt x="4104" y="15218"/>
                  </a:lnTo>
                  <a:lnTo>
                    <a:pt x="3984" y="14770"/>
                  </a:lnTo>
                  <a:lnTo>
                    <a:pt x="4539" y="14622"/>
                  </a:lnTo>
                  <a:cubicBezTo>
                    <a:pt x="4610" y="14604"/>
                    <a:pt x="4651" y="14531"/>
                    <a:pt x="4633" y="14460"/>
                  </a:cubicBezTo>
                  <a:cubicBezTo>
                    <a:pt x="4618" y="14401"/>
                    <a:pt x="4564" y="14363"/>
                    <a:pt x="4504" y="14363"/>
                  </a:cubicBezTo>
                  <a:cubicBezTo>
                    <a:pt x="4493" y="14363"/>
                    <a:pt x="4481" y="14364"/>
                    <a:pt x="4470" y="14367"/>
                  </a:cubicBezTo>
                  <a:lnTo>
                    <a:pt x="3915" y="14515"/>
                  </a:lnTo>
                  <a:lnTo>
                    <a:pt x="3797" y="14067"/>
                  </a:lnTo>
                  <a:lnTo>
                    <a:pt x="4710" y="13823"/>
                  </a:lnTo>
                  <a:cubicBezTo>
                    <a:pt x="4781" y="13805"/>
                    <a:pt x="4822" y="13732"/>
                    <a:pt x="4803" y="13661"/>
                  </a:cubicBezTo>
                  <a:cubicBezTo>
                    <a:pt x="4788" y="13602"/>
                    <a:pt x="4734" y="13564"/>
                    <a:pt x="4676" y="13564"/>
                  </a:cubicBezTo>
                  <a:cubicBezTo>
                    <a:pt x="4664" y="13564"/>
                    <a:pt x="4653" y="13565"/>
                    <a:pt x="4641" y="13568"/>
                  </a:cubicBezTo>
                  <a:lnTo>
                    <a:pt x="3727" y="13811"/>
                  </a:lnTo>
                  <a:lnTo>
                    <a:pt x="3607" y="13364"/>
                  </a:lnTo>
                  <a:lnTo>
                    <a:pt x="4164" y="13216"/>
                  </a:lnTo>
                  <a:cubicBezTo>
                    <a:pt x="4234" y="13197"/>
                    <a:pt x="4275" y="13124"/>
                    <a:pt x="4256" y="13053"/>
                  </a:cubicBezTo>
                  <a:cubicBezTo>
                    <a:pt x="4241" y="12994"/>
                    <a:pt x="4188" y="12956"/>
                    <a:pt x="4130" y="12956"/>
                  </a:cubicBezTo>
                  <a:cubicBezTo>
                    <a:pt x="4118" y="12956"/>
                    <a:pt x="4106" y="12957"/>
                    <a:pt x="4094" y="12960"/>
                  </a:cubicBezTo>
                  <a:lnTo>
                    <a:pt x="3545" y="13110"/>
                  </a:lnTo>
                  <a:lnTo>
                    <a:pt x="3425" y="12662"/>
                  </a:lnTo>
                  <a:lnTo>
                    <a:pt x="4339" y="12419"/>
                  </a:lnTo>
                  <a:cubicBezTo>
                    <a:pt x="4409" y="12401"/>
                    <a:pt x="4451" y="12327"/>
                    <a:pt x="4432" y="12257"/>
                  </a:cubicBezTo>
                  <a:cubicBezTo>
                    <a:pt x="4417" y="12197"/>
                    <a:pt x="4363" y="12159"/>
                    <a:pt x="4304" y="12159"/>
                  </a:cubicBezTo>
                  <a:cubicBezTo>
                    <a:pt x="4293" y="12159"/>
                    <a:pt x="4281" y="12161"/>
                    <a:pt x="4270" y="12163"/>
                  </a:cubicBezTo>
                  <a:lnTo>
                    <a:pt x="3356" y="12407"/>
                  </a:lnTo>
                  <a:lnTo>
                    <a:pt x="3236" y="11959"/>
                  </a:lnTo>
                  <a:lnTo>
                    <a:pt x="3792" y="11811"/>
                  </a:lnTo>
                  <a:cubicBezTo>
                    <a:pt x="3863" y="11792"/>
                    <a:pt x="3904" y="11720"/>
                    <a:pt x="3885" y="11648"/>
                  </a:cubicBezTo>
                  <a:cubicBezTo>
                    <a:pt x="3870" y="11590"/>
                    <a:pt x="3816" y="11551"/>
                    <a:pt x="3758" y="11551"/>
                  </a:cubicBezTo>
                  <a:cubicBezTo>
                    <a:pt x="3746" y="11551"/>
                    <a:pt x="3735" y="11553"/>
                    <a:pt x="3723" y="11556"/>
                  </a:cubicBezTo>
                  <a:lnTo>
                    <a:pt x="3167" y="11704"/>
                  </a:lnTo>
                  <a:lnTo>
                    <a:pt x="3048" y="11255"/>
                  </a:lnTo>
                  <a:lnTo>
                    <a:pt x="3961" y="11012"/>
                  </a:lnTo>
                  <a:cubicBezTo>
                    <a:pt x="4032" y="10993"/>
                    <a:pt x="4073" y="10920"/>
                    <a:pt x="4054" y="10849"/>
                  </a:cubicBezTo>
                  <a:cubicBezTo>
                    <a:pt x="4039" y="10791"/>
                    <a:pt x="3985" y="10752"/>
                    <a:pt x="3927" y="10752"/>
                  </a:cubicBezTo>
                  <a:cubicBezTo>
                    <a:pt x="3916" y="10752"/>
                    <a:pt x="3904" y="10754"/>
                    <a:pt x="3892" y="10757"/>
                  </a:cubicBezTo>
                  <a:lnTo>
                    <a:pt x="2978" y="10999"/>
                  </a:lnTo>
                  <a:lnTo>
                    <a:pt x="2858" y="10552"/>
                  </a:lnTo>
                  <a:lnTo>
                    <a:pt x="3415" y="10404"/>
                  </a:lnTo>
                  <a:cubicBezTo>
                    <a:pt x="3485" y="10386"/>
                    <a:pt x="3526" y="10312"/>
                    <a:pt x="3507" y="10242"/>
                  </a:cubicBezTo>
                  <a:cubicBezTo>
                    <a:pt x="3492" y="10183"/>
                    <a:pt x="3438" y="10144"/>
                    <a:pt x="3379" y="10144"/>
                  </a:cubicBezTo>
                  <a:cubicBezTo>
                    <a:pt x="3368" y="10144"/>
                    <a:pt x="3357" y="10145"/>
                    <a:pt x="3345" y="10148"/>
                  </a:cubicBezTo>
                  <a:lnTo>
                    <a:pt x="2789" y="10296"/>
                  </a:lnTo>
                  <a:lnTo>
                    <a:pt x="2670" y="9848"/>
                  </a:lnTo>
                  <a:lnTo>
                    <a:pt x="3584" y="9605"/>
                  </a:lnTo>
                  <a:cubicBezTo>
                    <a:pt x="3654" y="9587"/>
                    <a:pt x="3695" y="9513"/>
                    <a:pt x="3676" y="9443"/>
                  </a:cubicBezTo>
                  <a:cubicBezTo>
                    <a:pt x="3661" y="9383"/>
                    <a:pt x="3608" y="9345"/>
                    <a:pt x="3549" y="9345"/>
                  </a:cubicBezTo>
                  <a:cubicBezTo>
                    <a:pt x="3538" y="9345"/>
                    <a:pt x="3526" y="9346"/>
                    <a:pt x="3515" y="9349"/>
                  </a:cubicBezTo>
                  <a:lnTo>
                    <a:pt x="2601" y="9593"/>
                  </a:lnTo>
                  <a:lnTo>
                    <a:pt x="2480" y="9145"/>
                  </a:lnTo>
                  <a:lnTo>
                    <a:pt x="3037" y="8997"/>
                  </a:lnTo>
                  <a:cubicBezTo>
                    <a:pt x="3107" y="8978"/>
                    <a:pt x="3149" y="8906"/>
                    <a:pt x="3129" y="8834"/>
                  </a:cubicBezTo>
                  <a:cubicBezTo>
                    <a:pt x="3114" y="8776"/>
                    <a:pt x="3061" y="8737"/>
                    <a:pt x="3003" y="8737"/>
                  </a:cubicBezTo>
                  <a:cubicBezTo>
                    <a:pt x="2991" y="8737"/>
                    <a:pt x="2980" y="8739"/>
                    <a:pt x="2968" y="8742"/>
                  </a:cubicBezTo>
                  <a:lnTo>
                    <a:pt x="2411" y="8890"/>
                  </a:lnTo>
                  <a:lnTo>
                    <a:pt x="2293" y="8441"/>
                  </a:lnTo>
                  <a:lnTo>
                    <a:pt x="3207" y="8198"/>
                  </a:lnTo>
                  <a:cubicBezTo>
                    <a:pt x="3277" y="8179"/>
                    <a:pt x="3319" y="8106"/>
                    <a:pt x="3300" y="8035"/>
                  </a:cubicBezTo>
                  <a:cubicBezTo>
                    <a:pt x="3285" y="7977"/>
                    <a:pt x="3232" y="7938"/>
                    <a:pt x="3173" y="7938"/>
                  </a:cubicBezTo>
                  <a:cubicBezTo>
                    <a:pt x="3162" y="7938"/>
                    <a:pt x="3150" y="7940"/>
                    <a:pt x="3138" y="7943"/>
                  </a:cubicBezTo>
                  <a:lnTo>
                    <a:pt x="2224" y="8185"/>
                  </a:lnTo>
                  <a:lnTo>
                    <a:pt x="2105" y="7737"/>
                  </a:lnTo>
                  <a:lnTo>
                    <a:pt x="2660" y="7590"/>
                  </a:lnTo>
                  <a:cubicBezTo>
                    <a:pt x="2730" y="7572"/>
                    <a:pt x="2772" y="7498"/>
                    <a:pt x="2754" y="7428"/>
                  </a:cubicBezTo>
                  <a:cubicBezTo>
                    <a:pt x="2738" y="7369"/>
                    <a:pt x="2685" y="7330"/>
                    <a:pt x="2625" y="7330"/>
                  </a:cubicBezTo>
                  <a:cubicBezTo>
                    <a:pt x="2614" y="7330"/>
                    <a:pt x="2603" y="7331"/>
                    <a:pt x="2591" y="7334"/>
                  </a:cubicBezTo>
                  <a:lnTo>
                    <a:pt x="2036" y="7482"/>
                  </a:lnTo>
                  <a:lnTo>
                    <a:pt x="1917" y="7034"/>
                  </a:lnTo>
                  <a:lnTo>
                    <a:pt x="2830" y="6791"/>
                  </a:lnTo>
                  <a:cubicBezTo>
                    <a:pt x="2901" y="6772"/>
                    <a:pt x="2942" y="6699"/>
                    <a:pt x="2924" y="6629"/>
                  </a:cubicBezTo>
                  <a:cubicBezTo>
                    <a:pt x="2908" y="6569"/>
                    <a:pt x="2855" y="6531"/>
                    <a:pt x="2796" y="6531"/>
                  </a:cubicBezTo>
                  <a:cubicBezTo>
                    <a:pt x="2785" y="6531"/>
                    <a:pt x="2773" y="6532"/>
                    <a:pt x="2761" y="6535"/>
                  </a:cubicBezTo>
                  <a:lnTo>
                    <a:pt x="1847" y="6779"/>
                  </a:lnTo>
                  <a:lnTo>
                    <a:pt x="1728" y="6331"/>
                  </a:lnTo>
                  <a:lnTo>
                    <a:pt x="2284" y="6183"/>
                  </a:lnTo>
                  <a:cubicBezTo>
                    <a:pt x="2355" y="6164"/>
                    <a:pt x="2395" y="6092"/>
                    <a:pt x="2377" y="6020"/>
                  </a:cubicBezTo>
                  <a:cubicBezTo>
                    <a:pt x="2361" y="5962"/>
                    <a:pt x="2308" y="5923"/>
                    <a:pt x="2250" y="5923"/>
                  </a:cubicBezTo>
                  <a:cubicBezTo>
                    <a:pt x="2238" y="5923"/>
                    <a:pt x="2226" y="5925"/>
                    <a:pt x="2214" y="5928"/>
                  </a:cubicBezTo>
                  <a:lnTo>
                    <a:pt x="1659" y="6076"/>
                  </a:lnTo>
                  <a:lnTo>
                    <a:pt x="1541" y="5627"/>
                  </a:lnTo>
                  <a:lnTo>
                    <a:pt x="2454" y="5384"/>
                  </a:lnTo>
                  <a:cubicBezTo>
                    <a:pt x="2525" y="5365"/>
                    <a:pt x="2566" y="5291"/>
                    <a:pt x="2547" y="5221"/>
                  </a:cubicBezTo>
                  <a:cubicBezTo>
                    <a:pt x="2532" y="5163"/>
                    <a:pt x="2479" y="5124"/>
                    <a:pt x="2420" y="5124"/>
                  </a:cubicBezTo>
                  <a:cubicBezTo>
                    <a:pt x="2408" y="5124"/>
                    <a:pt x="2396" y="5126"/>
                    <a:pt x="2385" y="5129"/>
                  </a:cubicBezTo>
                  <a:lnTo>
                    <a:pt x="1472" y="5371"/>
                  </a:lnTo>
                  <a:lnTo>
                    <a:pt x="1352" y="4923"/>
                  </a:lnTo>
                  <a:lnTo>
                    <a:pt x="1908" y="4775"/>
                  </a:lnTo>
                  <a:cubicBezTo>
                    <a:pt x="1978" y="4757"/>
                    <a:pt x="2020" y="4684"/>
                    <a:pt x="2001" y="4614"/>
                  </a:cubicBezTo>
                  <a:cubicBezTo>
                    <a:pt x="1985" y="4555"/>
                    <a:pt x="1931" y="4516"/>
                    <a:pt x="1872" y="4516"/>
                  </a:cubicBezTo>
                  <a:cubicBezTo>
                    <a:pt x="1861" y="4516"/>
                    <a:pt x="1850" y="4517"/>
                    <a:pt x="1839" y="4520"/>
                  </a:cubicBezTo>
                  <a:lnTo>
                    <a:pt x="1282" y="4668"/>
                  </a:lnTo>
                  <a:lnTo>
                    <a:pt x="1163" y="4220"/>
                  </a:lnTo>
                  <a:lnTo>
                    <a:pt x="2077" y="3976"/>
                  </a:lnTo>
                  <a:cubicBezTo>
                    <a:pt x="2147" y="3958"/>
                    <a:pt x="2188" y="3885"/>
                    <a:pt x="2170" y="3815"/>
                  </a:cubicBezTo>
                  <a:cubicBezTo>
                    <a:pt x="2155" y="3755"/>
                    <a:pt x="2101" y="3717"/>
                    <a:pt x="2042" y="3717"/>
                  </a:cubicBezTo>
                  <a:cubicBezTo>
                    <a:pt x="2031" y="3717"/>
                    <a:pt x="2020" y="3718"/>
                    <a:pt x="2008" y="3721"/>
                  </a:cubicBezTo>
                  <a:lnTo>
                    <a:pt x="1094" y="3965"/>
                  </a:lnTo>
                  <a:lnTo>
                    <a:pt x="974" y="3517"/>
                  </a:lnTo>
                  <a:lnTo>
                    <a:pt x="1530" y="3369"/>
                  </a:lnTo>
                  <a:cubicBezTo>
                    <a:pt x="1601" y="3350"/>
                    <a:pt x="1642" y="3277"/>
                    <a:pt x="1623" y="3206"/>
                  </a:cubicBezTo>
                  <a:cubicBezTo>
                    <a:pt x="1608" y="3148"/>
                    <a:pt x="1555" y="3109"/>
                    <a:pt x="1496" y="3109"/>
                  </a:cubicBezTo>
                  <a:cubicBezTo>
                    <a:pt x="1485" y="3109"/>
                    <a:pt x="1473" y="3110"/>
                    <a:pt x="1461" y="3114"/>
                  </a:cubicBezTo>
                  <a:lnTo>
                    <a:pt x="905" y="3262"/>
                  </a:lnTo>
                  <a:lnTo>
                    <a:pt x="786" y="2813"/>
                  </a:lnTo>
                  <a:lnTo>
                    <a:pt x="1700" y="2570"/>
                  </a:lnTo>
                  <a:cubicBezTo>
                    <a:pt x="1770" y="2551"/>
                    <a:pt x="1811" y="2477"/>
                    <a:pt x="1792" y="2407"/>
                  </a:cubicBezTo>
                  <a:cubicBezTo>
                    <a:pt x="1777" y="2349"/>
                    <a:pt x="1724" y="2310"/>
                    <a:pt x="1666" y="2310"/>
                  </a:cubicBezTo>
                  <a:cubicBezTo>
                    <a:pt x="1654" y="2310"/>
                    <a:pt x="1642" y="2311"/>
                    <a:pt x="1630" y="2315"/>
                  </a:cubicBezTo>
                  <a:lnTo>
                    <a:pt x="716" y="2557"/>
                  </a:lnTo>
                  <a:lnTo>
                    <a:pt x="596" y="2109"/>
                  </a:lnTo>
                  <a:lnTo>
                    <a:pt x="1153" y="1961"/>
                  </a:lnTo>
                  <a:cubicBezTo>
                    <a:pt x="1223" y="1943"/>
                    <a:pt x="1264" y="1870"/>
                    <a:pt x="1245" y="1800"/>
                  </a:cubicBezTo>
                  <a:cubicBezTo>
                    <a:pt x="1230" y="1741"/>
                    <a:pt x="1176" y="1702"/>
                    <a:pt x="1117" y="1702"/>
                  </a:cubicBezTo>
                  <a:cubicBezTo>
                    <a:pt x="1106" y="1702"/>
                    <a:pt x="1095" y="1703"/>
                    <a:pt x="1084" y="1706"/>
                  </a:cubicBezTo>
                  <a:lnTo>
                    <a:pt x="527" y="1854"/>
                  </a:lnTo>
                  <a:lnTo>
                    <a:pt x="408" y="1406"/>
                  </a:lnTo>
                  <a:lnTo>
                    <a:pt x="1322" y="1162"/>
                  </a:lnTo>
                  <a:cubicBezTo>
                    <a:pt x="1392" y="1144"/>
                    <a:pt x="1434" y="1071"/>
                    <a:pt x="1414" y="1001"/>
                  </a:cubicBezTo>
                  <a:cubicBezTo>
                    <a:pt x="1399" y="941"/>
                    <a:pt x="1346" y="903"/>
                    <a:pt x="1287" y="903"/>
                  </a:cubicBezTo>
                  <a:cubicBezTo>
                    <a:pt x="1276" y="903"/>
                    <a:pt x="1264" y="904"/>
                    <a:pt x="1253" y="907"/>
                  </a:cubicBezTo>
                  <a:lnTo>
                    <a:pt x="339" y="1151"/>
                  </a:lnTo>
                  <a:lnTo>
                    <a:pt x="260" y="854"/>
                  </a:lnTo>
                  <a:cubicBezTo>
                    <a:pt x="245" y="800"/>
                    <a:pt x="254" y="741"/>
                    <a:pt x="281" y="692"/>
                  </a:cubicBezTo>
                  <a:cubicBezTo>
                    <a:pt x="311" y="642"/>
                    <a:pt x="356" y="608"/>
                    <a:pt x="412" y="593"/>
                  </a:cubicBezTo>
                  <a:lnTo>
                    <a:pt x="1642" y="267"/>
                  </a:lnTo>
                  <a:cubicBezTo>
                    <a:pt x="1660" y="261"/>
                    <a:pt x="1679" y="258"/>
                    <a:pt x="1696" y="258"/>
                  </a:cubicBezTo>
                  <a:close/>
                  <a:moveTo>
                    <a:pt x="1725" y="1"/>
                  </a:moveTo>
                  <a:cubicBezTo>
                    <a:pt x="1684" y="1"/>
                    <a:pt x="1642" y="6"/>
                    <a:pt x="1602" y="18"/>
                  </a:cubicBezTo>
                  <a:lnTo>
                    <a:pt x="372" y="344"/>
                  </a:lnTo>
                  <a:cubicBezTo>
                    <a:pt x="248" y="377"/>
                    <a:pt x="146" y="456"/>
                    <a:pt x="82" y="567"/>
                  </a:cubicBezTo>
                  <a:cubicBezTo>
                    <a:pt x="17" y="677"/>
                    <a:pt x="0" y="806"/>
                    <a:pt x="33" y="928"/>
                  </a:cubicBezTo>
                  <a:lnTo>
                    <a:pt x="3944" y="15636"/>
                  </a:lnTo>
                  <a:cubicBezTo>
                    <a:pt x="3977" y="15760"/>
                    <a:pt x="4056" y="15862"/>
                    <a:pt x="4166" y="15925"/>
                  </a:cubicBezTo>
                  <a:cubicBezTo>
                    <a:pt x="4239" y="15968"/>
                    <a:pt x="4322" y="15991"/>
                    <a:pt x="4405" y="15991"/>
                  </a:cubicBezTo>
                  <a:cubicBezTo>
                    <a:pt x="4447" y="15991"/>
                    <a:pt x="4488" y="15986"/>
                    <a:pt x="4530" y="15976"/>
                  </a:cubicBezTo>
                  <a:lnTo>
                    <a:pt x="5759" y="15648"/>
                  </a:lnTo>
                  <a:cubicBezTo>
                    <a:pt x="5883" y="15615"/>
                    <a:pt x="5985" y="15536"/>
                    <a:pt x="6049" y="15425"/>
                  </a:cubicBezTo>
                  <a:cubicBezTo>
                    <a:pt x="6112" y="15316"/>
                    <a:pt x="6129" y="15186"/>
                    <a:pt x="6096" y="15063"/>
                  </a:cubicBezTo>
                  <a:lnTo>
                    <a:pt x="2186" y="355"/>
                  </a:lnTo>
                  <a:cubicBezTo>
                    <a:pt x="2153" y="231"/>
                    <a:pt x="2074" y="129"/>
                    <a:pt x="1963" y="65"/>
                  </a:cubicBezTo>
                  <a:cubicBezTo>
                    <a:pt x="1890" y="23"/>
                    <a:pt x="1808" y="1"/>
                    <a:pt x="1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2" name="Google Shape;5122;p53"/>
          <p:cNvGrpSpPr/>
          <p:nvPr/>
        </p:nvGrpSpPr>
        <p:grpSpPr>
          <a:xfrm>
            <a:off x="1161590" y="752711"/>
            <a:ext cx="247784" cy="327537"/>
            <a:chOff x="2621290" y="1216686"/>
            <a:chExt cx="247784" cy="327537"/>
          </a:xfrm>
        </p:grpSpPr>
        <p:sp>
          <p:nvSpPr>
            <p:cNvPr id="5123" name="Google Shape;5123;p53"/>
            <p:cNvSpPr/>
            <p:nvPr/>
          </p:nvSpPr>
          <p:spPr>
            <a:xfrm>
              <a:off x="2625997" y="1221130"/>
              <a:ext cx="211676" cy="233795"/>
            </a:xfrm>
            <a:custGeom>
              <a:avLst/>
              <a:gdLst/>
              <a:ahLst/>
              <a:cxnLst/>
              <a:rect l="l" t="t" r="r" b="b"/>
              <a:pathLst>
                <a:path w="6431" h="7103" extrusionOk="0">
                  <a:moveTo>
                    <a:pt x="3373" y="0"/>
                  </a:moveTo>
                  <a:cubicBezTo>
                    <a:pt x="3310" y="0"/>
                    <a:pt x="3244" y="2"/>
                    <a:pt x="3179" y="7"/>
                  </a:cubicBezTo>
                  <a:cubicBezTo>
                    <a:pt x="3116" y="11"/>
                    <a:pt x="3054" y="16"/>
                    <a:pt x="2993" y="24"/>
                  </a:cubicBezTo>
                  <a:cubicBezTo>
                    <a:pt x="1961" y="154"/>
                    <a:pt x="1031" y="759"/>
                    <a:pt x="568" y="1602"/>
                  </a:cubicBezTo>
                  <a:cubicBezTo>
                    <a:pt x="252" y="2179"/>
                    <a:pt x="1" y="3136"/>
                    <a:pt x="608" y="4421"/>
                  </a:cubicBezTo>
                  <a:cubicBezTo>
                    <a:pt x="614" y="4434"/>
                    <a:pt x="1209" y="5768"/>
                    <a:pt x="2930" y="6209"/>
                  </a:cubicBezTo>
                  <a:cubicBezTo>
                    <a:pt x="3147" y="6265"/>
                    <a:pt x="3297" y="6343"/>
                    <a:pt x="3390" y="6448"/>
                  </a:cubicBezTo>
                  <a:cubicBezTo>
                    <a:pt x="3464" y="6529"/>
                    <a:pt x="3536" y="6674"/>
                    <a:pt x="3464" y="6887"/>
                  </a:cubicBezTo>
                  <a:cubicBezTo>
                    <a:pt x="3439" y="6955"/>
                    <a:pt x="3439" y="7006"/>
                    <a:pt x="3465" y="7036"/>
                  </a:cubicBezTo>
                  <a:cubicBezTo>
                    <a:pt x="3499" y="7078"/>
                    <a:pt x="3593" y="7103"/>
                    <a:pt x="3721" y="7103"/>
                  </a:cubicBezTo>
                  <a:cubicBezTo>
                    <a:pt x="3778" y="7103"/>
                    <a:pt x="3842" y="7099"/>
                    <a:pt x="3912" y="7091"/>
                  </a:cubicBezTo>
                  <a:cubicBezTo>
                    <a:pt x="3955" y="7084"/>
                    <a:pt x="3995" y="7077"/>
                    <a:pt x="4029" y="7072"/>
                  </a:cubicBezTo>
                  <a:cubicBezTo>
                    <a:pt x="4616" y="6970"/>
                    <a:pt x="5186" y="6726"/>
                    <a:pt x="5676" y="6369"/>
                  </a:cubicBezTo>
                  <a:cubicBezTo>
                    <a:pt x="6177" y="6002"/>
                    <a:pt x="6213" y="5832"/>
                    <a:pt x="6206" y="5775"/>
                  </a:cubicBezTo>
                  <a:cubicBezTo>
                    <a:pt x="6205" y="5759"/>
                    <a:pt x="6198" y="5715"/>
                    <a:pt x="6090" y="5672"/>
                  </a:cubicBezTo>
                  <a:cubicBezTo>
                    <a:pt x="5959" y="5621"/>
                    <a:pt x="5870" y="5539"/>
                    <a:pt x="5827" y="5428"/>
                  </a:cubicBezTo>
                  <a:cubicBezTo>
                    <a:pt x="5766" y="5275"/>
                    <a:pt x="5796" y="5077"/>
                    <a:pt x="5918" y="4826"/>
                  </a:cubicBezTo>
                  <a:cubicBezTo>
                    <a:pt x="6377" y="3879"/>
                    <a:pt x="6430" y="2853"/>
                    <a:pt x="6068" y="1933"/>
                  </a:cubicBezTo>
                  <a:cubicBezTo>
                    <a:pt x="5746" y="1115"/>
                    <a:pt x="5120" y="476"/>
                    <a:pt x="4353" y="181"/>
                  </a:cubicBezTo>
                  <a:cubicBezTo>
                    <a:pt x="4039" y="61"/>
                    <a:pt x="3710" y="0"/>
                    <a:pt x="3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3"/>
            <p:cNvSpPr/>
            <p:nvPr/>
          </p:nvSpPr>
          <p:spPr>
            <a:xfrm>
              <a:off x="2734386" y="1224520"/>
              <a:ext cx="121061" cy="233203"/>
            </a:xfrm>
            <a:custGeom>
              <a:avLst/>
              <a:gdLst/>
              <a:ahLst/>
              <a:cxnLst/>
              <a:rect l="l" t="t" r="r" b="b"/>
              <a:pathLst>
                <a:path w="3678" h="7085" extrusionOk="0">
                  <a:moveTo>
                    <a:pt x="1088" y="0"/>
                  </a:moveTo>
                  <a:cubicBezTo>
                    <a:pt x="1704" y="1023"/>
                    <a:pt x="2201" y="2270"/>
                    <a:pt x="1934" y="3432"/>
                  </a:cubicBezTo>
                  <a:cubicBezTo>
                    <a:pt x="1837" y="3851"/>
                    <a:pt x="1645" y="4249"/>
                    <a:pt x="1381" y="4589"/>
                  </a:cubicBezTo>
                  <a:cubicBezTo>
                    <a:pt x="1115" y="4930"/>
                    <a:pt x="742" y="5097"/>
                    <a:pt x="471" y="5419"/>
                  </a:cubicBezTo>
                  <a:cubicBezTo>
                    <a:pt x="231" y="5703"/>
                    <a:pt x="86" y="6045"/>
                    <a:pt x="35" y="6400"/>
                  </a:cubicBezTo>
                  <a:cubicBezTo>
                    <a:pt x="126" y="6502"/>
                    <a:pt x="139" y="6623"/>
                    <a:pt x="92" y="6757"/>
                  </a:cubicBezTo>
                  <a:cubicBezTo>
                    <a:pt x="0" y="7022"/>
                    <a:pt x="209" y="7084"/>
                    <a:pt x="428" y="7084"/>
                  </a:cubicBezTo>
                  <a:cubicBezTo>
                    <a:pt x="547" y="7084"/>
                    <a:pt x="669" y="7066"/>
                    <a:pt x="749" y="7052"/>
                  </a:cubicBezTo>
                  <a:cubicBezTo>
                    <a:pt x="1358" y="6944"/>
                    <a:pt x="1934" y="6696"/>
                    <a:pt x="2432" y="6332"/>
                  </a:cubicBezTo>
                  <a:cubicBezTo>
                    <a:pt x="2613" y="6199"/>
                    <a:pt x="3313" y="5681"/>
                    <a:pt x="2825" y="5490"/>
                  </a:cubicBezTo>
                  <a:cubicBezTo>
                    <a:pt x="2582" y="5396"/>
                    <a:pt x="2496" y="5175"/>
                    <a:pt x="2698" y="4757"/>
                  </a:cubicBezTo>
                  <a:cubicBezTo>
                    <a:pt x="3678" y="2740"/>
                    <a:pt x="2722" y="628"/>
                    <a:pt x="1088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3"/>
            <p:cNvSpPr/>
            <p:nvPr/>
          </p:nvSpPr>
          <p:spPr>
            <a:xfrm>
              <a:off x="2637583" y="1247132"/>
              <a:ext cx="73038" cy="88048"/>
            </a:xfrm>
            <a:custGeom>
              <a:avLst/>
              <a:gdLst/>
              <a:ahLst/>
              <a:cxnLst/>
              <a:rect l="l" t="t" r="r" b="b"/>
              <a:pathLst>
                <a:path w="2219" h="2675" extrusionOk="0">
                  <a:moveTo>
                    <a:pt x="2103" y="1"/>
                  </a:moveTo>
                  <a:cubicBezTo>
                    <a:pt x="2096" y="1"/>
                    <a:pt x="2089" y="1"/>
                    <a:pt x="2082" y="3"/>
                  </a:cubicBezTo>
                  <a:cubicBezTo>
                    <a:pt x="832" y="249"/>
                    <a:pt x="1" y="1426"/>
                    <a:pt x="461" y="2620"/>
                  </a:cubicBezTo>
                  <a:cubicBezTo>
                    <a:pt x="476" y="2657"/>
                    <a:pt x="509" y="2674"/>
                    <a:pt x="544" y="2674"/>
                  </a:cubicBezTo>
                  <a:cubicBezTo>
                    <a:pt x="594" y="2674"/>
                    <a:pt x="645" y="2638"/>
                    <a:pt x="640" y="2579"/>
                  </a:cubicBezTo>
                  <a:lnTo>
                    <a:pt x="640" y="2577"/>
                  </a:lnTo>
                  <a:cubicBezTo>
                    <a:pt x="559" y="1526"/>
                    <a:pt x="906" y="754"/>
                    <a:pt x="2129" y="157"/>
                  </a:cubicBezTo>
                  <a:lnTo>
                    <a:pt x="2135" y="154"/>
                  </a:lnTo>
                  <a:cubicBezTo>
                    <a:pt x="2218" y="113"/>
                    <a:pt x="2187" y="1"/>
                    <a:pt x="2103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3"/>
            <p:cNvSpPr/>
            <p:nvPr/>
          </p:nvSpPr>
          <p:spPr>
            <a:xfrm>
              <a:off x="2729185" y="1399067"/>
              <a:ext cx="134984" cy="140712"/>
            </a:xfrm>
            <a:custGeom>
              <a:avLst/>
              <a:gdLst/>
              <a:ahLst/>
              <a:cxnLst/>
              <a:rect l="l" t="t" r="r" b="b"/>
              <a:pathLst>
                <a:path w="4101" h="4275" extrusionOk="0">
                  <a:moveTo>
                    <a:pt x="2998" y="0"/>
                  </a:moveTo>
                  <a:cubicBezTo>
                    <a:pt x="2985" y="0"/>
                    <a:pt x="2972" y="1"/>
                    <a:pt x="2959" y="2"/>
                  </a:cubicBezTo>
                  <a:cubicBezTo>
                    <a:pt x="2925" y="6"/>
                    <a:pt x="2890" y="17"/>
                    <a:pt x="2858" y="32"/>
                  </a:cubicBezTo>
                  <a:lnTo>
                    <a:pt x="215" y="1255"/>
                  </a:lnTo>
                  <a:cubicBezTo>
                    <a:pt x="128" y="1295"/>
                    <a:pt x="64" y="1369"/>
                    <a:pt x="33" y="1463"/>
                  </a:cubicBezTo>
                  <a:cubicBezTo>
                    <a:pt x="0" y="1568"/>
                    <a:pt x="13" y="1686"/>
                    <a:pt x="70" y="1790"/>
                  </a:cubicBezTo>
                  <a:lnTo>
                    <a:pt x="1004" y="3465"/>
                  </a:lnTo>
                  <a:cubicBezTo>
                    <a:pt x="1071" y="3585"/>
                    <a:pt x="1200" y="3660"/>
                    <a:pt x="1336" y="3660"/>
                  </a:cubicBezTo>
                  <a:cubicBezTo>
                    <a:pt x="1351" y="3660"/>
                    <a:pt x="1367" y="3659"/>
                    <a:pt x="1382" y="3657"/>
                  </a:cubicBezTo>
                  <a:cubicBezTo>
                    <a:pt x="1417" y="3654"/>
                    <a:pt x="1453" y="3643"/>
                    <a:pt x="1486" y="3627"/>
                  </a:cubicBezTo>
                  <a:lnTo>
                    <a:pt x="1616" y="3566"/>
                  </a:lnTo>
                  <a:lnTo>
                    <a:pt x="2080" y="4165"/>
                  </a:lnTo>
                  <a:lnTo>
                    <a:pt x="2080" y="4166"/>
                  </a:lnTo>
                  <a:cubicBezTo>
                    <a:pt x="2135" y="4236"/>
                    <a:pt x="2219" y="4275"/>
                    <a:pt x="2305" y="4275"/>
                  </a:cubicBezTo>
                  <a:cubicBezTo>
                    <a:pt x="2344" y="4275"/>
                    <a:pt x="2384" y="4266"/>
                    <a:pt x="2422" y="4249"/>
                  </a:cubicBezTo>
                  <a:lnTo>
                    <a:pt x="3713" y="3650"/>
                  </a:lnTo>
                  <a:cubicBezTo>
                    <a:pt x="3832" y="3595"/>
                    <a:pt x="3898" y="3464"/>
                    <a:pt x="3872" y="3335"/>
                  </a:cubicBezTo>
                  <a:lnTo>
                    <a:pt x="3714" y="2595"/>
                  </a:lnTo>
                  <a:lnTo>
                    <a:pt x="3843" y="2534"/>
                  </a:lnTo>
                  <a:cubicBezTo>
                    <a:pt x="4016" y="2458"/>
                    <a:pt x="4100" y="2245"/>
                    <a:pt x="4032" y="2064"/>
                  </a:cubicBezTo>
                  <a:lnTo>
                    <a:pt x="3358" y="267"/>
                  </a:lnTo>
                  <a:cubicBezTo>
                    <a:pt x="3308" y="133"/>
                    <a:pt x="3201" y="36"/>
                    <a:pt x="3072" y="7"/>
                  </a:cubicBezTo>
                  <a:cubicBezTo>
                    <a:pt x="3047" y="3"/>
                    <a:pt x="3022" y="0"/>
                    <a:pt x="2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3"/>
            <p:cNvSpPr/>
            <p:nvPr/>
          </p:nvSpPr>
          <p:spPr>
            <a:xfrm>
              <a:off x="2746038" y="1413451"/>
              <a:ext cx="85118" cy="52269"/>
            </a:xfrm>
            <a:custGeom>
              <a:avLst/>
              <a:gdLst/>
              <a:ahLst/>
              <a:cxnLst/>
              <a:rect l="l" t="t" r="r" b="b"/>
              <a:pathLst>
                <a:path w="2586" h="1588" extrusionOk="0">
                  <a:moveTo>
                    <a:pt x="2515" y="1"/>
                  </a:moveTo>
                  <a:cubicBezTo>
                    <a:pt x="2500" y="1"/>
                    <a:pt x="2485" y="6"/>
                    <a:pt x="2472" y="16"/>
                  </a:cubicBezTo>
                  <a:lnTo>
                    <a:pt x="2469" y="19"/>
                  </a:lnTo>
                  <a:cubicBezTo>
                    <a:pt x="1472" y="862"/>
                    <a:pt x="815" y="1140"/>
                    <a:pt x="54" y="1453"/>
                  </a:cubicBezTo>
                  <a:cubicBezTo>
                    <a:pt x="55" y="1452"/>
                    <a:pt x="55" y="1452"/>
                    <a:pt x="54" y="1452"/>
                  </a:cubicBezTo>
                  <a:cubicBezTo>
                    <a:pt x="49" y="1452"/>
                    <a:pt x="1" y="1477"/>
                    <a:pt x="8" y="1528"/>
                  </a:cubicBezTo>
                  <a:cubicBezTo>
                    <a:pt x="14" y="1562"/>
                    <a:pt x="43" y="1587"/>
                    <a:pt x="78" y="1587"/>
                  </a:cubicBezTo>
                  <a:cubicBezTo>
                    <a:pt x="81" y="1587"/>
                    <a:pt x="85" y="1587"/>
                    <a:pt x="88" y="1587"/>
                  </a:cubicBezTo>
                  <a:cubicBezTo>
                    <a:pt x="1144" y="1431"/>
                    <a:pt x="2102" y="754"/>
                    <a:pt x="2568" y="105"/>
                  </a:cubicBezTo>
                  <a:cubicBezTo>
                    <a:pt x="2585" y="80"/>
                    <a:pt x="2585" y="47"/>
                    <a:pt x="2565" y="25"/>
                  </a:cubicBezTo>
                  <a:cubicBezTo>
                    <a:pt x="2552" y="9"/>
                    <a:pt x="2533" y="1"/>
                    <a:pt x="251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3"/>
            <p:cNvSpPr/>
            <p:nvPr/>
          </p:nvSpPr>
          <p:spPr>
            <a:xfrm>
              <a:off x="2754727" y="1432147"/>
              <a:ext cx="85118" cy="52269"/>
            </a:xfrm>
            <a:custGeom>
              <a:avLst/>
              <a:gdLst/>
              <a:ahLst/>
              <a:cxnLst/>
              <a:rect l="l" t="t" r="r" b="b"/>
              <a:pathLst>
                <a:path w="2586" h="1588" extrusionOk="0">
                  <a:moveTo>
                    <a:pt x="2514" y="0"/>
                  </a:moveTo>
                  <a:cubicBezTo>
                    <a:pt x="2499" y="0"/>
                    <a:pt x="2484" y="5"/>
                    <a:pt x="2471" y="16"/>
                  </a:cubicBezTo>
                  <a:lnTo>
                    <a:pt x="2469" y="18"/>
                  </a:lnTo>
                  <a:cubicBezTo>
                    <a:pt x="1517" y="824"/>
                    <a:pt x="888" y="1109"/>
                    <a:pt x="54" y="1453"/>
                  </a:cubicBezTo>
                  <a:cubicBezTo>
                    <a:pt x="54" y="1452"/>
                    <a:pt x="54" y="1452"/>
                    <a:pt x="54" y="1452"/>
                  </a:cubicBezTo>
                  <a:cubicBezTo>
                    <a:pt x="49" y="1452"/>
                    <a:pt x="0" y="1476"/>
                    <a:pt x="7" y="1528"/>
                  </a:cubicBezTo>
                  <a:cubicBezTo>
                    <a:pt x="13" y="1562"/>
                    <a:pt x="43" y="1587"/>
                    <a:pt x="77" y="1587"/>
                  </a:cubicBezTo>
                  <a:cubicBezTo>
                    <a:pt x="80" y="1587"/>
                    <a:pt x="84" y="1587"/>
                    <a:pt x="87" y="1587"/>
                  </a:cubicBezTo>
                  <a:cubicBezTo>
                    <a:pt x="1130" y="1432"/>
                    <a:pt x="2092" y="766"/>
                    <a:pt x="2567" y="104"/>
                  </a:cubicBezTo>
                  <a:cubicBezTo>
                    <a:pt x="2585" y="80"/>
                    <a:pt x="2583" y="47"/>
                    <a:pt x="2565" y="24"/>
                  </a:cubicBezTo>
                  <a:cubicBezTo>
                    <a:pt x="2551" y="8"/>
                    <a:pt x="2533" y="0"/>
                    <a:pt x="2514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3"/>
            <p:cNvSpPr/>
            <p:nvPr/>
          </p:nvSpPr>
          <p:spPr>
            <a:xfrm>
              <a:off x="2763384" y="1450744"/>
              <a:ext cx="85085" cy="52335"/>
            </a:xfrm>
            <a:custGeom>
              <a:avLst/>
              <a:gdLst/>
              <a:ahLst/>
              <a:cxnLst/>
              <a:rect l="l" t="t" r="r" b="b"/>
              <a:pathLst>
                <a:path w="2585" h="1590" extrusionOk="0">
                  <a:moveTo>
                    <a:pt x="2523" y="0"/>
                  </a:moveTo>
                  <a:cubicBezTo>
                    <a:pt x="2464" y="0"/>
                    <a:pt x="2360" y="132"/>
                    <a:pt x="1911" y="457"/>
                  </a:cubicBezTo>
                  <a:cubicBezTo>
                    <a:pt x="1153" y="1006"/>
                    <a:pt x="669" y="1202"/>
                    <a:pt x="54" y="1454"/>
                  </a:cubicBezTo>
                  <a:cubicBezTo>
                    <a:pt x="54" y="1453"/>
                    <a:pt x="54" y="1453"/>
                    <a:pt x="54" y="1453"/>
                  </a:cubicBezTo>
                  <a:cubicBezTo>
                    <a:pt x="49" y="1453"/>
                    <a:pt x="0" y="1478"/>
                    <a:pt x="8" y="1530"/>
                  </a:cubicBezTo>
                  <a:cubicBezTo>
                    <a:pt x="14" y="1564"/>
                    <a:pt x="43" y="1589"/>
                    <a:pt x="78" y="1589"/>
                  </a:cubicBezTo>
                  <a:cubicBezTo>
                    <a:pt x="81" y="1589"/>
                    <a:pt x="84" y="1589"/>
                    <a:pt x="88" y="1589"/>
                  </a:cubicBezTo>
                  <a:cubicBezTo>
                    <a:pt x="1117" y="1437"/>
                    <a:pt x="2085" y="780"/>
                    <a:pt x="2568" y="106"/>
                  </a:cubicBezTo>
                  <a:cubicBezTo>
                    <a:pt x="2585" y="83"/>
                    <a:pt x="2584" y="48"/>
                    <a:pt x="2564" y="26"/>
                  </a:cubicBezTo>
                  <a:cubicBezTo>
                    <a:pt x="2550" y="9"/>
                    <a:pt x="2538" y="0"/>
                    <a:pt x="2523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3"/>
            <p:cNvSpPr/>
            <p:nvPr/>
          </p:nvSpPr>
          <p:spPr>
            <a:xfrm>
              <a:off x="2806799" y="1506535"/>
              <a:ext cx="40090" cy="30381"/>
            </a:xfrm>
            <a:custGeom>
              <a:avLst/>
              <a:gdLst/>
              <a:ahLst/>
              <a:cxnLst/>
              <a:rect l="l" t="t" r="r" b="b"/>
              <a:pathLst>
                <a:path w="1218" h="923" extrusionOk="0">
                  <a:moveTo>
                    <a:pt x="852" y="1"/>
                  </a:moveTo>
                  <a:cubicBezTo>
                    <a:pt x="818" y="1"/>
                    <a:pt x="783" y="8"/>
                    <a:pt x="750" y="24"/>
                  </a:cubicBezTo>
                  <a:lnTo>
                    <a:pt x="180" y="289"/>
                  </a:lnTo>
                  <a:cubicBezTo>
                    <a:pt x="54" y="346"/>
                    <a:pt x="1" y="493"/>
                    <a:pt x="58" y="617"/>
                  </a:cubicBezTo>
                  <a:lnTo>
                    <a:pt x="200" y="923"/>
                  </a:lnTo>
                  <a:lnTo>
                    <a:pt x="1218" y="450"/>
                  </a:lnTo>
                  <a:lnTo>
                    <a:pt x="1078" y="145"/>
                  </a:lnTo>
                  <a:cubicBezTo>
                    <a:pt x="1036" y="55"/>
                    <a:pt x="945" y="1"/>
                    <a:pt x="852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3"/>
            <p:cNvSpPr/>
            <p:nvPr/>
          </p:nvSpPr>
          <p:spPr>
            <a:xfrm>
              <a:off x="2797648" y="1482902"/>
              <a:ext cx="59872" cy="56976"/>
            </a:xfrm>
            <a:custGeom>
              <a:avLst/>
              <a:gdLst/>
              <a:ahLst/>
              <a:cxnLst/>
              <a:rect l="l" t="t" r="r" b="b"/>
              <a:pathLst>
                <a:path w="1819" h="1731" extrusionOk="0">
                  <a:moveTo>
                    <a:pt x="1623" y="0"/>
                  </a:moveTo>
                  <a:lnTo>
                    <a:pt x="1086" y="248"/>
                  </a:lnTo>
                  <a:cubicBezTo>
                    <a:pt x="1129" y="359"/>
                    <a:pt x="1153" y="476"/>
                    <a:pt x="1155" y="594"/>
                  </a:cubicBezTo>
                  <a:cubicBezTo>
                    <a:pt x="1161" y="888"/>
                    <a:pt x="900" y="1096"/>
                    <a:pt x="660" y="1214"/>
                  </a:cubicBezTo>
                  <a:cubicBezTo>
                    <a:pt x="448" y="1319"/>
                    <a:pt x="220" y="1395"/>
                    <a:pt x="53" y="1566"/>
                  </a:cubicBezTo>
                  <a:cubicBezTo>
                    <a:pt x="37" y="1583"/>
                    <a:pt x="20" y="1602"/>
                    <a:pt x="0" y="1623"/>
                  </a:cubicBezTo>
                  <a:cubicBezTo>
                    <a:pt x="55" y="1692"/>
                    <a:pt x="138" y="1730"/>
                    <a:pt x="223" y="1730"/>
                  </a:cubicBezTo>
                  <a:cubicBezTo>
                    <a:pt x="263" y="1730"/>
                    <a:pt x="304" y="1722"/>
                    <a:pt x="342" y="1704"/>
                  </a:cubicBezTo>
                  <a:lnTo>
                    <a:pt x="1633" y="1107"/>
                  </a:lnTo>
                  <a:cubicBezTo>
                    <a:pt x="1754" y="1050"/>
                    <a:pt x="1818" y="920"/>
                    <a:pt x="1792" y="791"/>
                  </a:cubicBezTo>
                  <a:lnTo>
                    <a:pt x="1623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3"/>
            <p:cNvSpPr/>
            <p:nvPr/>
          </p:nvSpPr>
          <p:spPr>
            <a:xfrm>
              <a:off x="2762759" y="1400977"/>
              <a:ext cx="99667" cy="117046"/>
            </a:xfrm>
            <a:custGeom>
              <a:avLst/>
              <a:gdLst/>
              <a:ahLst/>
              <a:cxnLst/>
              <a:rect l="l" t="t" r="r" b="b"/>
              <a:pathLst>
                <a:path w="3028" h="3556" extrusionOk="0">
                  <a:moveTo>
                    <a:pt x="2040" y="0"/>
                  </a:moveTo>
                  <a:cubicBezTo>
                    <a:pt x="1982" y="53"/>
                    <a:pt x="1931" y="111"/>
                    <a:pt x="1885" y="173"/>
                  </a:cubicBezTo>
                  <a:cubicBezTo>
                    <a:pt x="1687" y="441"/>
                    <a:pt x="1605" y="790"/>
                    <a:pt x="1662" y="1118"/>
                  </a:cubicBezTo>
                  <a:cubicBezTo>
                    <a:pt x="1703" y="1343"/>
                    <a:pt x="1805" y="1577"/>
                    <a:pt x="1724" y="1792"/>
                  </a:cubicBezTo>
                  <a:cubicBezTo>
                    <a:pt x="1625" y="2044"/>
                    <a:pt x="1326" y="2139"/>
                    <a:pt x="1075" y="2242"/>
                  </a:cubicBezTo>
                  <a:cubicBezTo>
                    <a:pt x="802" y="2355"/>
                    <a:pt x="549" y="2517"/>
                    <a:pt x="330" y="2714"/>
                  </a:cubicBezTo>
                  <a:cubicBezTo>
                    <a:pt x="173" y="2854"/>
                    <a:pt x="27" y="3028"/>
                    <a:pt x="4" y="3238"/>
                  </a:cubicBezTo>
                  <a:cubicBezTo>
                    <a:pt x="0" y="3274"/>
                    <a:pt x="0" y="3313"/>
                    <a:pt x="4" y="3349"/>
                  </a:cubicBezTo>
                  <a:lnTo>
                    <a:pt x="25" y="3386"/>
                  </a:lnTo>
                  <a:cubicBezTo>
                    <a:pt x="85" y="3493"/>
                    <a:pt x="200" y="3556"/>
                    <a:pt x="316" y="3556"/>
                  </a:cubicBezTo>
                  <a:cubicBezTo>
                    <a:pt x="360" y="3556"/>
                    <a:pt x="404" y="3546"/>
                    <a:pt x="445" y="3527"/>
                  </a:cubicBezTo>
                  <a:lnTo>
                    <a:pt x="2146" y="2739"/>
                  </a:lnTo>
                  <a:lnTo>
                    <a:pt x="2683" y="2490"/>
                  </a:lnTo>
                  <a:lnTo>
                    <a:pt x="2802" y="2434"/>
                  </a:lnTo>
                  <a:cubicBezTo>
                    <a:pt x="2953" y="2365"/>
                    <a:pt x="3027" y="2182"/>
                    <a:pt x="2966" y="2026"/>
                  </a:cubicBezTo>
                  <a:lnTo>
                    <a:pt x="2291" y="229"/>
                  </a:lnTo>
                  <a:cubicBezTo>
                    <a:pt x="2245" y="107"/>
                    <a:pt x="2147" y="24"/>
                    <a:pt x="2040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3"/>
            <p:cNvSpPr/>
            <p:nvPr/>
          </p:nvSpPr>
          <p:spPr>
            <a:xfrm>
              <a:off x="2621290" y="1216686"/>
              <a:ext cx="247784" cy="327537"/>
            </a:xfrm>
            <a:custGeom>
              <a:avLst/>
              <a:gdLst/>
              <a:ahLst/>
              <a:cxnLst/>
              <a:rect l="l" t="t" r="r" b="b"/>
              <a:pathLst>
                <a:path w="7528" h="9951" extrusionOk="0">
                  <a:moveTo>
                    <a:pt x="3926" y="2617"/>
                  </a:moveTo>
                  <a:lnTo>
                    <a:pt x="3926" y="2617"/>
                  </a:lnTo>
                  <a:cubicBezTo>
                    <a:pt x="4331" y="2755"/>
                    <a:pt x="4541" y="3052"/>
                    <a:pt x="4565" y="3285"/>
                  </a:cubicBezTo>
                  <a:cubicBezTo>
                    <a:pt x="4573" y="3360"/>
                    <a:pt x="4565" y="3497"/>
                    <a:pt x="4434" y="3564"/>
                  </a:cubicBezTo>
                  <a:cubicBezTo>
                    <a:pt x="4392" y="3585"/>
                    <a:pt x="4350" y="3594"/>
                    <a:pt x="4307" y="3594"/>
                  </a:cubicBezTo>
                  <a:cubicBezTo>
                    <a:pt x="4162" y="3594"/>
                    <a:pt x="4018" y="3488"/>
                    <a:pt x="3928" y="3365"/>
                  </a:cubicBezTo>
                  <a:cubicBezTo>
                    <a:pt x="3794" y="3179"/>
                    <a:pt x="3719" y="2878"/>
                    <a:pt x="3926" y="2617"/>
                  </a:cubicBezTo>
                  <a:close/>
                  <a:moveTo>
                    <a:pt x="2666" y="3211"/>
                  </a:moveTo>
                  <a:cubicBezTo>
                    <a:pt x="2998" y="3217"/>
                    <a:pt x="3182" y="3465"/>
                    <a:pt x="3241" y="3690"/>
                  </a:cubicBezTo>
                  <a:cubicBezTo>
                    <a:pt x="3290" y="3880"/>
                    <a:pt x="3258" y="4123"/>
                    <a:pt x="3071" y="4205"/>
                  </a:cubicBezTo>
                  <a:cubicBezTo>
                    <a:pt x="3038" y="4219"/>
                    <a:pt x="3006" y="4226"/>
                    <a:pt x="2976" y="4226"/>
                  </a:cubicBezTo>
                  <a:cubicBezTo>
                    <a:pt x="2886" y="4226"/>
                    <a:pt x="2814" y="4169"/>
                    <a:pt x="2774" y="4127"/>
                  </a:cubicBezTo>
                  <a:cubicBezTo>
                    <a:pt x="2609" y="3961"/>
                    <a:pt x="2512" y="3609"/>
                    <a:pt x="2666" y="3211"/>
                  </a:cubicBezTo>
                  <a:close/>
                  <a:moveTo>
                    <a:pt x="4461" y="2360"/>
                  </a:moveTo>
                  <a:cubicBezTo>
                    <a:pt x="4474" y="2360"/>
                    <a:pt x="4487" y="2360"/>
                    <a:pt x="4501" y="2361"/>
                  </a:cubicBezTo>
                  <a:cubicBezTo>
                    <a:pt x="4725" y="2377"/>
                    <a:pt x="4935" y="2506"/>
                    <a:pt x="5105" y="2736"/>
                  </a:cubicBezTo>
                  <a:cubicBezTo>
                    <a:pt x="5440" y="3191"/>
                    <a:pt x="5401" y="3683"/>
                    <a:pt x="5354" y="4250"/>
                  </a:cubicBezTo>
                  <a:cubicBezTo>
                    <a:pt x="5317" y="4708"/>
                    <a:pt x="5275" y="5216"/>
                    <a:pt x="5454" y="5744"/>
                  </a:cubicBezTo>
                  <a:lnTo>
                    <a:pt x="4098" y="6372"/>
                  </a:lnTo>
                  <a:cubicBezTo>
                    <a:pt x="3806" y="5902"/>
                    <a:pt x="3391" y="5612"/>
                    <a:pt x="3016" y="5351"/>
                  </a:cubicBezTo>
                  <a:cubicBezTo>
                    <a:pt x="2549" y="5025"/>
                    <a:pt x="2145" y="4743"/>
                    <a:pt x="2008" y="4193"/>
                  </a:cubicBezTo>
                  <a:cubicBezTo>
                    <a:pt x="1939" y="3914"/>
                    <a:pt x="1973" y="3671"/>
                    <a:pt x="2105" y="3488"/>
                  </a:cubicBezTo>
                  <a:cubicBezTo>
                    <a:pt x="2174" y="3393"/>
                    <a:pt x="2265" y="3317"/>
                    <a:pt x="2374" y="3269"/>
                  </a:cubicBezTo>
                  <a:lnTo>
                    <a:pt x="2374" y="3269"/>
                  </a:lnTo>
                  <a:cubicBezTo>
                    <a:pt x="2252" y="3716"/>
                    <a:pt x="2384" y="4110"/>
                    <a:pt x="2585" y="4313"/>
                  </a:cubicBezTo>
                  <a:cubicBezTo>
                    <a:pt x="2700" y="4430"/>
                    <a:pt x="2837" y="4490"/>
                    <a:pt x="2975" y="4490"/>
                  </a:cubicBezTo>
                  <a:cubicBezTo>
                    <a:pt x="3043" y="4490"/>
                    <a:pt x="3112" y="4476"/>
                    <a:pt x="3178" y="4446"/>
                  </a:cubicBezTo>
                  <a:cubicBezTo>
                    <a:pt x="3459" y="4324"/>
                    <a:pt x="3589" y="3984"/>
                    <a:pt x="3497" y="3625"/>
                  </a:cubicBezTo>
                  <a:cubicBezTo>
                    <a:pt x="3419" y="3317"/>
                    <a:pt x="3181" y="3021"/>
                    <a:pt x="2805" y="2958"/>
                  </a:cubicBezTo>
                  <a:cubicBezTo>
                    <a:pt x="2993" y="2709"/>
                    <a:pt x="3296" y="2562"/>
                    <a:pt x="3608" y="2562"/>
                  </a:cubicBezTo>
                  <a:cubicBezTo>
                    <a:pt x="3620" y="2562"/>
                    <a:pt x="3632" y="2563"/>
                    <a:pt x="3644" y="2563"/>
                  </a:cubicBezTo>
                  <a:cubicBezTo>
                    <a:pt x="3454" y="2893"/>
                    <a:pt x="3529" y="3264"/>
                    <a:pt x="3715" y="3522"/>
                  </a:cubicBezTo>
                  <a:cubicBezTo>
                    <a:pt x="3873" y="3738"/>
                    <a:pt x="4095" y="3858"/>
                    <a:pt x="4310" y="3858"/>
                  </a:cubicBezTo>
                  <a:cubicBezTo>
                    <a:pt x="4394" y="3858"/>
                    <a:pt x="4477" y="3839"/>
                    <a:pt x="4554" y="3801"/>
                  </a:cubicBezTo>
                  <a:cubicBezTo>
                    <a:pt x="4748" y="3701"/>
                    <a:pt x="4853" y="3499"/>
                    <a:pt x="4827" y="3259"/>
                  </a:cubicBezTo>
                  <a:cubicBezTo>
                    <a:pt x="4798" y="2976"/>
                    <a:pt x="4578" y="2623"/>
                    <a:pt x="4161" y="2429"/>
                  </a:cubicBezTo>
                  <a:cubicBezTo>
                    <a:pt x="4253" y="2383"/>
                    <a:pt x="4356" y="2360"/>
                    <a:pt x="4461" y="2360"/>
                  </a:cubicBezTo>
                  <a:close/>
                  <a:moveTo>
                    <a:pt x="3514" y="265"/>
                  </a:moveTo>
                  <a:cubicBezTo>
                    <a:pt x="3836" y="265"/>
                    <a:pt x="4149" y="323"/>
                    <a:pt x="4447" y="438"/>
                  </a:cubicBezTo>
                  <a:cubicBezTo>
                    <a:pt x="5179" y="719"/>
                    <a:pt x="5778" y="1330"/>
                    <a:pt x="6087" y="2115"/>
                  </a:cubicBezTo>
                  <a:cubicBezTo>
                    <a:pt x="6434" y="2999"/>
                    <a:pt x="6382" y="3989"/>
                    <a:pt x="5939" y="4902"/>
                  </a:cubicBezTo>
                  <a:cubicBezTo>
                    <a:pt x="5809" y="5168"/>
                    <a:pt x="5774" y="5388"/>
                    <a:pt x="5830" y="5569"/>
                  </a:cubicBezTo>
                  <a:lnTo>
                    <a:pt x="5692" y="5632"/>
                  </a:lnTo>
                  <a:cubicBezTo>
                    <a:pt x="5541" y="5165"/>
                    <a:pt x="5578" y="4712"/>
                    <a:pt x="5614" y="4271"/>
                  </a:cubicBezTo>
                  <a:cubicBezTo>
                    <a:pt x="5662" y="3701"/>
                    <a:pt x="5711" y="3111"/>
                    <a:pt x="5314" y="2577"/>
                  </a:cubicBezTo>
                  <a:cubicBezTo>
                    <a:pt x="5040" y="2206"/>
                    <a:pt x="4729" y="2111"/>
                    <a:pt x="4516" y="2095"/>
                  </a:cubicBezTo>
                  <a:cubicBezTo>
                    <a:pt x="4495" y="2093"/>
                    <a:pt x="4474" y="2093"/>
                    <a:pt x="4452" y="2093"/>
                  </a:cubicBezTo>
                  <a:cubicBezTo>
                    <a:pt x="4230" y="2093"/>
                    <a:pt x="4013" y="2173"/>
                    <a:pt x="3843" y="2319"/>
                  </a:cubicBezTo>
                  <a:cubicBezTo>
                    <a:pt x="3759" y="2302"/>
                    <a:pt x="3674" y="2294"/>
                    <a:pt x="3591" y="2294"/>
                  </a:cubicBezTo>
                  <a:cubicBezTo>
                    <a:pt x="3135" y="2294"/>
                    <a:pt x="2710" y="2543"/>
                    <a:pt x="2488" y="2957"/>
                  </a:cubicBezTo>
                  <a:cubicBezTo>
                    <a:pt x="2245" y="2998"/>
                    <a:pt x="2028" y="3131"/>
                    <a:pt x="1884" y="3332"/>
                  </a:cubicBezTo>
                  <a:cubicBezTo>
                    <a:pt x="1762" y="3505"/>
                    <a:pt x="1635" y="3806"/>
                    <a:pt x="1748" y="4254"/>
                  </a:cubicBezTo>
                  <a:cubicBezTo>
                    <a:pt x="1908" y="4898"/>
                    <a:pt x="2392" y="5237"/>
                    <a:pt x="2860" y="5564"/>
                  </a:cubicBezTo>
                  <a:cubicBezTo>
                    <a:pt x="3222" y="5817"/>
                    <a:pt x="3591" y="6073"/>
                    <a:pt x="3853" y="6481"/>
                  </a:cubicBezTo>
                  <a:lnTo>
                    <a:pt x="3681" y="6561"/>
                  </a:lnTo>
                  <a:cubicBezTo>
                    <a:pt x="3667" y="6540"/>
                    <a:pt x="3652" y="6516"/>
                    <a:pt x="3631" y="6493"/>
                  </a:cubicBezTo>
                  <a:cubicBezTo>
                    <a:pt x="3520" y="6370"/>
                    <a:pt x="3348" y="6278"/>
                    <a:pt x="3105" y="6217"/>
                  </a:cubicBezTo>
                  <a:cubicBezTo>
                    <a:pt x="2416" y="6038"/>
                    <a:pt x="1831" y="5701"/>
                    <a:pt x="1369" y="5207"/>
                  </a:cubicBezTo>
                  <a:cubicBezTo>
                    <a:pt x="1018" y="4833"/>
                    <a:pt x="874" y="4508"/>
                    <a:pt x="874" y="4506"/>
                  </a:cubicBezTo>
                  <a:cubicBezTo>
                    <a:pt x="873" y="4504"/>
                    <a:pt x="870" y="4498"/>
                    <a:pt x="869" y="4495"/>
                  </a:cubicBezTo>
                  <a:cubicBezTo>
                    <a:pt x="286" y="3265"/>
                    <a:pt x="525" y="2351"/>
                    <a:pt x="827" y="1801"/>
                  </a:cubicBezTo>
                  <a:cubicBezTo>
                    <a:pt x="1269" y="994"/>
                    <a:pt x="2161" y="415"/>
                    <a:pt x="3151" y="289"/>
                  </a:cubicBezTo>
                  <a:cubicBezTo>
                    <a:pt x="3211" y="282"/>
                    <a:pt x="3272" y="277"/>
                    <a:pt x="3330" y="271"/>
                  </a:cubicBezTo>
                  <a:cubicBezTo>
                    <a:pt x="3392" y="267"/>
                    <a:pt x="3454" y="265"/>
                    <a:pt x="3514" y="265"/>
                  </a:cubicBezTo>
                  <a:close/>
                  <a:moveTo>
                    <a:pt x="6278" y="5674"/>
                  </a:moveTo>
                  <a:cubicBezTo>
                    <a:pt x="6294" y="5674"/>
                    <a:pt x="6307" y="5675"/>
                    <a:pt x="6321" y="5677"/>
                  </a:cubicBezTo>
                  <a:cubicBezTo>
                    <a:pt x="6406" y="5696"/>
                    <a:pt x="6476" y="5761"/>
                    <a:pt x="6512" y="5853"/>
                  </a:cubicBezTo>
                  <a:lnTo>
                    <a:pt x="7186" y="7650"/>
                  </a:lnTo>
                  <a:cubicBezTo>
                    <a:pt x="7198" y="7677"/>
                    <a:pt x="7202" y="7707"/>
                    <a:pt x="7202" y="7734"/>
                  </a:cubicBezTo>
                  <a:cubicBezTo>
                    <a:pt x="7201" y="7828"/>
                    <a:pt x="7150" y="7919"/>
                    <a:pt x="7066" y="7957"/>
                  </a:cubicBezTo>
                  <a:lnTo>
                    <a:pt x="6937" y="8017"/>
                  </a:lnTo>
                  <a:lnTo>
                    <a:pt x="4838" y="8989"/>
                  </a:lnTo>
                  <a:lnTo>
                    <a:pt x="4709" y="9049"/>
                  </a:lnTo>
                  <a:cubicBezTo>
                    <a:pt x="4689" y="9058"/>
                    <a:pt x="4665" y="9065"/>
                    <a:pt x="4642" y="9068"/>
                  </a:cubicBezTo>
                  <a:cubicBezTo>
                    <a:pt x="4632" y="9069"/>
                    <a:pt x="4623" y="9070"/>
                    <a:pt x="4613" y="9070"/>
                  </a:cubicBezTo>
                  <a:cubicBezTo>
                    <a:pt x="4524" y="9070"/>
                    <a:pt x="4439" y="9022"/>
                    <a:pt x="4396" y="8944"/>
                  </a:cubicBezTo>
                  <a:lnTo>
                    <a:pt x="3461" y="7267"/>
                  </a:lnTo>
                  <a:cubicBezTo>
                    <a:pt x="3422" y="7196"/>
                    <a:pt x="3412" y="7116"/>
                    <a:pt x="3433" y="7046"/>
                  </a:cubicBezTo>
                  <a:cubicBezTo>
                    <a:pt x="3444" y="7015"/>
                    <a:pt x="3461" y="6986"/>
                    <a:pt x="3482" y="6965"/>
                  </a:cubicBezTo>
                  <a:cubicBezTo>
                    <a:pt x="3502" y="6945"/>
                    <a:pt x="3523" y="6927"/>
                    <a:pt x="3546" y="6917"/>
                  </a:cubicBezTo>
                  <a:lnTo>
                    <a:pt x="3764" y="6816"/>
                  </a:lnTo>
                  <a:lnTo>
                    <a:pt x="3985" y="6714"/>
                  </a:lnTo>
                  <a:lnTo>
                    <a:pt x="4224" y="6605"/>
                  </a:lnTo>
                  <a:lnTo>
                    <a:pt x="5550" y="5990"/>
                  </a:lnTo>
                  <a:lnTo>
                    <a:pt x="5789" y="5878"/>
                  </a:lnTo>
                  <a:lnTo>
                    <a:pt x="5969" y="5796"/>
                  </a:lnTo>
                  <a:lnTo>
                    <a:pt x="6190" y="5693"/>
                  </a:lnTo>
                  <a:cubicBezTo>
                    <a:pt x="6210" y="5685"/>
                    <a:pt x="6230" y="5677"/>
                    <a:pt x="6252" y="5675"/>
                  </a:cubicBezTo>
                  <a:lnTo>
                    <a:pt x="6259" y="5675"/>
                  </a:lnTo>
                  <a:cubicBezTo>
                    <a:pt x="6267" y="5674"/>
                    <a:pt x="6272" y="5674"/>
                    <a:pt x="6278" y="5674"/>
                  </a:cubicBezTo>
                  <a:close/>
                  <a:moveTo>
                    <a:pt x="6897" y="8326"/>
                  </a:moveTo>
                  <a:lnTo>
                    <a:pt x="7019" y="8904"/>
                  </a:lnTo>
                  <a:cubicBezTo>
                    <a:pt x="7034" y="8974"/>
                    <a:pt x="6999" y="9043"/>
                    <a:pt x="6935" y="9074"/>
                  </a:cubicBezTo>
                  <a:lnTo>
                    <a:pt x="5645" y="9671"/>
                  </a:lnTo>
                  <a:cubicBezTo>
                    <a:pt x="5625" y="9681"/>
                    <a:pt x="5604" y="9685"/>
                    <a:pt x="5583" y="9685"/>
                  </a:cubicBezTo>
                  <a:cubicBezTo>
                    <a:pt x="5539" y="9685"/>
                    <a:pt x="5497" y="9666"/>
                    <a:pt x="5467" y="9633"/>
                  </a:cubicBezTo>
                  <a:cubicBezTo>
                    <a:pt x="5466" y="9632"/>
                    <a:pt x="5464" y="9629"/>
                    <a:pt x="5463" y="9626"/>
                  </a:cubicBezTo>
                  <a:lnTo>
                    <a:pt x="5100" y="9159"/>
                  </a:lnTo>
                  <a:lnTo>
                    <a:pt x="5571" y="8940"/>
                  </a:lnTo>
                  <a:lnTo>
                    <a:pt x="6897" y="8326"/>
                  </a:lnTo>
                  <a:close/>
                  <a:moveTo>
                    <a:pt x="3513" y="0"/>
                  </a:moveTo>
                  <a:cubicBezTo>
                    <a:pt x="3445" y="0"/>
                    <a:pt x="3379" y="2"/>
                    <a:pt x="3311" y="7"/>
                  </a:cubicBezTo>
                  <a:cubicBezTo>
                    <a:pt x="3247" y="11"/>
                    <a:pt x="3180" y="18"/>
                    <a:pt x="3116" y="26"/>
                  </a:cubicBezTo>
                  <a:cubicBezTo>
                    <a:pt x="2045" y="163"/>
                    <a:pt x="1077" y="792"/>
                    <a:pt x="594" y="1673"/>
                  </a:cubicBezTo>
                  <a:cubicBezTo>
                    <a:pt x="263" y="2276"/>
                    <a:pt x="0" y="3276"/>
                    <a:pt x="629" y="4607"/>
                  </a:cubicBezTo>
                  <a:cubicBezTo>
                    <a:pt x="635" y="4621"/>
                    <a:pt x="1237" y="6010"/>
                    <a:pt x="3039" y="6472"/>
                  </a:cubicBezTo>
                  <a:cubicBezTo>
                    <a:pt x="3227" y="6520"/>
                    <a:pt x="3360" y="6586"/>
                    <a:pt x="3433" y="6670"/>
                  </a:cubicBezTo>
                  <a:cubicBezTo>
                    <a:pt x="3434" y="6673"/>
                    <a:pt x="3438" y="6674"/>
                    <a:pt x="3440" y="6678"/>
                  </a:cubicBezTo>
                  <a:lnTo>
                    <a:pt x="3438" y="6679"/>
                  </a:lnTo>
                  <a:cubicBezTo>
                    <a:pt x="3316" y="6734"/>
                    <a:pt x="3227" y="6835"/>
                    <a:pt x="3184" y="6966"/>
                  </a:cubicBezTo>
                  <a:cubicBezTo>
                    <a:pt x="3141" y="7105"/>
                    <a:pt x="3158" y="7260"/>
                    <a:pt x="3233" y="7396"/>
                  </a:cubicBezTo>
                  <a:lnTo>
                    <a:pt x="4169" y="9073"/>
                  </a:lnTo>
                  <a:cubicBezTo>
                    <a:pt x="4259" y="9235"/>
                    <a:pt x="4434" y="9335"/>
                    <a:pt x="4615" y="9335"/>
                  </a:cubicBezTo>
                  <a:cubicBezTo>
                    <a:pt x="4636" y="9335"/>
                    <a:pt x="4657" y="9334"/>
                    <a:pt x="4677" y="9331"/>
                  </a:cubicBezTo>
                  <a:cubicBezTo>
                    <a:pt x="4727" y="9324"/>
                    <a:pt x="4775" y="9312"/>
                    <a:pt x="4822" y="9290"/>
                  </a:cubicBezTo>
                  <a:lnTo>
                    <a:pt x="4854" y="9274"/>
                  </a:lnTo>
                  <a:lnTo>
                    <a:pt x="5247" y="9781"/>
                  </a:lnTo>
                  <a:cubicBezTo>
                    <a:pt x="5250" y="9783"/>
                    <a:pt x="5252" y="9788"/>
                    <a:pt x="5255" y="9791"/>
                  </a:cubicBezTo>
                  <a:cubicBezTo>
                    <a:pt x="5337" y="9894"/>
                    <a:pt x="5457" y="9951"/>
                    <a:pt x="5581" y="9951"/>
                  </a:cubicBezTo>
                  <a:cubicBezTo>
                    <a:pt x="5640" y="9951"/>
                    <a:pt x="5700" y="9939"/>
                    <a:pt x="5755" y="9913"/>
                  </a:cubicBezTo>
                  <a:lnTo>
                    <a:pt x="7047" y="9314"/>
                  </a:lnTo>
                  <a:cubicBezTo>
                    <a:pt x="7221" y="9233"/>
                    <a:pt x="7318" y="9042"/>
                    <a:pt x="7278" y="8852"/>
                  </a:cubicBezTo>
                  <a:lnTo>
                    <a:pt x="7278" y="8851"/>
                  </a:lnTo>
                  <a:lnTo>
                    <a:pt x="7141" y="8214"/>
                  </a:lnTo>
                  <a:lnTo>
                    <a:pt x="7175" y="8198"/>
                  </a:lnTo>
                  <a:cubicBezTo>
                    <a:pt x="7411" y="8089"/>
                    <a:pt x="7527" y="7803"/>
                    <a:pt x="7434" y="7558"/>
                  </a:cubicBezTo>
                  <a:lnTo>
                    <a:pt x="6758" y="5763"/>
                  </a:lnTo>
                  <a:cubicBezTo>
                    <a:pt x="6692" y="5588"/>
                    <a:pt x="6550" y="5458"/>
                    <a:pt x="6375" y="5421"/>
                  </a:cubicBezTo>
                  <a:cubicBezTo>
                    <a:pt x="6342" y="5413"/>
                    <a:pt x="6310" y="5410"/>
                    <a:pt x="6277" y="5410"/>
                  </a:cubicBezTo>
                  <a:cubicBezTo>
                    <a:pt x="6258" y="5410"/>
                    <a:pt x="6239" y="5411"/>
                    <a:pt x="6220" y="5413"/>
                  </a:cubicBezTo>
                  <a:cubicBezTo>
                    <a:pt x="6171" y="5420"/>
                    <a:pt x="6122" y="5434"/>
                    <a:pt x="6078" y="5455"/>
                  </a:cubicBezTo>
                  <a:lnTo>
                    <a:pt x="6075" y="5456"/>
                  </a:lnTo>
                  <a:cubicBezTo>
                    <a:pt x="6056" y="5345"/>
                    <a:pt x="6090" y="5196"/>
                    <a:pt x="6177" y="5015"/>
                  </a:cubicBezTo>
                  <a:cubicBezTo>
                    <a:pt x="6653" y="4037"/>
                    <a:pt x="6709" y="2973"/>
                    <a:pt x="6332" y="2018"/>
                  </a:cubicBezTo>
                  <a:cubicBezTo>
                    <a:pt x="5994" y="1164"/>
                    <a:pt x="5342" y="498"/>
                    <a:pt x="4541" y="190"/>
                  </a:cubicBezTo>
                  <a:cubicBezTo>
                    <a:pt x="4211" y="63"/>
                    <a:pt x="3868" y="0"/>
                    <a:pt x="3513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4" name="Google Shape;5134;p53"/>
          <p:cNvGrpSpPr/>
          <p:nvPr/>
        </p:nvGrpSpPr>
        <p:grpSpPr>
          <a:xfrm>
            <a:off x="932464" y="4292550"/>
            <a:ext cx="365324" cy="524303"/>
            <a:chOff x="2423439" y="2082150"/>
            <a:chExt cx="365324" cy="524303"/>
          </a:xfrm>
        </p:grpSpPr>
        <p:sp>
          <p:nvSpPr>
            <p:cNvPr id="5135" name="Google Shape;5135;p53"/>
            <p:cNvSpPr/>
            <p:nvPr/>
          </p:nvSpPr>
          <p:spPr>
            <a:xfrm>
              <a:off x="2427718" y="2086363"/>
              <a:ext cx="117441" cy="140284"/>
            </a:xfrm>
            <a:custGeom>
              <a:avLst/>
              <a:gdLst/>
              <a:ahLst/>
              <a:cxnLst/>
              <a:rect l="l" t="t" r="r" b="b"/>
              <a:pathLst>
                <a:path w="3568" h="4262" extrusionOk="0">
                  <a:moveTo>
                    <a:pt x="112" y="1"/>
                  </a:moveTo>
                  <a:cubicBezTo>
                    <a:pt x="54" y="1"/>
                    <a:pt x="1" y="51"/>
                    <a:pt x="8" y="117"/>
                  </a:cubicBezTo>
                  <a:lnTo>
                    <a:pt x="143" y="1450"/>
                  </a:lnTo>
                  <a:lnTo>
                    <a:pt x="166" y="1669"/>
                  </a:lnTo>
                  <a:lnTo>
                    <a:pt x="341" y="3404"/>
                  </a:lnTo>
                  <a:cubicBezTo>
                    <a:pt x="343" y="3421"/>
                    <a:pt x="349" y="3437"/>
                    <a:pt x="357" y="3451"/>
                  </a:cubicBezTo>
                  <a:lnTo>
                    <a:pt x="843" y="4213"/>
                  </a:lnTo>
                  <a:cubicBezTo>
                    <a:pt x="864" y="4244"/>
                    <a:pt x="898" y="4262"/>
                    <a:pt x="933" y="4262"/>
                  </a:cubicBezTo>
                  <a:cubicBezTo>
                    <a:pt x="952" y="4262"/>
                    <a:pt x="972" y="4256"/>
                    <a:pt x="989" y="4245"/>
                  </a:cubicBezTo>
                  <a:lnTo>
                    <a:pt x="3503" y="2634"/>
                  </a:lnTo>
                  <a:cubicBezTo>
                    <a:pt x="3552" y="2602"/>
                    <a:pt x="3567" y="2537"/>
                    <a:pt x="3535" y="2488"/>
                  </a:cubicBezTo>
                  <a:lnTo>
                    <a:pt x="3048" y="1728"/>
                  </a:lnTo>
                  <a:cubicBezTo>
                    <a:pt x="3038" y="1713"/>
                    <a:pt x="3027" y="1701"/>
                    <a:pt x="3012" y="1692"/>
                  </a:cubicBezTo>
                  <a:lnTo>
                    <a:pt x="1509" y="807"/>
                  </a:lnTo>
                  <a:lnTo>
                    <a:pt x="1319" y="696"/>
                  </a:lnTo>
                  <a:lnTo>
                    <a:pt x="166" y="16"/>
                  </a:lnTo>
                  <a:cubicBezTo>
                    <a:pt x="148" y="5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3"/>
            <p:cNvSpPr/>
            <p:nvPr/>
          </p:nvSpPr>
          <p:spPr>
            <a:xfrm>
              <a:off x="2648939" y="2470184"/>
              <a:ext cx="104604" cy="81629"/>
            </a:xfrm>
            <a:custGeom>
              <a:avLst/>
              <a:gdLst/>
              <a:ahLst/>
              <a:cxnLst/>
              <a:rect l="l" t="t" r="r" b="b"/>
              <a:pathLst>
                <a:path w="3178" h="2480" extrusionOk="0">
                  <a:moveTo>
                    <a:pt x="2693" y="0"/>
                  </a:moveTo>
                  <a:cubicBezTo>
                    <a:pt x="2669" y="16"/>
                    <a:pt x="2651" y="36"/>
                    <a:pt x="2634" y="58"/>
                  </a:cubicBezTo>
                  <a:cubicBezTo>
                    <a:pt x="2370" y="406"/>
                    <a:pt x="1964" y="770"/>
                    <a:pt x="1483" y="1076"/>
                  </a:cubicBezTo>
                  <a:cubicBezTo>
                    <a:pt x="1006" y="1383"/>
                    <a:pt x="506" y="1601"/>
                    <a:pt x="77" y="1693"/>
                  </a:cubicBezTo>
                  <a:cubicBezTo>
                    <a:pt x="48" y="1701"/>
                    <a:pt x="24" y="1709"/>
                    <a:pt x="1" y="1726"/>
                  </a:cubicBezTo>
                  <a:lnTo>
                    <a:pt x="485" y="2479"/>
                  </a:lnTo>
                  <a:cubicBezTo>
                    <a:pt x="488" y="2479"/>
                    <a:pt x="492" y="2477"/>
                    <a:pt x="496" y="2477"/>
                  </a:cubicBezTo>
                  <a:cubicBezTo>
                    <a:pt x="806" y="2401"/>
                    <a:pt x="1142" y="2268"/>
                    <a:pt x="1481" y="2094"/>
                  </a:cubicBezTo>
                  <a:cubicBezTo>
                    <a:pt x="1641" y="2010"/>
                    <a:pt x="1801" y="1919"/>
                    <a:pt x="1959" y="1818"/>
                  </a:cubicBezTo>
                  <a:cubicBezTo>
                    <a:pt x="2449" y="1503"/>
                    <a:pt x="2875" y="1132"/>
                    <a:pt x="3171" y="764"/>
                  </a:cubicBezTo>
                  <a:cubicBezTo>
                    <a:pt x="3173" y="761"/>
                    <a:pt x="3174" y="759"/>
                    <a:pt x="3178" y="755"/>
                  </a:cubicBezTo>
                  <a:lnTo>
                    <a:pt x="26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3"/>
            <p:cNvSpPr/>
            <p:nvPr/>
          </p:nvSpPr>
          <p:spPr>
            <a:xfrm>
              <a:off x="2665265" y="2495364"/>
              <a:ext cx="123365" cy="106809"/>
            </a:xfrm>
            <a:custGeom>
              <a:avLst/>
              <a:gdLst/>
              <a:ahLst/>
              <a:cxnLst/>
              <a:rect l="l" t="t" r="r" b="b"/>
              <a:pathLst>
                <a:path w="3748" h="3245" extrusionOk="0">
                  <a:moveTo>
                    <a:pt x="2672" y="0"/>
                  </a:moveTo>
                  <a:cubicBezTo>
                    <a:pt x="2247" y="529"/>
                    <a:pt x="1592" y="1016"/>
                    <a:pt x="982" y="1331"/>
                  </a:cubicBezTo>
                  <a:cubicBezTo>
                    <a:pt x="646" y="1503"/>
                    <a:pt x="310" y="1635"/>
                    <a:pt x="0" y="1712"/>
                  </a:cubicBezTo>
                  <a:cubicBezTo>
                    <a:pt x="43" y="1813"/>
                    <a:pt x="33" y="1776"/>
                    <a:pt x="758" y="2917"/>
                  </a:cubicBezTo>
                  <a:cubicBezTo>
                    <a:pt x="886" y="3119"/>
                    <a:pt x="1087" y="3245"/>
                    <a:pt x="1270" y="3245"/>
                  </a:cubicBezTo>
                  <a:cubicBezTo>
                    <a:pt x="1298" y="3245"/>
                    <a:pt x="1326" y="3242"/>
                    <a:pt x="1353" y="3236"/>
                  </a:cubicBezTo>
                  <a:cubicBezTo>
                    <a:pt x="2150" y="3050"/>
                    <a:pt x="2990" y="2512"/>
                    <a:pt x="3490" y="1867"/>
                  </a:cubicBezTo>
                  <a:cubicBezTo>
                    <a:pt x="3748" y="1530"/>
                    <a:pt x="3370" y="1089"/>
                    <a:pt x="3350" y="1039"/>
                  </a:cubicBezTo>
                  <a:cubicBezTo>
                    <a:pt x="2726" y="72"/>
                    <a:pt x="2747" y="86"/>
                    <a:pt x="2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3"/>
            <p:cNvSpPr/>
            <p:nvPr/>
          </p:nvSpPr>
          <p:spPr>
            <a:xfrm>
              <a:off x="2439040" y="2142516"/>
              <a:ext cx="298539" cy="384480"/>
            </a:xfrm>
            <a:custGeom>
              <a:avLst/>
              <a:gdLst/>
              <a:ahLst/>
              <a:cxnLst/>
              <a:rect l="l" t="t" r="r" b="b"/>
              <a:pathLst>
                <a:path w="9070" h="11681" extrusionOk="0">
                  <a:moveTo>
                    <a:pt x="2691" y="0"/>
                  </a:moveTo>
                  <a:cubicBezTo>
                    <a:pt x="2422" y="358"/>
                    <a:pt x="2002" y="742"/>
                    <a:pt x="1481" y="1076"/>
                  </a:cubicBezTo>
                  <a:cubicBezTo>
                    <a:pt x="962" y="1408"/>
                    <a:pt x="438" y="1630"/>
                    <a:pt x="0" y="1725"/>
                  </a:cubicBezTo>
                  <a:lnTo>
                    <a:pt x="438" y="2407"/>
                  </a:lnTo>
                  <a:lnTo>
                    <a:pt x="6378" y="11680"/>
                  </a:lnTo>
                  <a:cubicBezTo>
                    <a:pt x="6400" y="11666"/>
                    <a:pt x="6427" y="11656"/>
                    <a:pt x="6454" y="11648"/>
                  </a:cubicBezTo>
                  <a:cubicBezTo>
                    <a:pt x="6881" y="11557"/>
                    <a:pt x="7381" y="11338"/>
                    <a:pt x="7860" y="11030"/>
                  </a:cubicBezTo>
                  <a:cubicBezTo>
                    <a:pt x="8338" y="10724"/>
                    <a:pt x="8746" y="10363"/>
                    <a:pt x="9009" y="10012"/>
                  </a:cubicBezTo>
                  <a:cubicBezTo>
                    <a:pt x="9027" y="9988"/>
                    <a:pt x="9046" y="9969"/>
                    <a:pt x="9069" y="9955"/>
                  </a:cubicBezTo>
                  <a:lnTo>
                    <a:pt x="8582" y="9196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3"/>
            <p:cNvSpPr/>
            <p:nvPr/>
          </p:nvSpPr>
          <p:spPr>
            <a:xfrm>
              <a:off x="2486273" y="2215225"/>
              <a:ext cx="178498" cy="276124"/>
            </a:xfrm>
            <a:custGeom>
              <a:avLst/>
              <a:gdLst/>
              <a:ahLst/>
              <a:cxnLst/>
              <a:rect l="l" t="t" r="r" b="b"/>
              <a:pathLst>
                <a:path w="5423" h="8389" extrusionOk="0">
                  <a:moveTo>
                    <a:pt x="138" y="1"/>
                  </a:moveTo>
                  <a:cubicBezTo>
                    <a:pt x="115" y="1"/>
                    <a:pt x="89" y="9"/>
                    <a:pt x="66" y="26"/>
                  </a:cubicBezTo>
                  <a:cubicBezTo>
                    <a:pt x="20" y="53"/>
                    <a:pt x="1" y="100"/>
                    <a:pt x="17" y="129"/>
                  </a:cubicBezTo>
                  <a:cubicBezTo>
                    <a:pt x="412" y="840"/>
                    <a:pt x="828" y="1537"/>
                    <a:pt x="1248" y="2234"/>
                  </a:cubicBezTo>
                  <a:cubicBezTo>
                    <a:pt x="1667" y="2931"/>
                    <a:pt x="2102" y="3616"/>
                    <a:pt x="2529" y="4308"/>
                  </a:cubicBezTo>
                  <a:cubicBezTo>
                    <a:pt x="2970" y="4990"/>
                    <a:pt x="3402" y="5676"/>
                    <a:pt x="3852" y="6353"/>
                  </a:cubicBezTo>
                  <a:cubicBezTo>
                    <a:pt x="4300" y="7030"/>
                    <a:pt x="4752" y="7706"/>
                    <a:pt x="5225" y="8367"/>
                  </a:cubicBezTo>
                  <a:cubicBezTo>
                    <a:pt x="5235" y="8381"/>
                    <a:pt x="5254" y="8388"/>
                    <a:pt x="5276" y="8388"/>
                  </a:cubicBezTo>
                  <a:cubicBezTo>
                    <a:pt x="5300" y="8388"/>
                    <a:pt x="5328" y="8380"/>
                    <a:pt x="5353" y="8362"/>
                  </a:cubicBezTo>
                  <a:cubicBezTo>
                    <a:pt x="5400" y="8331"/>
                    <a:pt x="5422" y="8282"/>
                    <a:pt x="5405" y="8251"/>
                  </a:cubicBezTo>
                  <a:cubicBezTo>
                    <a:pt x="5009" y="7541"/>
                    <a:pt x="4592" y="6842"/>
                    <a:pt x="4171" y="6148"/>
                  </a:cubicBezTo>
                  <a:cubicBezTo>
                    <a:pt x="3751" y="5453"/>
                    <a:pt x="3316" y="4767"/>
                    <a:pt x="2887" y="4078"/>
                  </a:cubicBezTo>
                  <a:cubicBezTo>
                    <a:pt x="2445" y="3397"/>
                    <a:pt x="2011" y="2711"/>
                    <a:pt x="1561" y="2033"/>
                  </a:cubicBezTo>
                  <a:cubicBezTo>
                    <a:pt x="1112" y="1356"/>
                    <a:pt x="660" y="682"/>
                    <a:pt x="187" y="21"/>
                  </a:cubicBezTo>
                  <a:cubicBezTo>
                    <a:pt x="177" y="8"/>
                    <a:pt x="159" y="1"/>
                    <a:pt x="138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3"/>
            <p:cNvSpPr/>
            <p:nvPr/>
          </p:nvSpPr>
          <p:spPr>
            <a:xfrm>
              <a:off x="2520604" y="2193205"/>
              <a:ext cx="178531" cy="276124"/>
            </a:xfrm>
            <a:custGeom>
              <a:avLst/>
              <a:gdLst/>
              <a:ahLst/>
              <a:cxnLst/>
              <a:rect l="l" t="t" r="r" b="b"/>
              <a:pathLst>
                <a:path w="5424" h="8389" extrusionOk="0">
                  <a:moveTo>
                    <a:pt x="139" y="0"/>
                  </a:moveTo>
                  <a:cubicBezTo>
                    <a:pt x="116" y="0"/>
                    <a:pt x="90" y="9"/>
                    <a:pt x="66" y="25"/>
                  </a:cubicBezTo>
                  <a:cubicBezTo>
                    <a:pt x="22" y="53"/>
                    <a:pt x="0" y="100"/>
                    <a:pt x="17" y="130"/>
                  </a:cubicBezTo>
                  <a:cubicBezTo>
                    <a:pt x="413" y="840"/>
                    <a:pt x="830" y="1537"/>
                    <a:pt x="1248" y="2234"/>
                  </a:cubicBezTo>
                  <a:cubicBezTo>
                    <a:pt x="1667" y="2931"/>
                    <a:pt x="2103" y="3616"/>
                    <a:pt x="2529" y="4308"/>
                  </a:cubicBezTo>
                  <a:cubicBezTo>
                    <a:pt x="2971" y="4990"/>
                    <a:pt x="3403" y="5676"/>
                    <a:pt x="3853" y="6353"/>
                  </a:cubicBezTo>
                  <a:cubicBezTo>
                    <a:pt x="4301" y="7030"/>
                    <a:pt x="4753" y="7706"/>
                    <a:pt x="5225" y="8367"/>
                  </a:cubicBezTo>
                  <a:cubicBezTo>
                    <a:pt x="5236" y="8381"/>
                    <a:pt x="5254" y="8388"/>
                    <a:pt x="5276" y="8388"/>
                  </a:cubicBezTo>
                  <a:cubicBezTo>
                    <a:pt x="5300" y="8388"/>
                    <a:pt x="5328" y="8380"/>
                    <a:pt x="5354" y="8362"/>
                  </a:cubicBezTo>
                  <a:cubicBezTo>
                    <a:pt x="5401" y="8330"/>
                    <a:pt x="5423" y="8281"/>
                    <a:pt x="5406" y="8251"/>
                  </a:cubicBezTo>
                  <a:cubicBezTo>
                    <a:pt x="5009" y="7541"/>
                    <a:pt x="4592" y="6843"/>
                    <a:pt x="4172" y="6148"/>
                  </a:cubicBezTo>
                  <a:cubicBezTo>
                    <a:pt x="3752" y="5452"/>
                    <a:pt x="3317" y="4768"/>
                    <a:pt x="2889" y="4078"/>
                  </a:cubicBezTo>
                  <a:cubicBezTo>
                    <a:pt x="2445" y="3397"/>
                    <a:pt x="2012" y="2711"/>
                    <a:pt x="1562" y="2034"/>
                  </a:cubicBezTo>
                  <a:cubicBezTo>
                    <a:pt x="1113" y="1356"/>
                    <a:pt x="661" y="682"/>
                    <a:pt x="188" y="21"/>
                  </a:cubicBezTo>
                  <a:cubicBezTo>
                    <a:pt x="177" y="7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3"/>
            <p:cNvSpPr/>
            <p:nvPr/>
          </p:nvSpPr>
          <p:spPr>
            <a:xfrm>
              <a:off x="2453391" y="2221117"/>
              <a:ext cx="284188" cy="305912"/>
            </a:xfrm>
            <a:custGeom>
              <a:avLst/>
              <a:gdLst/>
              <a:ahLst/>
              <a:cxnLst/>
              <a:rect l="l" t="t" r="r" b="b"/>
              <a:pathLst>
                <a:path w="8634" h="9294" extrusionOk="0">
                  <a:moveTo>
                    <a:pt x="237" y="1"/>
                  </a:moveTo>
                  <a:cubicBezTo>
                    <a:pt x="166" y="1"/>
                    <a:pt x="93" y="6"/>
                    <a:pt x="17" y="18"/>
                  </a:cubicBezTo>
                  <a:lnTo>
                    <a:pt x="17" y="18"/>
                  </a:lnTo>
                  <a:cubicBezTo>
                    <a:pt x="15" y="17"/>
                    <a:pt x="14" y="17"/>
                    <a:pt x="12" y="17"/>
                  </a:cubicBezTo>
                  <a:cubicBezTo>
                    <a:pt x="8" y="17"/>
                    <a:pt x="6" y="20"/>
                    <a:pt x="1" y="21"/>
                  </a:cubicBezTo>
                  <a:cubicBezTo>
                    <a:pt x="6" y="20"/>
                    <a:pt x="12" y="19"/>
                    <a:pt x="17" y="18"/>
                  </a:cubicBezTo>
                  <a:lnTo>
                    <a:pt x="17" y="18"/>
                  </a:lnTo>
                  <a:cubicBezTo>
                    <a:pt x="75" y="55"/>
                    <a:pt x="461" y="738"/>
                    <a:pt x="5942" y="9293"/>
                  </a:cubicBezTo>
                  <a:cubicBezTo>
                    <a:pt x="5964" y="9278"/>
                    <a:pt x="5991" y="9268"/>
                    <a:pt x="6018" y="9261"/>
                  </a:cubicBezTo>
                  <a:cubicBezTo>
                    <a:pt x="6445" y="9169"/>
                    <a:pt x="6945" y="8950"/>
                    <a:pt x="7424" y="8642"/>
                  </a:cubicBezTo>
                  <a:cubicBezTo>
                    <a:pt x="7902" y="8336"/>
                    <a:pt x="8310" y="7975"/>
                    <a:pt x="8573" y="7624"/>
                  </a:cubicBezTo>
                  <a:cubicBezTo>
                    <a:pt x="8591" y="7600"/>
                    <a:pt x="8610" y="7581"/>
                    <a:pt x="8633" y="7567"/>
                  </a:cubicBezTo>
                  <a:lnTo>
                    <a:pt x="8146" y="6808"/>
                  </a:lnTo>
                  <a:cubicBezTo>
                    <a:pt x="8097" y="6844"/>
                    <a:pt x="8048" y="6882"/>
                    <a:pt x="7997" y="6917"/>
                  </a:cubicBezTo>
                  <a:cubicBezTo>
                    <a:pt x="7717" y="7107"/>
                    <a:pt x="7385" y="7199"/>
                    <a:pt x="7052" y="7199"/>
                  </a:cubicBezTo>
                  <a:cubicBezTo>
                    <a:pt x="6902" y="7199"/>
                    <a:pt x="6753" y="7181"/>
                    <a:pt x="6608" y="7144"/>
                  </a:cubicBezTo>
                  <a:cubicBezTo>
                    <a:pt x="5014" y="6741"/>
                    <a:pt x="4816" y="5330"/>
                    <a:pt x="2175" y="1549"/>
                  </a:cubicBezTo>
                  <a:cubicBezTo>
                    <a:pt x="1659" y="809"/>
                    <a:pt x="1085" y="1"/>
                    <a:pt x="237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3"/>
            <p:cNvSpPr/>
            <p:nvPr/>
          </p:nvSpPr>
          <p:spPr>
            <a:xfrm>
              <a:off x="2665265" y="2529496"/>
              <a:ext cx="118988" cy="72676"/>
            </a:xfrm>
            <a:custGeom>
              <a:avLst/>
              <a:gdLst/>
              <a:ahLst/>
              <a:cxnLst/>
              <a:rect l="l" t="t" r="r" b="b"/>
              <a:pathLst>
                <a:path w="3615" h="2208" extrusionOk="0">
                  <a:moveTo>
                    <a:pt x="3350" y="1"/>
                  </a:moveTo>
                  <a:cubicBezTo>
                    <a:pt x="2981" y="464"/>
                    <a:pt x="2643" y="803"/>
                    <a:pt x="2248" y="803"/>
                  </a:cubicBezTo>
                  <a:cubicBezTo>
                    <a:pt x="2067" y="803"/>
                    <a:pt x="1875" y="733"/>
                    <a:pt x="1662" y="571"/>
                  </a:cubicBezTo>
                  <a:cubicBezTo>
                    <a:pt x="1454" y="415"/>
                    <a:pt x="1220" y="330"/>
                    <a:pt x="982" y="292"/>
                  </a:cubicBezTo>
                  <a:cubicBezTo>
                    <a:pt x="646" y="466"/>
                    <a:pt x="310" y="598"/>
                    <a:pt x="0" y="675"/>
                  </a:cubicBezTo>
                  <a:cubicBezTo>
                    <a:pt x="16" y="714"/>
                    <a:pt x="37" y="751"/>
                    <a:pt x="60" y="788"/>
                  </a:cubicBezTo>
                  <a:lnTo>
                    <a:pt x="758" y="1880"/>
                  </a:lnTo>
                  <a:cubicBezTo>
                    <a:pt x="886" y="2082"/>
                    <a:pt x="1087" y="2208"/>
                    <a:pt x="1270" y="2208"/>
                  </a:cubicBezTo>
                  <a:cubicBezTo>
                    <a:pt x="1298" y="2208"/>
                    <a:pt x="1326" y="2205"/>
                    <a:pt x="1353" y="2199"/>
                  </a:cubicBezTo>
                  <a:cubicBezTo>
                    <a:pt x="2150" y="2013"/>
                    <a:pt x="2990" y="1475"/>
                    <a:pt x="3490" y="830"/>
                  </a:cubicBezTo>
                  <a:cubicBezTo>
                    <a:pt x="3615" y="667"/>
                    <a:pt x="3598" y="390"/>
                    <a:pt x="3449" y="156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3"/>
            <p:cNvSpPr/>
            <p:nvPr/>
          </p:nvSpPr>
          <p:spPr>
            <a:xfrm>
              <a:off x="2423439" y="2082150"/>
              <a:ext cx="365324" cy="524303"/>
            </a:xfrm>
            <a:custGeom>
              <a:avLst/>
              <a:gdLst/>
              <a:ahLst/>
              <a:cxnLst/>
              <a:rect l="l" t="t" r="r" b="b"/>
              <a:pathLst>
                <a:path w="11099" h="15929" extrusionOk="0">
                  <a:moveTo>
                    <a:pt x="1652" y="1091"/>
                  </a:moveTo>
                  <a:lnTo>
                    <a:pt x="1670" y="1101"/>
                  </a:lnTo>
                  <a:lnTo>
                    <a:pt x="2974" y="1870"/>
                  </a:lnTo>
                  <a:lnTo>
                    <a:pt x="2952" y="1894"/>
                  </a:lnTo>
                  <a:cubicBezTo>
                    <a:pt x="2942" y="1904"/>
                    <a:pt x="2932" y="1915"/>
                    <a:pt x="2923" y="1927"/>
                  </a:cubicBezTo>
                  <a:cubicBezTo>
                    <a:pt x="2890" y="1967"/>
                    <a:pt x="2843" y="2020"/>
                    <a:pt x="2697" y="2166"/>
                  </a:cubicBezTo>
                  <a:lnTo>
                    <a:pt x="2695" y="2170"/>
                  </a:lnTo>
                  <a:lnTo>
                    <a:pt x="2684" y="2177"/>
                  </a:lnTo>
                  <a:cubicBezTo>
                    <a:pt x="2454" y="2397"/>
                    <a:pt x="2198" y="2599"/>
                    <a:pt x="1895" y="2793"/>
                  </a:cubicBezTo>
                  <a:lnTo>
                    <a:pt x="1895" y="2794"/>
                  </a:lnTo>
                  <a:lnTo>
                    <a:pt x="1885" y="2801"/>
                  </a:lnTo>
                  <a:cubicBezTo>
                    <a:pt x="1450" y="3078"/>
                    <a:pt x="1013" y="3282"/>
                    <a:pt x="617" y="3390"/>
                  </a:cubicBezTo>
                  <a:lnTo>
                    <a:pt x="585" y="3399"/>
                  </a:lnTo>
                  <a:lnTo>
                    <a:pt x="431" y="1874"/>
                  </a:lnTo>
                  <a:lnTo>
                    <a:pt x="448" y="1866"/>
                  </a:lnTo>
                  <a:cubicBezTo>
                    <a:pt x="862" y="1671"/>
                    <a:pt x="1284" y="1400"/>
                    <a:pt x="1639" y="1102"/>
                  </a:cubicBezTo>
                  <a:lnTo>
                    <a:pt x="1652" y="1091"/>
                  </a:lnTo>
                  <a:close/>
                  <a:moveTo>
                    <a:pt x="3149" y="2054"/>
                  </a:moveTo>
                  <a:lnTo>
                    <a:pt x="3168" y="2085"/>
                  </a:lnTo>
                  <a:cubicBezTo>
                    <a:pt x="3726" y="2947"/>
                    <a:pt x="6580" y="7404"/>
                    <a:pt x="8467" y="10352"/>
                  </a:cubicBezTo>
                  <a:lnTo>
                    <a:pt x="9375" y="11769"/>
                  </a:lnTo>
                  <a:lnTo>
                    <a:pt x="9364" y="11786"/>
                  </a:lnTo>
                  <a:cubicBezTo>
                    <a:pt x="8616" y="12768"/>
                    <a:pt x="7158" y="13352"/>
                    <a:pt x="6922" y="13352"/>
                  </a:cubicBezTo>
                  <a:lnTo>
                    <a:pt x="6913" y="13352"/>
                  </a:lnTo>
                  <a:lnTo>
                    <a:pt x="6901" y="13351"/>
                  </a:lnTo>
                  <a:lnTo>
                    <a:pt x="6892" y="13341"/>
                  </a:lnTo>
                  <a:lnTo>
                    <a:pt x="5115" y="10566"/>
                  </a:lnTo>
                  <a:cubicBezTo>
                    <a:pt x="3354" y="7818"/>
                    <a:pt x="1357" y="4699"/>
                    <a:pt x="698" y="3670"/>
                  </a:cubicBezTo>
                  <a:lnTo>
                    <a:pt x="678" y="3639"/>
                  </a:lnTo>
                  <a:lnTo>
                    <a:pt x="713" y="3629"/>
                  </a:lnTo>
                  <a:cubicBezTo>
                    <a:pt x="1069" y="3532"/>
                    <a:pt x="1530" y="3322"/>
                    <a:pt x="1944" y="3065"/>
                  </a:cubicBezTo>
                  <a:lnTo>
                    <a:pt x="1948" y="3063"/>
                  </a:lnTo>
                  <a:cubicBezTo>
                    <a:pt x="2420" y="2768"/>
                    <a:pt x="2838" y="2420"/>
                    <a:pt x="3126" y="2083"/>
                  </a:cubicBezTo>
                  <a:lnTo>
                    <a:pt x="3149" y="2054"/>
                  </a:lnTo>
                  <a:close/>
                  <a:moveTo>
                    <a:pt x="9520" y="12014"/>
                  </a:moveTo>
                  <a:cubicBezTo>
                    <a:pt x="9525" y="12014"/>
                    <a:pt x="9531" y="12018"/>
                    <a:pt x="9540" y="12030"/>
                  </a:cubicBezTo>
                  <a:lnTo>
                    <a:pt x="9544" y="12028"/>
                  </a:lnTo>
                  <a:lnTo>
                    <a:pt x="9555" y="12045"/>
                  </a:lnTo>
                  <a:lnTo>
                    <a:pt x="9554" y="12046"/>
                  </a:lnTo>
                  <a:cubicBezTo>
                    <a:pt x="9577" y="12080"/>
                    <a:pt x="9621" y="12147"/>
                    <a:pt x="9703" y="12272"/>
                  </a:cubicBezTo>
                  <a:lnTo>
                    <a:pt x="9868" y="12532"/>
                  </a:lnTo>
                  <a:lnTo>
                    <a:pt x="9855" y="12548"/>
                  </a:lnTo>
                  <a:cubicBezTo>
                    <a:pt x="9311" y="13208"/>
                    <a:pt x="8334" y="13836"/>
                    <a:pt x="7422" y="14112"/>
                  </a:cubicBezTo>
                  <a:lnTo>
                    <a:pt x="7422" y="14114"/>
                  </a:lnTo>
                  <a:cubicBezTo>
                    <a:pt x="7418" y="14117"/>
                    <a:pt x="7413" y="14118"/>
                    <a:pt x="7410" y="14118"/>
                  </a:cubicBezTo>
                  <a:cubicBezTo>
                    <a:pt x="7406" y="14118"/>
                    <a:pt x="7398" y="14115"/>
                    <a:pt x="7389" y="14102"/>
                  </a:cubicBezTo>
                  <a:lnTo>
                    <a:pt x="7385" y="14104"/>
                  </a:lnTo>
                  <a:lnTo>
                    <a:pt x="7365" y="14075"/>
                  </a:lnTo>
                  <a:lnTo>
                    <a:pt x="7367" y="14075"/>
                  </a:lnTo>
                  <a:cubicBezTo>
                    <a:pt x="7340" y="14038"/>
                    <a:pt x="7300" y="13972"/>
                    <a:pt x="7227" y="13859"/>
                  </a:cubicBezTo>
                  <a:lnTo>
                    <a:pt x="7050" y="13583"/>
                  </a:lnTo>
                  <a:lnTo>
                    <a:pt x="7087" y="13575"/>
                  </a:lnTo>
                  <a:cubicBezTo>
                    <a:pt x="7245" y="13538"/>
                    <a:pt x="7456" y="13461"/>
                    <a:pt x="7716" y="13348"/>
                  </a:cubicBezTo>
                  <a:cubicBezTo>
                    <a:pt x="7725" y="13344"/>
                    <a:pt x="7733" y="13341"/>
                    <a:pt x="7737" y="13339"/>
                  </a:cubicBezTo>
                  <a:cubicBezTo>
                    <a:pt x="8002" y="13219"/>
                    <a:pt x="8326" y="13034"/>
                    <a:pt x="8642" y="12807"/>
                  </a:cubicBezTo>
                  <a:cubicBezTo>
                    <a:pt x="8957" y="12583"/>
                    <a:pt x="9265" y="12319"/>
                    <a:pt x="9489" y="12043"/>
                  </a:cubicBezTo>
                  <a:lnTo>
                    <a:pt x="9487" y="12035"/>
                  </a:lnTo>
                  <a:lnTo>
                    <a:pt x="9508" y="12019"/>
                  </a:lnTo>
                  <a:cubicBezTo>
                    <a:pt x="9512" y="12016"/>
                    <a:pt x="9516" y="12014"/>
                    <a:pt x="9520" y="12014"/>
                  </a:cubicBezTo>
                  <a:close/>
                  <a:moveTo>
                    <a:pt x="10015" y="12758"/>
                  </a:moveTo>
                  <a:lnTo>
                    <a:pt x="10034" y="12790"/>
                  </a:lnTo>
                  <a:cubicBezTo>
                    <a:pt x="10152" y="13001"/>
                    <a:pt x="10286" y="13199"/>
                    <a:pt x="10406" y="13374"/>
                  </a:cubicBezTo>
                  <a:cubicBezTo>
                    <a:pt x="10687" y="13786"/>
                    <a:pt x="10908" y="14110"/>
                    <a:pt x="10737" y="14341"/>
                  </a:cubicBezTo>
                  <a:cubicBezTo>
                    <a:pt x="10252" y="14965"/>
                    <a:pt x="9442" y="15485"/>
                    <a:pt x="8671" y="15664"/>
                  </a:cubicBezTo>
                  <a:cubicBezTo>
                    <a:pt x="8646" y="15671"/>
                    <a:pt x="8623" y="15673"/>
                    <a:pt x="8600" y="15673"/>
                  </a:cubicBezTo>
                  <a:cubicBezTo>
                    <a:pt x="8354" y="15673"/>
                    <a:pt x="8158" y="15348"/>
                    <a:pt x="7921" y="14946"/>
                  </a:cubicBezTo>
                  <a:cubicBezTo>
                    <a:pt x="7809" y="14757"/>
                    <a:pt x="7692" y="14564"/>
                    <a:pt x="7557" y="14378"/>
                  </a:cubicBezTo>
                  <a:lnTo>
                    <a:pt x="7535" y="14347"/>
                  </a:lnTo>
                  <a:lnTo>
                    <a:pt x="7572" y="14337"/>
                  </a:lnTo>
                  <a:cubicBezTo>
                    <a:pt x="8426" y="14076"/>
                    <a:pt x="9398" y="13452"/>
                    <a:pt x="9991" y="12786"/>
                  </a:cubicBezTo>
                  <a:lnTo>
                    <a:pt x="10015" y="12758"/>
                  </a:lnTo>
                  <a:close/>
                  <a:moveTo>
                    <a:pt x="241" y="0"/>
                  </a:moveTo>
                  <a:cubicBezTo>
                    <a:pt x="197" y="0"/>
                    <a:pt x="152" y="14"/>
                    <a:pt x="114" y="39"/>
                  </a:cubicBezTo>
                  <a:cubicBezTo>
                    <a:pt x="39" y="88"/>
                    <a:pt x="1" y="169"/>
                    <a:pt x="8" y="258"/>
                  </a:cubicBezTo>
                  <a:cubicBezTo>
                    <a:pt x="16" y="298"/>
                    <a:pt x="37" y="516"/>
                    <a:pt x="167" y="1810"/>
                  </a:cubicBezTo>
                  <a:cubicBezTo>
                    <a:pt x="221" y="2276"/>
                    <a:pt x="252" y="2611"/>
                    <a:pt x="277" y="2857"/>
                  </a:cubicBezTo>
                  <a:cubicBezTo>
                    <a:pt x="317" y="3283"/>
                    <a:pt x="335" y="3462"/>
                    <a:pt x="407" y="3644"/>
                  </a:cubicBezTo>
                  <a:cubicBezTo>
                    <a:pt x="477" y="3815"/>
                    <a:pt x="599" y="4003"/>
                    <a:pt x="843" y="4377"/>
                  </a:cubicBezTo>
                  <a:cubicBezTo>
                    <a:pt x="941" y="4527"/>
                    <a:pt x="1059" y="4709"/>
                    <a:pt x="1202" y="4932"/>
                  </a:cubicBezTo>
                  <a:lnTo>
                    <a:pt x="2024" y="6218"/>
                  </a:lnTo>
                  <a:lnTo>
                    <a:pt x="6745" y="13583"/>
                  </a:lnTo>
                  <a:cubicBezTo>
                    <a:pt x="6929" y="13874"/>
                    <a:pt x="7046" y="14055"/>
                    <a:pt x="7119" y="14167"/>
                  </a:cubicBezTo>
                  <a:cubicBezTo>
                    <a:pt x="7229" y="14342"/>
                    <a:pt x="7238" y="14357"/>
                    <a:pt x="7243" y="14360"/>
                  </a:cubicBezTo>
                  <a:lnTo>
                    <a:pt x="7253" y="14371"/>
                  </a:lnTo>
                  <a:lnTo>
                    <a:pt x="7263" y="14390"/>
                  </a:lnTo>
                  <a:cubicBezTo>
                    <a:pt x="7285" y="14429"/>
                    <a:pt x="7285" y="14429"/>
                    <a:pt x="7386" y="14585"/>
                  </a:cubicBezTo>
                  <a:cubicBezTo>
                    <a:pt x="7476" y="14727"/>
                    <a:pt x="7651" y="14998"/>
                    <a:pt x="7997" y="15543"/>
                  </a:cubicBezTo>
                  <a:cubicBezTo>
                    <a:pt x="8108" y="15713"/>
                    <a:pt x="8259" y="15838"/>
                    <a:pt x="8426" y="15895"/>
                  </a:cubicBezTo>
                  <a:cubicBezTo>
                    <a:pt x="8490" y="15918"/>
                    <a:pt x="8553" y="15929"/>
                    <a:pt x="8614" y="15929"/>
                  </a:cubicBezTo>
                  <a:cubicBezTo>
                    <a:pt x="8653" y="15929"/>
                    <a:pt x="8691" y="15924"/>
                    <a:pt x="8727" y="15915"/>
                  </a:cubicBezTo>
                  <a:cubicBezTo>
                    <a:pt x="9555" y="15724"/>
                    <a:pt x="10422" y="15167"/>
                    <a:pt x="10938" y="14501"/>
                  </a:cubicBezTo>
                  <a:cubicBezTo>
                    <a:pt x="11099" y="14290"/>
                    <a:pt x="11084" y="13959"/>
                    <a:pt x="10906" y="13677"/>
                  </a:cubicBezTo>
                  <a:cubicBezTo>
                    <a:pt x="10620" y="13233"/>
                    <a:pt x="10450" y="12968"/>
                    <a:pt x="10345" y="12806"/>
                  </a:cubicBezTo>
                  <a:cubicBezTo>
                    <a:pt x="10184" y="12553"/>
                    <a:pt x="10184" y="12553"/>
                    <a:pt x="10152" y="12513"/>
                  </a:cubicBezTo>
                  <a:lnTo>
                    <a:pt x="10150" y="12505"/>
                  </a:lnTo>
                  <a:cubicBezTo>
                    <a:pt x="10126" y="12464"/>
                    <a:pt x="8982" y="10677"/>
                    <a:pt x="8971" y="10660"/>
                  </a:cubicBezTo>
                  <a:cubicBezTo>
                    <a:pt x="8678" y="10202"/>
                    <a:pt x="8386" y="9745"/>
                    <a:pt x="8092" y="9287"/>
                  </a:cubicBezTo>
                  <a:lnTo>
                    <a:pt x="4279" y="3339"/>
                  </a:lnTo>
                  <a:cubicBezTo>
                    <a:pt x="4066" y="3007"/>
                    <a:pt x="3907" y="2750"/>
                    <a:pt x="3778" y="2543"/>
                  </a:cubicBezTo>
                  <a:cubicBezTo>
                    <a:pt x="3279" y="1741"/>
                    <a:pt x="3279" y="1741"/>
                    <a:pt x="2641" y="1379"/>
                  </a:cubicBezTo>
                  <a:cubicBezTo>
                    <a:pt x="2422" y="1257"/>
                    <a:pt x="2125" y="1086"/>
                    <a:pt x="1704" y="828"/>
                  </a:cubicBezTo>
                  <a:lnTo>
                    <a:pt x="1698" y="824"/>
                  </a:lnTo>
                  <a:lnTo>
                    <a:pt x="1695" y="817"/>
                  </a:lnTo>
                  <a:cubicBezTo>
                    <a:pt x="1686" y="808"/>
                    <a:pt x="1598" y="756"/>
                    <a:pt x="1390" y="636"/>
                  </a:cubicBezTo>
                  <a:cubicBezTo>
                    <a:pt x="1192" y="518"/>
                    <a:pt x="872" y="334"/>
                    <a:pt x="360" y="33"/>
                  </a:cubicBezTo>
                  <a:cubicBezTo>
                    <a:pt x="322" y="11"/>
                    <a:pt x="281" y="0"/>
                    <a:pt x="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4" name="Google Shape;5144;p53"/>
          <p:cNvGrpSpPr/>
          <p:nvPr/>
        </p:nvGrpSpPr>
        <p:grpSpPr>
          <a:xfrm>
            <a:off x="8651381" y="3486338"/>
            <a:ext cx="135149" cy="444287"/>
            <a:chOff x="2880331" y="2010988"/>
            <a:chExt cx="135149" cy="444287"/>
          </a:xfrm>
        </p:grpSpPr>
        <p:sp>
          <p:nvSpPr>
            <p:cNvPr id="5145" name="Google Shape;5145;p53"/>
            <p:cNvSpPr/>
            <p:nvPr/>
          </p:nvSpPr>
          <p:spPr>
            <a:xfrm>
              <a:off x="2884379" y="2015300"/>
              <a:ext cx="126624" cy="435630"/>
            </a:xfrm>
            <a:custGeom>
              <a:avLst/>
              <a:gdLst/>
              <a:ahLst/>
              <a:cxnLst/>
              <a:rect l="l" t="t" r="r" b="b"/>
              <a:pathLst>
                <a:path w="3847" h="13235" extrusionOk="0">
                  <a:moveTo>
                    <a:pt x="3087" y="0"/>
                  </a:moveTo>
                  <a:cubicBezTo>
                    <a:pt x="2917" y="0"/>
                    <a:pt x="2763" y="105"/>
                    <a:pt x="2706" y="269"/>
                  </a:cubicBezTo>
                  <a:lnTo>
                    <a:pt x="2005" y="2236"/>
                  </a:lnTo>
                  <a:cubicBezTo>
                    <a:pt x="1989" y="2234"/>
                    <a:pt x="1973" y="2233"/>
                    <a:pt x="1958" y="2233"/>
                  </a:cubicBezTo>
                  <a:cubicBezTo>
                    <a:pt x="1800" y="2233"/>
                    <a:pt x="1661" y="2348"/>
                    <a:pt x="1634" y="2509"/>
                  </a:cubicBezTo>
                  <a:lnTo>
                    <a:pt x="29" y="12611"/>
                  </a:lnTo>
                  <a:cubicBezTo>
                    <a:pt x="0" y="12788"/>
                    <a:pt x="122" y="12957"/>
                    <a:pt x="300" y="12985"/>
                  </a:cubicBezTo>
                  <a:lnTo>
                    <a:pt x="1840" y="13230"/>
                  </a:lnTo>
                  <a:cubicBezTo>
                    <a:pt x="1858" y="13233"/>
                    <a:pt x="1875" y="13234"/>
                    <a:pt x="1892" y="13234"/>
                  </a:cubicBezTo>
                  <a:cubicBezTo>
                    <a:pt x="2050" y="13234"/>
                    <a:pt x="2189" y="13120"/>
                    <a:pt x="2216" y="12959"/>
                  </a:cubicBezTo>
                  <a:lnTo>
                    <a:pt x="3820" y="2857"/>
                  </a:lnTo>
                  <a:cubicBezTo>
                    <a:pt x="3847" y="2680"/>
                    <a:pt x="3728" y="2514"/>
                    <a:pt x="3552" y="2483"/>
                  </a:cubicBezTo>
                  <a:lnTo>
                    <a:pt x="3494" y="396"/>
                  </a:lnTo>
                  <a:cubicBezTo>
                    <a:pt x="3489" y="201"/>
                    <a:pt x="3345" y="37"/>
                    <a:pt x="3154" y="7"/>
                  </a:cubicBezTo>
                  <a:lnTo>
                    <a:pt x="3150" y="5"/>
                  </a:lnTo>
                  <a:cubicBezTo>
                    <a:pt x="3129" y="2"/>
                    <a:pt x="3107" y="0"/>
                    <a:pt x="3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3"/>
            <p:cNvSpPr/>
            <p:nvPr/>
          </p:nvSpPr>
          <p:spPr>
            <a:xfrm>
              <a:off x="2891127" y="2134617"/>
              <a:ext cx="113228" cy="270693"/>
            </a:xfrm>
            <a:custGeom>
              <a:avLst/>
              <a:gdLst/>
              <a:ahLst/>
              <a:cxnLst/>
              <a:rect l="l" t="t" r="r" b="b"/>
              <a:pathLst>
                <a:path w="3440" h="8224" extrusionOk="0">
                  <a:moveTo>
                    <a:pt x="1253" y="1"/>
                  </a:moveTo>
                  <a:lnTo>
                    <a:pt x="1" y="7876"/>
                  </a:lnTo>
                  <a:lnTo>
                    <a:pt x="2187" y="8224"/>
                  </a:lnTo>
                  <a:lnTo>
                    <a:pt x="3439" y="349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3"/>
            <p:cNvSpPr/>
            <p:nvPr/>
          </p:nvSpPr>
          <p:spPr>
            <a:xfrm>
              <a:off x="2923745" y="2210847"/>
              <a:ext cx="47924" cy="117967"/>
            </a:xfrm>
            <a:custGeom>
              <a:avLst/>
              <a:gdLst/>
              <a:ahLst/>
              <a:cxnLst/>
              <a:rect l="l" t="t" r="r" b="b"/>
              <a:pathLst>
                <a:path w="1456" h="3584" extrusionOk="0">
                  <a:moveTo>
                    <a:pt x="982" y="1"/>
                  </a:moveTo>
                  <a:cubicBezTo>
                    <a:pt x="673" y="1"/>
                    <a:pt x="309" y="744"/>
                    <a:pt x="158" y="1701"/>
                  </a:cubicBezTo>
                  <a:cubicBezTo>
                    <a:pt x="0" y="2690"/>
                    <a:pt x="128" y="3531"/>
                    <a:pt x="443" y="3581"/>
                  </a:cubicBezTo>
                  <a:cubicBezTo>
                    <a:pt x="453" y="3583"/>
                    <a:pt x="463" y="3584"/>
                    <a:pt x="473" y="3584"/>
                  </a:cubicBezTo>
                  <a:cubicBezTo>
                    <a:pt x="783" y="3584"/>
                    <a:pt x="1147" y="2841"/>
                    <a:pt x="1298" y="1883"/>
                  </a:cubicBezTo>
                  <a:cubicBezTo>
                    <a:pt x="1456" y="895"/>
                    <a:pt x="1328" y="53"/>
                    <a:pt x="1012" y="3"/>
                  </a:cubicBezTo>
                  <a:cubicBezTo>
                    <a:pt x="1002" y="2"/>
                    <a:pt x="992" y="1"/>
                    <a:pt x="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3"/>
            <p:cNvSpPr/>
            <p:nvPr/>
          </p:nvSpPr>
          <p:spPr>
            <a:xfrm>
              <a:off x="2924272" y="2159138"/>
              <a:ext cx="75968" cy="36470"/>
            </a:xfrm>
            <a:custGeom>
              <a:avLst/>
              <a:gdLst/>
              <a:ahLst/>
              <a:cxnLst/>
              <a:rect l="l" t="t" r="r" b="b"/>
              <a:pathLst>
                <a:path w="2308" h="1108" extrusionOk="0">
                  <a:moveTo>
                    <a:pt x="120" y="1"/>
                  </a:moveTo>
                  <a:lnTo>
                    <a:pt x="0" y="759"/>
                  </a:lnTo>
                  <a:lnTo>
                    <a:pt x="2187" y="1107"/>
                  </a:lnTo>
                  <a:lnTo>
                    <a:pt x="2308" y="347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3"/>
            <p:cNvSpPr/>
            <p:nvPr/>
          </p:nvSpPr>
          <p:spPr>
            <a:xfrm>
              <a:off x="2895011" y="2344120"/>
              <a:ext cx="76001" cy="36437"/>
            </a:xfrm>
            <a:custGeom>
              <a:avLst/>
              <a:gdLst/>
              <a:ahLst/>
              <a:cxnLst/>
              <a:rect l="l" t="t" r="r" b="b"/>
              <a:pathLst>
                <a:path w="2309" h="1107" extrusionOk="0">
                  <a:moveTo>
                    <a:pt x="122" y="0"/>
                  </a:moveTo>
                  <a:lnTo>
                    <a:pt x="1" y="759"/>
                  </a:lnTo>
                  <a:lnTo>
                    <a:pt x="2188" y="1107"/>
                  </a:lnTo>
                  <a:lnTo>
                    <a:pt x="2309" y="347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3"/>
            <p:cNvSpPr/>
            <p:nvPr/>
          </p:nvSpPr>
          <p:spPr>
            <a:xfrm>
              <a:off x="2884313" y="2142352"/>
              <a:ext cx="78700" cy="308578"/>
            </a:xfrm>
            <a:custGeom>
              <a:avLst/>
              <a:gdLst/>
              <a:ahLst/>
              <a:cxnLst/>
              <a:rect l="l" t="t" r="r" b="b"/>
              <a:pathLst>
                <a:path w="2391" h="9375" extrusionOk="0">
                  <a:moveTo>
                    <a:pt x="1421" y="1"/>
                  </a:moveTo>
                  <a:lnTo>
                    <a:pt x="29" y="8751"/>
                  </a:lnTo>
                  <a:cubicBezTo>
                    <a:pt x="0" y="8930"/>
                    <a:pt x="123" y="9098"/>
                    <a:pt x="300" y="9125"/>
                  </a:cubicBezTo>
                  <a:lnTo>
                    <a:pt x="1841" y="9370"/>
                  </a:lnTo>
                  <a:cubicBezTo>
                    <a:pt x="1859" y="9373"/>
                    <a:pt x="1877" y="9374"/>
                    <a:pt x="1895" y="9374"/>
                  </a:cubicBezTo>
                  <a:cubicBezTo>
                    <a:pt x="2053" y="9374"/>
                    <a:pt x="2191" y="9259"/>
                    <a:pt x="2215" y="9099"/>
                  </a:cubicBezTo>
                  <a:lnTo>
                    <a:pt x="2391" y="7994"/>
                  </a:lnTo>
                  <a:cubicBezTo>
                    <a:pt x="2327" y="7985"/>
                    <a:pt x="2262" y="7975"/>
                    <a:pt x="2199" y="7966"/>
                  </a:cubicBezTo>
                  <a:cubicBezTo>
                    <a:pt x="2011" y="7943"/>
                    <a:pt x="1813" y="7927"/>
                    <a:pt x="1636" y="7863"/>
                  </a:cubicBezTo>
                  <a:cubicBezTo>
                    <a:pt x="1550" y="7833"/>
                    <a:pt x="1469" y="7790"/>
                    <a:pt x="1398" y="7730"/>
                  </a:cubicBezTo>
                  <a:cubicBezTo>
                    <a:pt x="1188" y="7556"/>
                    <a:pt x="1120" y="7290"/>
                    <a:pt x="1118" y="7010"/>
                  </a:cubicBezTo>
                  <a:cubicBezTo>
                    <a:pt x="1116" y="6826"/>
                    <a:pt x="1144" y="6638"/>
                    <a:pt x="1177" y="6463"/>
                  </a:cubicBezTo>
                  <a:lnTo>
                    <a:pt x="1221" y="6247"/>
                  </a:lnTo>
                  <a:cubicBezTo>
                    <a:pt x="1464" y="5059"/>
                    <a:pt x="1805" y="3891"/>
                    <a:pt x="2066" y="2707"/>
                  </a:cubicBezTo>
                  <a:cubicBezTo>
                    <a:pt x="2159" y="2290"/>
                    <a:pt x="2240" y="1853"/>
                    <a:pt x="2223" y="1432"/>
                  </a:cubicBezTo>
                  <a:cubicBezTo>
                    <a:pt x="2212" y="1186"/>
                    <a:pt x="2168" y="943"/>
                    <a:pt x="2072" y="713"/>
                  </a:cubicBezTo>
                  <a:cubicBezTo>
                    <a:pt x="2059" y="682"/>
                    <a:pt x="2045" y="653"/>
                    <a:pt x="2030" y="623"/>
                  </a:cubicBezTo>
                  <a:cubicBezTo>
                    <a:pt x="1899" y="363"/>
                    <a:pt x="1677" y="139"/>
                    <a:pt x="142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3"/>
            <p:cNvSpPr/>
            <p:nvPr/>
          </p:nvSpPr>
          <p:spPr>
            <a:xfrm>
              <a:off x="2980129" y="2027248"/>
              <a:ext cx="10664" cy="57075"/>
            </a:xfrm>
            <a:custGeom>
              <a:avLst/>
              <a:gdLst/>
              <a:ahLst/>
              <a:cxnLst/>
              <a:rect l="l" t="t" r="r" b="b"/>
              <a:pathLst>
                <a:path w="324" h="1734" extrusionOk="0">
                  <a:moveTo>
                    <a:pt x="177" y="1"/>
                  </a:moveTo>
                  <a:cubicBezTo>
                    <a:pt x="150" y="1"/>
                    <a:pt x="124" y="17"/>
                    <a:pt x="116" y="50"/>
                  </a:cubicBezTo>
                  <a:cubicBezTo>
                    <a:pt x="19" y="477"/>
                    <a:pt x="0" y="1242"/>
                    <a:pt x="81" y="1679"/>
                  </a:cubicBezTo>
                  <a:cubicBezTo>
                    <a:pt x="88" y="1715"/>
                    <a:pt x="118" y="1734"/>
                    <a:pt x="148" y="1734"/>
                  </a:cubicBezTo>
                  <a:cubicBezTo>
                    <a:pt x="176" y="1734"/>
                    <a:pt x="205" y="1716"/>
                    <a:pt x="213" y="1682"/>
                  </a:cubicBezTo>
                  <a:cubicBezTo>
                    <a:pt x="308" y="1256"/>
                    <a:pt x="324" y="496"/>
                    <a:pt x="240" y="52"/>
                  </a:cubicBezTo>
                  <a:cubicBezTo>
                    <a:pt x="233" y="18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3"/>
            <p:cNvSpPr/>
            <p:nvPr/>
          </p:nvSpPr>
          <p:spPr>
            <a:xfrm>
              <a:off x="2880331" y="2010988"/>
              <a:ext cx="135149" cy="444287"/>
            </a:xfrm>
            <a:custGeom>
              <a:avLst/>
              <a:gdLst/>
              <a:ahLst/>
              <a:cxnLst/>
              <a:rect l="l" t="t" r="r" b="b"/>
              <a:pathLst>
                <a:path w="4106" h="13498" extrusionOk="0">
                  <a:moveTo>
                    <a:pt x="3209" y="265"/>
                  </a:moveTo>
                  <a:cubicBezTo>
                    <a:pt x="3224" y="265"/>
                    <a:pt x="3239" y="266"/>
                    <a:pt x="3255" y="268"/>
                  </a:cubicBezTo>
                  <a:cubicBezTo>
                    <a:pt x="3384" y="290"/>
                    <a:pt x="3480" y="399"/>
                    <a:pt x="3484" y="530"/>
                  </a:cubicBezTo>
                  <a:lnTo>
                    <a:pt x="3537" y="2459"/>
                  </a:lnTo>
                  <a:lnTo>
                    <a:pt x="2302" y="2263"/>
                  </a:lnTo>
                  <a:lnTo>
                    <a:pt x="2951" y="445"/>
                  </a:lnTo>
                  <a:cubicBezTo>
                    <a:pt x="2990" y="336"/>
                    <a:pt x="3094" y="265"/>
                    <a:pt x="3209" y="265"/>
                  </a:cubicBezTo>
                  <a:close/>
                  <a:moveTo>
                    <a:pt x="2079" y="2496"/>
                  </a:moveTo>
                  <a:cubicBezTo>
                    <a:pt x="2089" y="2496"/>
                    <a:pt x="2097" y="2497"/>
                    <a:pt x="2106" y="2497"/>
                  </a:cubicBezTo>
                  <a:lnTo>
                    <a:pt x="3654" y="2743"/>
                  </a:lnTo>
                  <a:cubicBezTo>
                    <a:pt x="3758" y="2762"/>
                    <a:pt x="3829" y="2862"/>
                    <a:pt x="3813" y="2965"/>
                  </a:cubicBezTo>
                  <a:lnTo>
                    <a:pt x="3658" y="3948"/>
                  </a:lnTo>
                  <a:lnTo>
                    <a:pt x="1732" y="3642"/>
                  </a:lnTo>
                  <a:lnTo>
                    <a:pt x="1886" y="2661"/>
                  </a:lnTo>
                  <a:cubicBezTo>
                    <a:pt x="1900" y="2565"/>
                    <a:pt x="1985" y="2496"/>
                    <a:pt x="2079" y="2496"/>
                  </a:cubicBezTo>
                  <a:close/>
                  <a:moveTo>
                    <a:pt x="1690" y="3905"/>
                  </a:moveTo>
                  <a:lnTo>
                    <a:pt x="3615" y="4210"/>
                  </a:lnTo>
                  <a:lnTo>
                    <a:pt x="2404" y="11824"/>
                  </a:lnTo>
                  <a:lnTo>
                    <a:pt x="479" y="11518"/>
                  </a:lnTo>
                  <a:lnTo>
                    <a:pt x="1690" y="3905"/>
                  </a:lnTo>
                  <a:close/>
                  <a:moveTo>
                    <a:pt x="436" y="11780"/>
                  </a:moveTo>
                  <a:lnTo>
                    <a:pt x="2362" y="12086"/>
                  </a:lnTo>
                  <a:lnTo>
                    <a:pt x="2207" y="13068"/>
                  </a:lnTo>
                  <a:cubicBezTo>
                    <a:pt x="2198" y="13121"/>
                    <a:pt x="2170" y="13165"/>
                    <a:pt x="2128" y="13196"/>
                  </a:cubicBezTo>
                  <a:cubicBezTo>
                    <a:pt x="2094" y="13221"/>
                    <a:pt x="2054" y="13233"/>
                    <a:pt x="2013" y="13233"/>
                  </a:cubicBezTo>
                  <a:cubicBezTo>
                    <a:pt x="2003" y="13233"/>
                    <a:pt x="1993" y="13233"/>
                    <a:pt x="1983" y="13231"/>
                  </a:cubicBezTo>
                  <a:lnTo>
                    <a:pt x="443" y="12986"/>
                  </a:lnTo>
                  <a:cubicBezTo>
                    <a:pt x="392" y="12978"/>
                    <a:pt x="346" y="12950"/>
                    <a:pt x="315" y="12908"/>
                  </a:cubicBezTo>
                  <a:cubicBezTo>
                    <a:pt x="285" y="12865"/>
                    <a:pt x="272" y="12815"/>
                    <a:pt x="281" y="12763"/>
                  </a:cubicBezTo>
                  <a:lnTo>
                    <a:pt x="436" y="11780"/>
                  </a:lnTo>
                  <a:close/>
                  <a:moveTo>
                    <a:pt x="3207" y="1"/>
                  </a:moveTo>
                  <a:cubicBezTo>
                    <a:pt x="2983" y="1"/>
                    <a:pt x="2779" y="141"/>
                    <a:pt x="2703" y="358"/>
                  </a:cubicBezTo>
                  <a:lnTo>
                    <a:pt x="2033" y="2237"/>
                  </a:lnTo>
                  <a:cubicBezTo>
                    <a:pt x="1831" y="2258"/>
                    <a:pt x="1659" y="2411"/>
                    <a:pt x="1625" y="2620"/>
                  </a:cubicBezTo>
                  <a:lnTo>
                    <a:pt x="1448" y="3732"/>
                  </a:lnTo>
                  <a:lnTo>
                    <a:pt x="559" y="9329"/>
                  </a:lnTo>
                  <a:lnTo>
                    <a:pt x="20" y="12722"/>
                  </a:lnTo>
                  <a:cubicBezTo>
                    <a:pt x="0" y="12843"/>
                    <a:pt x="29" y="12965"/>
                    <a:pt x="102" y="13063"/>
                  </a:cubicBezTo>
                  <a:cubicBezTo>
                    <a:pt x="174" y="13163"/>
                    <a:pt x="281" y="13228"/>
                    <a:pt x="401" y="13247"/>
                  </a:cubicBezTo>
                  <a:lnTo>
                    <a:pt x="1942" y="13492"/>
                  </a:lnTo>
                  <a:cubicBezTo>
                    <a:pt x="1965" y="13496"/>
                    <a:pt x="1991" y="13497"/>
                    <a:pt x="2015" y="13497"/>
                  </a:cubicBezTo>
                  <a:cubicBezTo>
                    <a:pt x="2111" y="13497"/>
                    <a:pt x="2203" y="13466"/>
                    <a:pt x="2283" y="13409"/>
                  </a:cubicBezTo>
                  <a:cubicBezTo>
                    <a:pt x="2383" y="13338"/>
                    <a:pt x="2448" y="13231"/>
                    <a:pt x="2467" y="13110"/>
                  </a:cubicBezTo>
                  <a:lnTo>
                    <a:pt x="2644" y="11997"/>
                  </a:lnTo>
                  <a:lnTo>
                    <a:pt x="3271" y="8058"/>
                  </a:lnTo>
                  <a:lnTo>
                    <a:pt x="4074" y="3008"/>
                  </a:lnTo>
                  <a:cubicBezTo>
                    <a:pt x="4106" y="2800"/>
                    <a:pt x="3990" y="2601"/>
                    <a:pt x="3804" y="2518"/>
                  </a:cubicBezTo>
                  <a:lnTo>
                    <a:pt x="3749" y="524"/>
                  </a:lnTo>
                  <a:cubicBezTo>
                    <a:pt x="3743" y="266"/>
                    <a:pt x="3552" y="49"/>
                    <a:pt x="3293" y="8"/>
                  </a:cubicBezTo>
                  <a:cubicBezTo>
                    <a:pt x="3264" y="3"/>
                    <a:pt x="3235" y="1"/>
                    <a:pt x="3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3" name="Google Shape;5153;p53"/>
          <p:cNvGrpSpPr/>
          <p:nvPr/>
        </p:nvGrpSpPr>
        <p:grpSpPr>
          <a:xfrm>
            <a:off x="6960450" y="201916"/>
            <a:ext cx="394355" cy="421115"/>
            <a:chOff x="3569800" y="2151666"/>
            <a:chExt cx="394355" cy="421115"/>
          </a:xfrm>
        </p:grpSpPr>
        <p:sp>
          <p:nvSpPr>
            <p:cNvPr id="5154" name="Google Shape;5154;p53"/>
            <p:cNvSpPr/>
            <p:nvPr/>
          </p:nvSpPr>
          <p:spPr>
            <a:xfrm>
              <a:off x="3615815" y="2155978"/>
              <a:ext cx="215626" cy="412425"/>
            </a:xfrm>
            <a:custGeom>
              <a:avLst/>
              <a:gdLst/>
              <a:ahLst/>
              <a:cxnLst/>
              <a:rect l="l" t="t" r="r" b="b"/>
              <a:pathLst>
                <a:path w="6551" h="12530" extrusionOk="0">
                  <a:moveTo>
                    <a:pt x="442" y="1"/>
                  </a:moveTo>
                  <a:cubicBezTo>
                    <a:pt x="388" y="1"/>
                    <a:pt x="333" y="11"/>
                    <a:pt x="281" y="34"/>
                  </a:cubicBezTo>
                  <a:lnTo>
                    <a:pt x="277" y="35"/>
                  </a:lnTo>
                  <a:cubicBezTo>
                    <a:pt x="99" y="114"/>
                    <a:pt x="1" y="308"/>
                    <a:pt x="44" y="497"/>
                  </a:cubicBezTo>
                  <a:lnTo>
                    <a:pt x="515" y="2532"/>
                  </a:lnTo>
                  <a:cubicBezTo>
                    <a:pt x="352" y="2606"/>
                    <a:pt x="278" y="2796"/>
                    <a:pt x="350" y="2961"/>
                  </a:cubicBezTo>
                  <a:lnTo>
                    <a:pt x="4449" y="12333"/>
                  </a:lnTo>
                  <a:cubicBezTo>
                    <a:pt x="4504" y="12456"/>
                    <a:pt x="4623" y="12529"/>
                    <a:pt x="4749" y="12529"/>
                  </a:cubicBezTo>
                  <a:cubicBezTo>
                    <a:pt x="4793" y="12529"/>
                    <a:pt x="4837" y="12520"/>
                    <a:pt x="4880" y="12502"/>
                  </a:cubicBezTo>
                  <a:lnTo>
                    <a:pt x="6308" y="11876"/>
                  </a:lnTo>
                  <a:cubicBezTo>
                    <a:pt x="6475" y="11805"/>
                    <a:pt x="6550" y="11613"/>
                    <a:pt x="6478" y="11448"/>
                  </a:cubicBezTo>
                  <a:lnTo>
                    <a:pt x="2380" y="2076"/>
                  </a:lnTo>
                  <a:cubicBezTo>
                    <a:pt x="2326" y="1952"/>
                    <a:pt x="2206" y="1880"/>
                    <a:pt x="2080" y="1880"/>
                  </a:cubicBezTo>
                  <a:cubicBezTo>
                    <a:pt x="2038" y="1880"/>
                    <a:pt x="1995" y="1888"/>
                    <a:pt x="1953" y="1905"/>
                  </a:cubicBezTo>
                  <a:lnTo>
                    <a:pt x="778" y="177"/>
                  </a:lnTo>
                  <a:cubicBezTo>
                    <a:pt x="701" y="64"/>
                    <a:pt x="574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3"/>
            <p:cNvSpPr/>
            <p:nvPr/>
          </p:nvSpPr>
          <p:spPr>
            <a:xfrm>
              <a:off x="3642311" y="2258047"/>
              <a:ext cx="171948" cy="269706"/>
            </a:xfrm>
            <a:custGeom>
              <a:avLst/>
              <a:gdLst/>
              <a:ahLst/>
              <a:cxnLst/>
              <a:rect l="l" t="t" r="r" b="b"/>
              <a:pathLst>
                <a:path w="5224" h="8194" extrusionOk="0">
                  <a:moveTo>
                    <a:pt x="2029" y="0"/>
                  </a:moveTo>
                  <a:lnTo>
                    <a:pt x="0" y="887"/>
                  </a:lnTo>
                  <a:lnTo>
                    <a:pt x="3195" y="8194"/>
                  </a:lnTo>
                  <a:lnTo>
                    <a:pt x="5224" y="7306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3"/>
            <p:cNvSpPr/>
            <p:nvPr/>
          </p:nvSpPr>
          <p:spPr>
            <a:xfrm>
              <a:off x="3694646" y="2337932"/>
              <a:ext cx="67114" cy="110364"/>
            </a:xfrm>
            <a:custGeom>
              <a:avLst/>
              <a:gdLst/>
              <a:ahLst/>
              <a:cxnLst/>
              <a:rect l="l" t="t" r="r" b="b"/>
              <a:pathLst>
                <a:path w="2039" h="3353" extrusionOk="0">
                  <a:moveTo>
                    <a:pt x="374" y="1"/>
                  </a:moveTo>
                  <a:cubicBezTo>
                    <a:pt x="345" y="1"/>
                    <a:pt x="318" y="6"/>
                    <a:pt x="293" y="17"/>
                  </a:cubicBezTo>
                  <a:cubicBezTo>
                    <a:pt x="1" y="145"/>
                    <a:pt x="88" y="992"/>
                    <a:pt x="490" y="1909"/>
                  </a:cubicBezTo>
                  <a:cubicBezTo>
                    <a:pt x="857" y="2746"/>
                    <a:pt x="1358" y="3353"/>
                    <a:pt x="1665" y="3353"/>
                  </a:cubicBezTo>
                  <a:cubicBezTo>
                    <a:pt x="1693" y="3353"/>
                    <a:pt x="1720" y="3347"/>
                    <a:pt x="1745" y="3336"/>
                  </a:cubicBezTo>
                  <a:cubicBezTo>
                    <a:pt x="2038" y="3209"/>
                    <a:pt x="1950" y="2362"/>
                    <a:pt x="1549" y="1445"/>
                  </a:cubicBezTo>
                  <a:cubicBezTo>
                    <a:pt x="1183" y="607"/>
                    <a:pt x="681" y="1"/>
                    <a:pt x="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3"/>
            <p:cNvSpPr/>
            <p:nvPr/>
          </p:nvSpPr>
          <p:spPr>
            <a:xfrm>
              <a:off x="3652350" y="2281055"/>
              <a:ext cx="76922" cy="52401"/>
            </a:xfrm>
            <a:custGeom>
              <a:avLst/>
              <a:gdLst/>
              <a:ahLst/>
              <a:cxnLst/>
              <a:rect l="l" t="t" r="r" b="b"/>
              <a:pathLst>
                <a:path w="2337" h="1592" extrusionOk="0">
                  <a:moveTo>
                    <a:pt x="2029" y="0"/>
                  </a:moveTo>
                  <a:lnTo>
                    <a:pt x="0" y="887"/>
                  </a:lnTo>
                  <a:lnTo>
                    <a:pt x="309" y="1592"/>
                  </a:lnTo>
                  <a:lnTo>
                    <a:pt x="2337" y="704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3"/>
            <p:cNvSpPr/>
            <p:nvPr/>
          </p:nvSpPr>
          <p:spPr>
            <a:xfrm>
              <a:off x="3727298" y="2452344"/>
              <a:ext cx="76955" cy="52434"/>
            </a:xfrm>
            <a:custGeom>
              <a:avLst/>
              <a:gdLst/>
              <a:ahLst/>
              <a:cxnLst/>
              <a:rect l="l" t="t" r="r" b="b"/>
              <a:pathLst>
                <a:path w="2338" h="1593" extrusionOk="0">
                  <a:moveTo>
                    <a:pt x="2029" y="1"/>
                  </a:moveTo>
                  <a:lnTo>
                    <a:pt x="0" y="888"/>
                  </a:lnTo>
                  <a:lnTo>
                    <a:pt x="309" y="1593"/>
                  </a:lnTo>
                  <a:lnTo>
                    <a:pt x="2338" y="705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3"/>
            <p:cNvSpPr/>
            <p:nvPr/>
          </p:nvSpPr>
          <p:spPr>
            <a:xfrm>
              <a:off x="3696160" y="2265585"/>
              <a:ext cx="135248" cy="302851"/>
            </a:xfrm>
            <a:custGeom>
              <a:avLst/>
              <a:gdLst/>
              <a:ahLst/>
              <a:cxnLst/>
              <a:rect l="l" t="t" r="r" b="b"/>
              <a:pathLst>
                <a:path w="4109" h="9201" extrusionOk="0">
                  <a:moveTo>
                    <a:pt x="487" y="1"/>
                  </a:moveTo>
                  <a:cubicBezTo>
                    <a:pt x="274" y="199"/>
                    <a:pt x="114" y="471"/>
                    <a:pt x="53" y="757"/>
                  </a:cubicBezTo>
                  <a:cubicBezTo>
                    <a:pt x="46" y="789"/>
                    <a:pt x="41" y="821"/>
                    <a:pt x="35" y="853"/>
                  </a:cubicBezTo>
                  <a:cubicBezTo>
                    <a:pt x="0" y="1101"/>
                    <a:pt x="20" y="1347"/>
                    <a:pt x="72" y="1587"/>
                  </a:cubicBezTo>
                  <a:cubicBezTo>
                    <a:pt x="160" y="2000"/>
                    <a:pt x="349" y="2401"/>
                    <a:pt x="542" y="2782"/>
                  </a:cubicBezTo>
                  <a:cubicBezTo>
                    <a:pt x="1094" y="3863"/>
                    <a:pt x="1718" y="4907"/>
                    <a:pt x="2254" y="5996"/>
                  </a:cubicBezTo>
                  <a:cubicBezTo>
                    <a:pt x="2287" y="6061"/>
                    <a:pt x="2319" y="6128"/>
                    <a:pt x="2350" y="6194"/>
                  </a:cubicBezTo>
                  <a:cubicBezTo>
                    <a:pt x="2426" y="6355"/>
                    <a:pt x="2500" y="6530"/>
                    <a:pt x="2543" y="6708"/>
                  </a:cubicBezTo>
                  <a:cubicBezTo>
                    <a:pt x="2612" y="6979"/>
                    <a:pt x="2614" y="7253"/>
                    <a:pt x="2455" y="7475"/>
                  </a:cubicBezTo>
                  <a:cubicBezTo>
                    <a:pt x="2400" y="7551"/>
                    <a:pt x="2333" y="7612"/>
                    <a:pt x="2258" y="7663"/>
                  </a:cubicBezTo>
                  <a:cubicBezTo>
                    <a:pt x="2102" y="7770"/>
                    <a:pt x="1914" y="7837"/>
                    <a:pt x="1738" y="7906"/>
                  </a:cubicBezTo>
                  <a:cubicBezTo>
                    <a:pt x="1679" y="7928"/>
                    <a:pt x="1620" y="7954"/>
                    <a:pt x="1560" y="7978"/>
                  </a:cubicBezTo>
                  <a:lnTo>
                    <a:pt x="2008" y="9004"/>
                  </a:lnTo>
                  <a:cubicBezTo>
                    <a:pt x="2062" y="9128"/>
                    <a:pt x="2182" y="9201"/>
                    <a:pt x="2307" y="9201"/>
                  </a:cubicBezTo>
                  <a:cubicBezTo>
                    <a:pt x="2351" y="9201"/>
                    <a:pt x="2396" y="9192"/>
                    <a:pt x="2439" y="9173"/>
                  </a:cubicBezTo>
                  <a:lnTo>
                    <a:pt x="3867" y="8549"/>
                  </a:lnTo>
                  <a:cubicBezTo>
                    <a:pt x="4033" y="8476"/>
                    <a:pt x="4108" y="8284"/>
                    <a:pt x="4036" y="8118"/>
                  </a:cubicBezTo>
                  <a:lnTo>
                    <a:pt x="487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3"/>
            <p:cNvSpPr/>
            <p:nvPr/>
          </p:nvSpPr>
          <p:spPr>
            <a:xfrm>
              <a:off x="3628388" y="2167893"/>
              <a:ext cx="18729" cy="55133"/>
            </a:xfrm>
            <a:custGeom>
              <a:avLst/>
              <a:gdLst/>
              <a:ahLst/>
              <a:cxnLst/>
              <a:rect l="l" t="t" r="r" b="b"/>
              <a:pathLst>
                <a:path w="569" h="1675" extrusionOk="0">
                  <a:moveTo>
                    <a:pt x="67" y="0"/>
                  </a:moveTo>
                  <a:cubicBezTo>
                    <a:pt x="34" y="0"/>
                    <a:pt x="0" y="26"/>
                    <a:pt x="3" y="69"/>
                  </a:cubicBezTo>
                  <a:cubicBezTo>
                    <a:pt x="34" y="518"/>
                    <a:pt x="239" y="1251"/>
                    <a:pt x="439" y="1638"/>
                  </a:cubicBezTo>
                  <a:cubicBezTo>
                    <a:pt x="452" y="1663"/>
                    <a:pt x="475" y="1674"/>
                    <a:pt x="497" y="1674"/>
                  </a:cubicBezTo>
                  <a:cubicBezTo>
                    <a:pt x="533" y="1674"/>
                    <a:pt x="569" y="1647"/>
                    <a:pt x="566" y="1602"/>
                  </a:cubicBezTo>
                  <a:cubicBezTo>
                    <a:pt x="534" y="1159"/>
                    <a:pt x="323" y="423"/>
                    <a:pt x="121" y="34"/>
                  </a:cubicBezTo>
                  <a:cubicBezTo>
                    <a:pt x="109" y="11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3"/>
            <p:cNvSpPr/>
            <p:nvPr/>
          </p:nvSpPr>
          <p:spPr>
            <a:xfrm>
              <a:off x="3611141" y="2151666"/>
              <a:ext cx="225237" cy="421115"/>
            </a:xfrm>
            <a:custGeom>
              <a:avLst/>
              <a:gdLst/>
              <a:ahLst/>
              <a:cxnLst/>
              <a:rect l="l" t="t" r="r" b="b"/>
              <a:pathLst>
                <a:path w="6843" h="12794" extrusionOk="0">
                  <a:moveTo>
                    <a:pt x="586" y="265"/>
                  </a:moveTo>
                  <a:cubicBezTo>
                    <a:pt x="675" y="265"/>
                    <a:pt x="760" y="307"/>
                    <a:pt x="811" y="384"/>
                  </a:cubicBezTo>
                  <a:lnTo>
                    <a:pt x="1895" y="1980"/>
                  </a:lnTo>
                  <a:lnTo>
                    <a:pt x="751" y="2480"/>
                  </a:lnTo>
                  <a:lnTo>
                    <a:pt x="316" y="601"/>
                  </a:lnTo>
                  <a:cubicBezTo>
                    <a:pt x="286" y="472"/>
                    <a:pt x="352" y="341"/>
                    <a:pt x="478" y="287"/>
                  </a:cubicBezTo>
                  <a:cubicBezTo>
                    <a:pt x="513" y="271"/>
                    <a:pt x="550" y="265"/>
                    <a:pt x="586" y="265"/>
                  </a:cubicBezTo>
                  <a:close/>
                  <a:moveTo>
                    <a:pt x="2222" y="2142"/>
                  </a:moveTo>
                  <a:cubicBezTo>
                    <a:pt x="2298" y="2142"/>
                    <a:pt x="2370" y="2186"/>
                    <a:pt x="2401" y="2259"/>
                  </a:cubicBezTo>
                  <a:lnTo>
                    <a:pt x="2800" y="3170"/>
                  </a:lnTo>
                  <a:lnTo>
                    <a:pt x="1013" y="3952"/>
                  </a:lnTo>
                  <a:lnTo>
                    <a:pt x="614" y="3041"/>
                  </a:lnTo>
                  <a:cubicBezTo>
                    <a:pt x="571" y="2943"/>
                    <a:pt x="616" y="2829"/>
                    <a:pt x="712" y="2785"/>
                  </a:cubicBezTo>
                  <a:lnTo>
                    <a:pt x="2146" y="2158"/>
                  </a:lnTo>
                  <a:cubicBezTo>
                    <a:pt x="2171" y="2147"/>
                    <a:pt x="2197" y="2142"/>
                    <a:pt x="2222" y="2142"/>
                  </a:cubicBezTo>
                  <a:close/>
                  <a:moveTo>
                    <a:pt x="2906" y="3414"/>
                  </a:moveTo>
                  <a:lnTo>
                    <a:pt x="5995" y="10479"/>
                  </a:lnTo>
                  <a:lnTo>
                    <a:pt x="4209" y="11260"/>
                  </a:lnTo>
                  <a:lnTo>
                    <a:pt x="1118" y="4195"/>
                  </a:lnTo>
                  <a:lnTo>
                    <a:pt x="2906" y="3414"/>
                  </a:lnTo>
                  <a:close/>
                  <a:moveTo>
                    <a:pt x="6100" y="10718"/>
                  </a:moveTo>
                  <a:lnTo>
                    <a:pt x="6499" y="11630"/>
                  </a:lnTo>
                  <a:cubicBezTo>
                    <a:pt x="6542" y="11730"/>
                    <a:pt x="6497" y="11846"/>
                    <a:pt x="6399" y="11888"/>
                  </a:cubicBezTo>
                  <a:lnTo>
                    <a:pt x="4969" y="12513"/>
                  </a:lnTo>
                  <a:cubicBezTo>
                    <a:pt x="4943" y="12524"/>
                    <a:pt x="4917" y="12529"/>
                    <a:pt x="4891" y="12529"/>
                  </a:cubicBezTo>
                  <a:cubicBezTo>
                    <a:pt x="4815" y="12529"/>
                    <a:pt x="4743" y="12485"/>
                    <a:pt x="4712" y="12412"/>
                  </a:cubicBezTo>
                  <a:lnTo>
                    <a:pt x="4313" y="11500"/>
                  </a:lnTo>
                  <a:lnTo>
                    <a:pt x="6100" y="10718"/>
                  </a:lnTo>
                  <a:close/>
                  <a:moveTo>
                    <a:pt x="587" y="1"/>
                  </a:moveTo>
                  <a:cubicBezTo>
                    <a:pt x="514" y="1"/>
                    <a:pt x="439" y="16"/>
                    <a:pt x="367" y="47"/>
                  </a:cubicBezTo>
                  <a:cubicBezTo>
                    <a:pt x="130" y="150"/>
                    <a:pt x="0" y="408"/>
                    <a:pt x="59" y="660"/>
                  </a:cubicBezTo>
                  <a:lnTo>
                    <a:pt x="508" y="2604"/>
                  </a:lnTo>
                  <a:cubicBezTo>
                    <a:pt x="348" y="2730"/>
                    <a:pt x="286" y="2952"/>
                    <a:pt x="371" y="3147"/>
                  </a:cubicBezTo>
                  <a:lnTo>
                    <a:pt x="824" y="4180"/>
                  </a:lnTo>
                  <a:lnTo>
                    <a:pt x="3723" y="10808"/>
                  </a:lnTo>
                  <a:lnTo>
                    <a:pt x="4470" y="12518"/>
                  </a:lnTo>
                  <a:cubicBezTo>
                    <a:pt x="4545" y="12692"/>
                    <a:pt x="4714" y="12794"/>
                    <a:pt x="4891" y="12794"/>
                  </a:cubicBezTo>
                  <a:cubicBezTo>
                    <a:pt x="4953" y="12794"/>
                    <a:pt x="5016" y="12782"/>
                    <a:pt x="5075" y="12755"/>
                  </a:cubicBezTo>
                  <a:lnTo>
                    <a:pt x="6505" y="12130"/>
                  </a:lnTo>
                  <a:cubicBezTo>
                    <a:pt x="6736" y="12029"/>
                    <a:pt x="6842" y="11757"/>
                    <a:pt x="6741" y="11526"/>
                  </a:cubicBezTo>
                  <a:lnTo>
                    <a:pt x="2643" y="2153"/>
                  </a:lnTo>
                  <a:cubicBezTo>
                    <a:pt x="2568" y="1983"/>
                    <a:pt x="2398" y="1881"/>
                    <a:pt x="2221" y="1881"/>
                  </a:cubicBezTo>
                  <a:cubicBezTo>
                    <a:pt x="2198" y="1881"/>
                    <a:pt x="2175" y="1883"/>
                    <a:pt x="2151" y="1886"/>
                  </a:cubicBezTo>
                  <a:lnTo>
                    <a:pt x="1031" y="235"/>
                  </a:lnTo>
                  <a:cubicBezTo>
                    <a:pt x="929" y="85"/>
                    <a:pt x="761" y="1"/>
                    <a:pt x="587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3"/>
            <p:cNvSpPr/>
            <p:nvPr/>
          </p:nvSpPr>
          <p:spPr>
            <a:xfrm>
              <a:off x="3574737" y="2287934"/>
              <a:ext cx="333264" cy="250911"/>
            </a:xfrm>
            <a:custGeom>
              <a:avLst/>
              <a:gdLst/>
              <a:ahLst/>
              <a:cxnLst/>
              <a:rect l="l" t="t" r="r" b="b"/>
              <a:pathLst>
                <a:path w="10125" h="7623" extrusionOk="0">
                  <a:moveTo>
                    <a:pt x="8889" y="0"/>
                  </a:moveTo>
                  <a:cubicBezTo>
                    <a:pt x="8826" y="0"/>
                    <a:pt x="8763" y="18"/>
                    <a:pt x="8707" y="56"/>
                  </a:cubicBezTo>
                  <a:lnTo>
                    <a:pt x="192" y="5726"/>
                  </a:lnTo>
                  <a:cubicBezTo>
                    <a:pt x="42" y="5825"/>
                    <a:pt x="1" y="6028"/>
                    <a:pt x="102" y="6179"/>
                  </a:cubicBezTo>
                  <a:lnTo>
                    <a:pt x="967" y="7477"/>
                  </a:lnTo>
                  <a:cubicBezTo>
                    <a:pt x="1029" y="7571"/>
                    <a:pt x="1133" y="7623"/>
                    <a:pt x="1239" y="7623"/>
                  </a:cubicBezTo>
                  <a:cubicBezTo>
                    <a:pt x="1301" y="7623"/>
                    <a:pt x="1364" y="7605"/>
                    <a:pt x="1420" y="7567"/>
                  </a:cubicBezTo>
                  <a:lnTo>
                    <a:pt x="9934" y="1898"/>
                  </a:lnTo>
                  <a:cubicBezTo>
                    <a:pt x="10083" y="1798"/>
                    <a:pt x="10124" y="1598"/>
                    <a:pt x="10027" y="1447"/>
                  </a:cubicBezTo>
                  <a:lnTo>
                    <a:pt x="9159" y="142"/>
                  </a:lnTo>
                  <a:cubicBezTo>
                    <a:pt x="9095" y="50"/>
                    <a:pt x="8993" y="0"/>
                    <a:pt x="8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3"/>
            <p:cNvSpPr/>
            <p:nvPr/>
          </p:nvSpPr>
          <p:spPr>
            <a:xfrm>
              <a:off x="3611964" y="2310316"/>
              <a:ext cx="258876" cy="206114"/>
            </a:xfrm>
            <a:custGeom>
              <a:avLst/>
              <a:gdLst/>
              <a:ahLst/>
              <a:cxnLst/>
              <a:rect l="l" t="t" r="r" b="b"/>
              <a:pathLst>
                <a:path w="7865" h="6262" extrusionOk="0">
                  <a:moveTo>
                    <a:pt x="6636" y="1"/>
                  </a:moveTo>
                  <a:lnTo>
                    <a:pt x="1" y="4419"/>
                  </a:lnTo>
                  <a:lnTo>
                    <a:pt x="424" y="5057"/>
                  </a:lnTo>
                  <a:lnTo>
                    <a:pt x="426" y="5059"/>
                  </a:lnTo>
                  <a:lnTo>
                    <a:pt x="1226" y="6262"/>
                  </a:lnTo>
                  <a:lnTo>
                    <a:pt x="1860" y="5841"/>
                  </a:lnTo>
                  <a:lnTo>
                    <a:pt x="1860" y="5839"/>
                  </a:lnTo>
                  <a:lnTo>
                    <a:pt x="7864" y="1843"/>
                  </a:lnTo>
                  <a:lnTo>
                    <a:pt x="6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3"/>
            <p:cNvSpPr/>
            <p:nvPr/>
          </p:nvSpPr>
          <p:spPr>
            <a:xfrm>
              <a:off x="3685923" y="2376706"/>
              <a:ext cx="109936" cy="73368"/>
            </a:xfrm>
            <a:custGeom>
              <a:avLst/>
              <a:gdLst/>
              <a:ahLst/>
              <a:cxnLst/>
              <a:rect l="l" t="t" r="r" b="b"/>
              <a:pathLst>
                <a:path w="3340" h="2229" extrusionOk="0">
                  <a:moveTo>
                    <a:pt x="2909" y="0"/>
                  </a:moveTo>
                  <a:cubicBezTo>
                    <a:pt x="2558" y="0"/>
                    <a:pt x="1966" y="233"/>
                    <a:pt x="1365" y="633"/>
                  </a:cubicBezTo>
                  <a:cubicBezTo>
                    <a:pt x="532" y="1188"/>
                    <a:pt x="1" y="1853"/>
                    <a:pt x="176" y="2119"/>
                  </a:cubicBezTo>
                  <a:cubicBezTo>
                    <a:pt x="225" y="2192"/>
                    <a:pt x="322" y="2228"/>
                    <a:pt x="456" y="2228"/>
                  </a:cubicBezTo>
                  <a:cubicBezTo>
                    <a:pt x="471" y="2228"/>
                    <a:pt x="487" y="2228"/>
                    <a:pt x="504" y="2227"/>
                  </a:cubicBezTo>
                  <a:cubicBezTo>
                    <a:pt x="859" y="2210"/>
                    <a:pt x="1430" y="1979"/>
                    <a:pt x="2005" y="1595"/>
                  </a:cubicBezTo>
                  <a:cubicBezTo>
                    <a:pt x="2814" y="1056"/>
                    <a:pt x="3339" y="414"/>
                    <a:pt x="3207" y="132"/>
                  </a:cubicBezTo>
                  <a:cubicBezTo>
                    <a:pt x="3203" y="125"/>
                    <a:pt x="3198" y="117"/>
                    <a:pt x="3194" y="109"/>
                  </a:cubicBezTo>
                  <a:cubicBezTo>
                    <a:pt x="3144" y="35"/>
                    <a:pt x="3045" y="0"/>
                    <a:pt x="2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3"/>
            <p:cNvSpPr/>
            <p:nvPr/>
          </p:nvSpPr>
          <p:spPr>
            <a:xfrm>
              <a:off x="3788453" y="2324140"/>
              <a:ext cx="61518" cy="74783"/>
            </a:xfrm>
            <a:custGeom>
              <a:avLst/>
              <a:gdLst/>
              <a:ahLst/>
              <a:cxnLst/>
              <a:rect l="l" t="t" r="r" b="b"/>
              <a:pathLst>
                <a:path w="1869" h="2272" extrusionOk="0">
                  <a:moveTo>
                    <a:pt x="640" y="1"/>
                  </a:moveTo>
                  <a:lnTo>
                    <a:pt x="1" y="430"/>
                  </a:lnTo>
                  <a:lnTo>
                    <a:pt x="666" y="1427"/>
                  </a:lnTo>
                  <a:lnTo>
                    <a:pt x="1230" y="2271"/>
                  </a:lnTo>
                  <a:lnTo>
                    <a:pt x="1868" y="1846"/>
                  </a:lnTo>
                  <a:lnTo>
                    <a:pt x="1480" y="12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3"/>
            <p:cNvSpPr/>
            <p:nvPr/>
          </p:nvSpPr>
          <p:spPr>
            <a:xfrm>
              <a:off x="3632799" y="2427822"/>
              <a:ext cx="61485" cy="74750"/>
            </a:xfrm>
            <a:custGeom>
              <a:avLst/>
              <a:gdLst/>
              <a:ahLst/>
              <a:cxnLst/>
              <a:rect l="l" t="t" r="r" b="b"/>
              <a:pathLst>
                <a:path w="1868" h="2271" extrusionOk="0">
                  <a:moveTo>
                    <a:pt x="640" y="0"/>
                  </a:moveTo>
                  <a:lnTo>
                    <a:pt x="1" y="429"/>
                  </a:lnTo>
                  <a:lnTo>
                    <a:pt x="784" y="1603"/>
                  </a:lnTo>
                  <a:lnTo>
                    <a:pt x="1227" y="2269"/>
                  </a:lnTo>
                  <a:lnTo>
                    <a:pt x="1227" y="2271"/>
                  </a:lnTo>
                  <a:lnTo>
                    <a:pt x="1868" y="1845"/>
                  </a:lnTo>
                  <a:lnTo>
                    <a:pt x="1868" y="1844"/>
                  </a:lnTo>
                  <a:lnTo>
                    <a:pt x="1433" y="1192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3"/>
            <p:cNvSpPr/>
            <p:nvPr/>
          </p:nvSpPr>
          <p:spPr>
            <a:xfrm>
              <a:off x="3876106" y="2264597"/>
              <a:ext cx="83209" cy="71031"/>
            </a:xfrm>
            <a:custGeom>
              <a:avLst/>
              <a:gdLst/>
              <a:ahLst/>
              <a:cxnLst/>
              <a:rect l="l" t="t" r="r" b="b"/>
              <a:pathLst>
                <a:path w="2528" h="2158" extrusionOk="0">
                  <a:moveTo>
                    <a:pt x="2081" y="1"/>
                  </a:moveTo>
                  <a:cubicBezTo>
                    <a:pt x="2028" y="1"/>
                    <a:pt x="1974" y="11"/>
                    <a:pt x="1923" y="33"/>
                  </a:cubicBezTo>
                  <a:lnTo>
                    <a:pt x="1" y="852"/>
                  </a:lnTo>
                  <a:lnTo>
                    <a:pt x="870" y="2158"/>
                  </a:lnTo>
                  <a:lnTo>
                    <a:pt x="2366" y="700"/>
                  </a:lnTo>
                  <a:cubicBezTo>
                    <a:pt x="2505" y="564"/>
                    <a:pt x="2528" y="349"/>
                    <a:pt x="2420" y="185"/>
                  </a:cubicBezTo>
                  <a:lnTo>
                    <a:pt x="2418" y="181"/>
                  </a:lnTo>
                  <a:cubicBezTo>
                    <a:pt x="2341" y="66"/>
                    <a:pt x="2212" y="1"/>
                    <a:pt x="2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3"/>
            <p:cNvSpPr/>
            <p:nvPr/>
          </p:nvSpPr>
          <p:spPr>
            <a:xfrm>
              <a:off x="3679966" y="2371077"/>
              <a:ext cx="148973" cy="117441"/>
            </a:xfrm>
            <a:custGeom>
              <a:avLst/>
              <a:gdLst/>
              <a:ahLst/>
              <a:cxnLst/>
              <a:rect l="l" t="t" r="r" b="b"/>
              <a:pathLst>
                <a:path w="4526" h="3568" extrusionOk="0">
                  <a:moveTo>
                    <a:pt x="3963" y="1"/>
                  </a:moveTo>
                  <a:cubicBezTo>
                    <a:pt x="3765" y="82"/>
                    <a:pt x="3574" y="187"/>
                    <a:pt x="3389" y="304"/>
                  </a:cubicBezTo>
                  <a:cubicBezTo>
                    <a:pt x="3521" y="586"/>
                    <a:pt x="2996" y="1228"/>
                    <a:pt x="2187" y="1767"/>
                  </a:cubicBezTo>
                  <a:cubicBezTo>
                    <a:pt x="1612" y="2153"/>
                    <a:pt x="1041" y="2382"/>
                    <a:pt x="686" y="2399"/>
                  </a:cubicBezTo>
                  <a:cubicBezTo>
                    <a:pt x="462" y="2574"/>
                    <a:pt x="233" y="2748"/>
                    <a:pt x="1" y="2918"/>
                  </a:cubicBezTo>
                  <a:lnTo>
                    <a:pt x="436" y="3568"/>
                  </a:lnTo>
                  <a:lnTo>
                    <a:pt x="4526" y="845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3"/>
            <p:cNvSpPr/>
            <p:nvPr/>
          </p:nvSpPr>
          <p:spPr>
            <a:xfrm>
              <a:off x="3625985" y="2476800"/>
              <a:ext cx="47233" cy="39630"/>
            </a:xfrm>
            <a:custGeom>
              <a:avLst/>
              <a:gdLst/>
              <a:ahLst/>
              <a:cxnLst/>
              <a:rect l="l" t="t" r="r" b="b"/>
              <a:pathLst>
                <a:path w="1435" h="1204" extrusionOk="0">
                  <a:moveTo>
                    <a:pt x="0" y="1"/>
                  </a:moveTo>
                  <a:lnTo>
                    <a:pt x="800" y="1204"/>
                  </a:lnTo>
                  <a:lnTo>
                    <a:pt x="1434" y="783"/>
                  </a:lnTo>
                  <a:lnTo>
                    <a:pt x="1434" y="781"/>
                  </a:lnTo>
                  <a:lnTo>
                    <a:pt x="991" y="115"/>
                  </a:lnTo>
                  <a:cubicBezTo>
                    <a:pt x="838" y="186"/>
                    <a:pt x="680" y="231"/>
                    <a:pt x="524" y="231"/>
                  </a:cubicBezTo>
                  <a:cubicBezTo>
                    <a:pt x="421" y="231"/>
                    <a:pt x="318" y="211"/>
                    <a:pt x="219" y="163"/>
                  </a:cubicBezTo>
                  <a:cubicBezTo>
                    <a:pt x="135" y="122"/>
                    <a:pt x="62" y="68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3"/>
            <p:cNvSpPr/>
            <p:nvPr/>
          </p:nvSpPr>
          <p:spPr>
            <a:xfrm>
              <a:off x="3837168" y="2365712"/>
              <a:ext cx="27023" cy="19222"/>
            </a:xfrm>
            <a:custGeom>
              <a:avLst/>
              <a:gdLst/>
              <a:ahLst/>
              <a:cxnLst/>
              <a:rect l="l" t="t" r="r" b="b"/>
              <a:pathLst>
                <a:path w="821" h="584" extrusionOk="0">
                  <a:moveTo>
                    <a:pt x="1" y="1"/>
                  </a:moveTo>
                  <a:lnTo>
                    <a:pt x="388" y="584"/>
                  </a:lnTo>
                  <a:lnTo>
                    <a:pt x="820" y="295"/>
                  </a:lnTo>
                  <a:cubicBezTo>
                    <a:pt x="588" y="119"/>
                    <a:pt x="292" y="9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3"/>
            <p:cNvSpPr/>
            <p:nvPr/>
          </p:nvSpPr>
          <p:spPr>
            <a:xfrm>
              <a:off x="3574704" y="2455932"/>
              <a:ext cx="77646" cy="82913"/>
            </a:xfrm>
            <a:custGeom>
              <a:avLst/>
              <a:gdLst/>
              <a:ahLst/>
              <a:cxnLst/>
              <a:rect l="l" t="t" r="r" b="b"/>
              <a:pathLst>
                <a:path w="2359" h="2519" extrusionOk="0">
                  <a:moveTo>
                    <a:pt x="1123" y="0"/>
                  </a:moveTo>
                  <a:lnTo>
                    <a:pt x="192" y="620"/>
                  </a:lnTo>
                  <a:cubicBezTo>
                    <a:pt x="41" y="721"/>
                    <a:pt x="1" y="923"/>
                    <a:pt x="102" y="1074"/>
                  </a:cubicBezTo>
                  <a:lnTo>
                    <a:pt x="966" y="2373"/>
                  </a:lnTo>
                  <a:cubicBezTo>
                    <a:pt x="1029" y="2467"/>
                    <a:pt x="1133" y="2519"/>
                    <a:pt x="1238" y="2519"/>
                  </a:cubicBezTo>
                  <a:cubicBezTo>
                    <a:pt x="1300" y="2519"/>
                    <a:pt x="1363" y="2501"/>
                    <a:pt x="1419" y="2463"/>
                  </a:cubicBezTo>
                  <a:lnTo>
                    <a:pt x="2358" y="1838"/>
                  </a:lnTo>
                  <a:lnTo>
                    <a:pt x="1555" y="633"/>
                  </a:lnTo>
                  <a:lnTo>
                    <a:pt x="1554" y="631"/>
                  </a:lnTo>
                  <a:cubicBezTo>
                    <a:pt x="1424" y="498"/>
                    <a:pt x="1326" y="326"/>
                    <a:pt x="1226" y="163"/>
                  </a:cubicBezTo>
                  <a:cubicBezTo>
                    <a:pt x="1193" y="110"/>
                    <a:pt x="1157" y="55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3"/>
            <p:cNvSpPr/>
            <p:nvPr/>
          </p:nvSpPr>
          <p:spPr>
            <a:xfrm>
              <a:off x="3658571" y="2467024"/>
              <a:ext cx="35713" cy="35515"/>
            </a:xfrm>
            <a:custGeom>
              <a:avLst/>
              <a:gdLst/>
              <a:ahLst/>
              <a:cxnLst/>
              <a:rect l="l" t="t" r="r" b="b"/>
              <a:pathLst>
                <a:path w="1085" h="1079" extrusionOk="0">
                  <a:moveTo>
                    <a:pt x="651" y="1"/>
                  </a:moveTo>
                  <a:cubicBezTo>
                    <a:pt x="592" y="45"/>
                    <a:pt x="533" y="89"/>
                    <a:pt x="473" y="132"/>
                  </a:cubicBezTo>
                  <a:cubicBezTo>
                    <a:pt x="327" y="234"/>
                    <a:pt x="168" y="339"/>
                    <a:pt x="1" y="412"/>
                  </a:cubicBezTo>
                  <a:lnTo>
                    <a:pt x="444" y="1078"/>
                  </a:lnTo>
                  <a:lnTo>
                    <a:pt x="1085" y="65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3"/>
            <p:cNvSpPr/>
            <p:nvPr/>
          </p:nvSpPr>
          <p:spPr>
            <a:xfrm>
              <a:off x="3702480" y="2381050"/>
              <a:ext cx="93380" cy="68990"/>
            </a:xfrm>
            <a:custGeom>
              <a:avLst/>
              <a:gdLst/>
              <a:ahLst/>
              <a:cxnLst/>
              <a:rect l="l" t="t" r="r" b="b"/>
              <a:pathLst>
                <a:path w="2837" h="2096" extrusionOk="0">
                  <a:moveTo>
                    <a:pt x="2704" y="1"/>
                  </a:moveTo>
                  <a:lnTo>
                    <a:pt x="2704" y="1"/>
                  </a:lnTo>
                  <a:cubicBezTo>
                    <a:pt x="2525" y="116"/>
                    <a:pt x="2350" y="243"/>
                    <a:pt x="2183" y="370"/>
                  </a:cubicBezTo>
                  <a:cubicBezTo>
                    <a:pt x="1444" y="929"/>
                    <a:pt x="733" y="1526"/>
                    <a:pt x="1" y="2096"/>
                  </a:cubicBezTo>
                  <a:cubicBezTo>
                    <a:pt x="357" y="2079"/>
                    <a:pt x="927" y="1849"/>
                    <a:pt x="1502" y="1464"/>
                  </a:cubicBezTo>
                  <a:cubicBezTo>
                    <a:pt x="2311" y="924"/>
                    <a:pt x="2836" y="283"/>
                    <a:pt x="2704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3"/>
            <p:cNvSpPr/>
            <p:nvPr/>
          </p:nvSpPr>
          <p:spPr>
            <a:xfrm>
              <a:off x="3810342" y="2365613"/>
              <a:ext cx="39630" cy="33310"/>
            </a:xfrm>
            <a:custGeom>
              <a:avLst/>
              <a:gdLst/>
              <a:ahLst/>
              <a:cxnLst/>
              <a:rect l="l" t="t" r="r" b="b"/>
              <a:pathLst>
                <a:path w="1204" h="1012" extrusionOk="0">
                  <a:moveTo>
                    <a:pt x="765" y="1"/>
                  </a:moveTo>
                  <a:cubicBezTo>
                    <a:pt x="749" y="1"/>
                    <a:pt x="733" y="1"/>
                    <a:pt x="717" y="2"/>
                  </a:cubicBezTo>
                  <a:cubicBezTo>
                    <a:pt x="467" y="11"/>
                    <a:pt x="230" y="71"/>
                    <a:pt x="1" y="165"/>
                  </a:cubicBezTo>
                  <a:lnTo>
                    <a:pt x="565" y="1011"/>
                  </a:lnTo>
                  <a:lnTo>
                    <a:pt x="1203" y="586"/>
                  </a:lnTo>
                  <a:lnTo>
                    <a:pt x="816" y="2"/>
                  </a:lnTo>
                  <a:cubicBezTo>
                    <a:pt x="798" y="1"/>
                    <a:pt x="782" y="1"/>
                    <a:pt x="765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3"/>
            <p:cNvSpPr/>
            <p:nvPr/>
          </p:nvSpPr>
          <p:spPr>
            <a:xfrm>
              <a:off x="3893452" y="2276249"/>
              <a:ext cx="53520" cy="27221"/>
            </a:xfrm>
            <a:custGeom>
              <a:avLst/>
              <a:gdLst/>
              <a:ahLst/>
              <a:cxnLst/>
              <a:rect l="l" t="t" r="r" b="b"/>
              <a:pathLst>
                <a:path w="1626" h="827" extrusionOk="0">
                  <a:moveTo>
                    <a:pt x="1539" y="0"/>
                  </a:moveTo>
                  <a:cubicBezTo>
                    <a:pt x="1533" y="0"/>
                    <a:pt x="1528" y="1"/>
                    <a:pt x="1522" y="3"/>
                  </a:cubicBezTo>
                  <a:cubicBezTo>
                    <a:pt x="1086" y="112"/>
                    <a:pt x="400" y="442"/>
                    <a:pt x="53" y="706"/>
                  </a:cubicBezTo>
                  <a:cubicBezTo>
                    <a:pt x="1" y="746"/>
                    <a:pt x="33" y="826"/>
                    <a:pt x="92" y="826"/>
                  </a:cubicBezTo>
                  <a:cubicBezTo>
                    <a:pt x="97" y="826"/>
                    <a:pt x="104" y="826"/>
                    <a:pt x="110" y="824"/>
                  </a:cubicBezTo>
                  <a:cubicBezTo>
                    <a:pt x="541" y="715"/>
                    <a:pt x="1228" y="380"/>
                    <a:pt x="1577" y="114"/>
                  </a:cubicBezTo>
                  <a:cubicBezTo>
                    <a:pt x="1626" y="76"/>
                    <a:pt x="1596" y="0"/>
                    <a:pt x="1539" y="0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3"/>
            <p:cNvSpPr/>
            <p:nvPr/>
          </p:nvSpPr>
          <p:spPr>
            <a:xfrm>
              <a:off x="3569800" y="2260286"/>
              <a:ext cx="394355" cy="282904"/>
            </a:xfrm>
            <a:custGeom>
              <a:avLst/>
              <a:gdLst/>
              <a:ahLst/>
              <a:cxnLst/>
              <a:rect l="l" t="t" r="r" b="b"/>
              <a:pathLst>
                <a:path w="11981" h="8595" extrusionOk="0">
                  <a:moveTo>
                    <a:pt x="11388" y="263"/>
                  </a:moveTo>
                  <a:cubicBezTo>
                    <a:pt x="11477" y="263"/>
                    <a:pt x="11565" y="308"/>
                    <a:pt x="11619" y="390"/>
                  </a:cubicBezTo>
                  <a:cubicBezTo>
                    <a:pt x="11689" y="499"/>
                    <a:pt x="11674" y="646"/>
                    <a:pt x="11581" y="736"/>
                  </a:cubicBezTo>
                  <a:lnTo>
                    <a:pt x="10199" y="2082"/>
                  </a:lnTo>
                  <a:lnTo>
                    <a:pt x="9507" y="1042"/>
                  </a:lnTo>
                  <a:lnTo>
                    <a:pt x="11283" y="285"/>
                  </a:lnTo>
                  <a:cubicBezTo>
                    <a:pt x="11317" y="271"/>
                    <a:pt x="11352" y="263"/>
                    <a:pt x="11388" y="263"/>
                  </a:cubicBezTo>
                  <a:close/>
                  <a:moveTo>
                    <a:pt x="9036" y="975"/>
                  </a:moveTo>
                  <a:cubicBezTo>
                    <a:pt x="9098" y="975"/>
                    <a:pt x="9160" y="1004"/>
                    <a:pt x="9197" y="1058"/>
                  </a:cubicBezTo>
                  <a:lnTo>
                    <a:pt x="10066" y="2363"/>
                  </a:lnTo>
                  <a:cubicBezTo>
                    <a:pt x="10123" y="2450"/>
                    <a:pt x="10097" y="2571"/>
                    <a:pt x="10009" y="2629"/>
                  </a:cubicBezTo>
                  <a:lnTo>
                    <a:pt x="9181" y="3180"/>
                  </a:lnTo>
                  <a:lnTo>
                    <a:pt x="8099" y="1558"/>
                  </a:lnTo>
                  <a:lnTo>
                    <a:pt x="8928" y="1007"/>
                  </a:lnTo>
                  <a:cubicBezTo>
                    <a:pt x="8961" y="983"/>
                    <a:pt x="8998" y="975"/>
                    <a:pt x="9036" y="975"/>
                  </a:cubicBezTo>
                  <a:close/>
                  <a:moveTo>
                    <a:pt x="7880" y="1705"/>
                  </a:moveTo>
                  <a:lnTo>
                    <a:pt x="8961" y="3328"/>
                  </a:lnTo>
                  <a:lnTo>
                    <a:pt x="7823" y="4085"/>
                  </a:lnTo>
                  <a:lnTo>
                    <a:pt x="2545" y="7600"/>
                  </a:lnTo>
                  <a:lnTo>
                    <a:pt x="1464" y="5977"/>
                  </a:lnTo>
                  <a:lnTo>
                    <a:pt x="7880" y="1705"/>
                  </a:lnTo>
                  <a:close/>
                  <a:moveTo>
                    <a:pt x="1244" y="6122"/>
                  </a:moveTo>
                  <a:lnTo>
                    <a:pt x="2325" y="7747"/>
                  </a:lnTo>
                  <a:lnTo>
                    <a:pt x="1497" y="8298"/>
                  </a:lnTo>
                  <a:cubicBezTo>
                    <a:pt x="1463" y="8320"/>
                    <a:pt x="1426" y="8331"/>
                    <a:pt x="1388" y="8331"/>
                  </a:cubicBezTo>
                  <a:cubicBezTo>
                    <a:pt x="1325" y="8331"/>
                    <a:pt x="1263" y="8300"/>
                    <a:pt x="1225" y="8244"/>
                  </a:cubicBezTo>
                  <a:lnTo>
                    <a:pt x="361" y="6946"/>
                  </a:lnTo>
                  <a:cubicBezTo>
                    <a:pt x="301" y="6856"/>
                    <a:pt x="325" y="6734"/>
                    <a:pt x="416" y="6674"/>
                  </a:cubicBezTo>
                  <a:lnTo>
                    <a:pt x="1244" y="6122"/>
                  </a:lnTo>
                  <a:close/>
                  <a:moveTo>
                    <a:pt x="11387" y="1"/>
                  </a:moveTo>
                  <a:cubicBezTo>
                    <a:pt x="11316" y="1"/>
                    <a:pt x="11245" y="15"/>
                    <a:pt x="11177" y="44"/>
                  </a:cubicBezTo>
                  <a:lnTo>
                    <a:pt x="9342" y="826"/>
                  </a:lnTo>
                  <a:cubicBezTo>
                    <a:pt x="9256" y="750"/>
                    <a:pt x="9146" y="710"/>
                    <a:pt x="9035" y="710"/>
                  </a:cubicBezTo>
                  <a:cubicBezTo>
                    <a:pt x="8948" y="710"/>
                    <a:pt x="8861" y="734"/>
                    <a:pt x="8783" y="785"/>
                  </a:cubicBezTo>
                  <a:lnTo>
                    <a:pt x="7846" y="1411"/>
                  </a:lnTo>
                  <a:lnTo>
                    <a:pt x="1208" y="5830"/>
                  </a:lnTo>
                  <a:lnTo>
                    <a:pt x="269" y="6455"/>
                  </a:lnTo>
                  <a:cubicBezTo>
                    <a:pt x="59" y="6596"/>
                    <a:pt x="1" y="6881"/>
                    <a:pt x="141" y="7092"/>
                  </a:cubicBezTo>
                  <a:lnTo>
                    <a:pt x="1006" y="8390"/>
                  </a:lnTo>
                  <a:cubicBezTo>
                    <a:pt x="1093" y="8523"/>
                    <a:pt x="1240" y="8595"/>
                    <a:pt x="1389" y="8595"/>
                  </a:cubicBezTo>
                  <a:cubicBezTo>
                    <a:pt x="1476" y="8595"/>
                    <a:pt x="1565" y="8569"/>
                    <a:pt x="1643" y="8518"/>
                  </a:cubicBezTo>
                  <a:lnTo>
                    <a:pt x="7965" y="4307"/>
                  </a:lnTo>
                  <a:lnTo>
                    <a:pt x="9218" y="3473"/>
                  </a:lnTo>
                  <a:lnTo>
                    <a:pt x="10157" y="2848"/>
                  </a:lnTo>
                  <a:cubicBezTo>
                    <a:pt x="10333" y="2731"/>
                    <a:pt x="10401" y="2512"/>
                    <a:pt x="10335" y="2318"/>
                  </a:cubicBezTo>
                  <a:lnTo>
                    <a:pt x="11765" y="925"/>
                  </a:lnTo>
                  <a:cubicBezTo>
                    <a:pt x="11950" y="747"/>
                    <a:pt x="11981" y="460"/>
                    <a:pt x="11834" y="241"/>
                  </a:cubicBezTo>
                  <a:cubicBezTo>
                    <a:pt x="11731" y="87"/>
                    <a:pt x="11561" y="1"/>
                    <a:pt x="11387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7" name="Google Shape;5177;p53"/>
          <p:cNvGrpSpPr/>
          <p:nvPr/>
        </p:nvGrpSpPr>
        <p:grpSpPr>
          <a:xfrm>
            <a:off x="8158221" y="2974858"/>
            <a:ext cx="453964" cy="382110"/>
            <a:chOff x="1734858" y="1405683"/>
            <a:chExt cx="453964" cy="382110"/>
          </a:xfrm>
        </p:grpSpPr>
        <p:sp>
          <p:nvSpPr>
            <p:cNvPr id="5178" name="Google Shape;5178;p53"/>
            <p:cNvSpPr/>
            <p:nvPr/>
          </p:nvSpPr>
          <p:spPr>
            <a:xfrm>
              <a:off x="1751777" y="1409929"/>
              <a:ext cx="353244" cy="163752"/>
            </a:xfrm>
            <a:custGeom>
              <a:avLst/>
              <a:gdLst/>
              <a:ahLst/>
              <a:cxnLst/>
              <a:rect l="l" t="t" r="r" b="b"/>
              <a:pathLst>
                <a:path w="10732" h="4975" extrusionOk="0">
                  <a:moveTo>
                    <a:pt x="10066" y="1"/>
                  </a:moveTo>
                  <a:cubicBezTo>
                    <a:pt x="10027" y="1"/>
                    <a:pt x="9990" y="9"/>
                    <a:pt x="9954" y="25"/>
                  </a:cubicBezTo>
                  <a:cubicBezTo>
                    <a:pt x="9586" y="193"/>
                    <a:pt x="9241" y="416"/>
                    <a:pt x="8923" y="666"/>
                  </a:cubicBezTo>
                  <a:lnTo>
                    <a:pt x="8844" y="398"/>
                  </a:lnTo>
                  <a:cubicBezTo>
                    <a:pt x="8810" y="282"/>
                    <a:pt x="8702" y="201"/>
                    <a:pt x="8582" y="201"/>
                  </a:cubicBezTo>
                  <a:cubicBezTo>
                    <a:pt x="8541" y="201"/>
                    <a:pt x="8499" y="209"/>
                    <a:pt x="8462" y="229"/>
                  </a:cubicBezTo>
                  <a:cubicBezTo>
                    <a:pt x="6991" y="969"/>
                    <a:pt x="6034" y="2862"/>
                    <a:pt x="5719" y="3568"/>
                  </a:cubicBezTo>
                  <a:cubicBezTo>
                    <a:pt x="5034" y="3113"/>
                    <a:pt x="3476" y="2201"/>
                    <a:pt x="1959" y="2201"/>
                  </a:cubicBezTo>
                  <a:cubicBezTo>
                    <a:pt x="1842" y="2201"/>
                    <a:pt x="1725" y="2206"/>
                    <a:pt x="1614" y="2218"/>
                  </a:cubicBezTo>
                  <a:cubicBezTo>
                    <a:pt x="1535" y="2226"/>
                    <a:pt x="1464" y="2268"/>
                    <a:pt x="1418" y="2335"/>
                  </a:cubicBezTo>
                  <a:cubicBezTo>
                    <a:pt x="1373" y="2403"/>
                    <a:pt x="1359" y="2486"/>
                    <a:pt x="1382" y="2565"/>
                  </a:cubicBezTo>
                  <a:lnTo>
                    <a:pt x="1459" y="2832"/>
                  </a:lnTo>
                  <a:cubicBezTo>
                    <a:pt x="1270" y="2814"/>
                    <a:pt x="1081" y="2802"/>
                    <a:pt x="890" y="2802"/>
                  </a:cubicBezTo>
                  <a:cubicBezTo>
                    <a:pt x="669" y="2802"/>
                    <a:pt x="451" y="2816"/>
                    <a:pt x="245" y="2845"/>
                  </a:cubicBezTo>
                  <a:cubicBezTo>
                    <a:pt x="168" y="2855"/>
                    <a:pt x="99" y="2899"/>
                    <a:pt x="56" y="2965"/>
                  </a:cubicBezTo>
                  <a:cubicBezTo>
                    <a:pt x="12" y="3032"/>
                    <a:pt x="1" y="3114"/>
                    <a:pt x="23" y="3192"/>
                  </a:cubicBezTo>
                  <a:lnTo>
                    <a:pt x="396" y="4473"/>
                  </a:lnTo>
                  <a:cubicBezTo>
                    <a:pt x="427" y="4581"/>
                    <a:pt x="524" y="4660"/>
                    <a:pt x="639" y="4667"/>
                  </a:cubicBezTo>
                  <a:lnTo>
                    <a:pt x="4930" y="4974"/>
                  </a:lnTo>
                  <a:cubicBezTo>
                    <a:pt x="4933" y="4974"/>
                    <a:pt x="4946" y="4975"/>
                    <a:pt x="4949" y="4975"/>
                  </a:cubicBezTo>
                  <a:cubicBezTo>
                    <a:pt x="5023" y="4975"/>
                    <a:pt x="5092" y="4946"/>
                    <a:pt x="5143" y="4894"/>
                  </a:cubicBezTo>
                  <a:cubicBezTo>
                    <a:pt x="5195" y="4842"/>
                    <a:pt x="5223" y="4773"/>
                    <a:pt x="5221" y="4699"/>
                  </a:cubicBezTo>
                  <a:lnTo>
                    <a:pt x="5219" y="4460"/>
                  </a:lnTo>
                  <a:lnTo>
                    <a:pt x="5642" y="4515"/>
                  </a:lnTo>
                  <a:cubicBezTo>
                    <a:pt x="5653" y="4516"/>
                    <a:pt x="5666" y="4517"/>
                    <a:pt x="5677" y="4517"/>
                  </a:cubicBezTo>
                  <a:cubicBezTo>
                    <a:pt x="5751" y="4517"/>
                    <a:pt x="5823" y="4486"/>
                    <a:pt x="5875" y="4432"/>
                  </a:cubicBezTo>
                  <a:cubicBezTo>
                    <a:pt x="5906" y="4399"/>
                    <a:pt x="5927" y="4361"/>
                    <a:pt x="5939" y="4318"/>
                  </a:cubicBezTo>
                  <a:cubicBezTo>
                    <a:pt x="5988" y="4362"/>
                    <a:pt x="6051" y="4389"/>
                    <a:pt x="6119" y="4389"/>
                  </a:cubicBezTo>
                  <a:cubicBezTo>
                    <a:pt x="6183" y="4389"/>
                    <a:pt x="6244" y="4366"/>
                    <a:pt x="6294" y="4326"/>
                  </a:cubicBezTo>
                  <a:lnTo>
                    <a:pt x="6622" y="4053"/>
                  </a:lnTo>
                  <a:lnTo>
                    <a:pt x="6748" y="4257"/>
                  </a:lnTo>
                  <a:cubicBezTo>
                    <a:pt x="6799" y="4337"/>
                    <a:pt x="6885" y="4385"/>
                    <a:pt x="6980" y="4385"/>
                  </a:cubicBezTo>
                  <a:cubicBezTo>
                    <a:pt x="7039" y="4385"/>
                    <a:pt x="7094" y="4367"/>
                    <a:pt x="7142" y="4332"/>
                  </a:cubicBezTo>
                  <a:lnTo>
                    <a:pt x="10601" y="1775"/>
                  </a:lnTo>
                  <a:cubicBezTo>
                    <a:pt x="10692" y="1707"/>
                    <a:pt x="10732" y="1589"/>
                    <a:pt x="10700" y="1480"/>
                  </a:cubicBezTo>
                  <a:lnTo>
                    <a:pt x="10327" y="199"/>
                  </a:lnTo>
                  <a:cubicBezTo>
                    <a:pt x="10294" y="82"/>
                    <a:pt x="10185" y="1"/>
                    <a:pt x="10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3"/>
            <p:cNvSpPr/>
            <p:nvPr/>
          </p:nvSpPr>
          <p:spPr>
            <a:xfrm>
              <a:off x="1739434" y="1425399"/>
              <a:ext cx="444616" cy="358082"/>
            </a:xfrm>
            <a:custGeom>
              <a:avLst/>
              <a:gdLst/>
              <a:ahLst/>
              <a:cxnLst/>
              <a:rect l="l" t="t" r="r" b="b"/>
              <a:pathLst>
                <a:path w="13508" h="10879" extrusionOk="0">
                  <a:moveTo>
                    <a:pt x="11108" y="0"/>
                  </a:moveTo>
                  <a:cubicBezTo>
                    <a:pt x="11033" y="0"/>
                    <a:pt x="10962" y="21"/>
                    <a:pt x="10899" y="63"/>
                  </a:cubicBezTo>
                  <a:lnTo>
                    <a:pt x="6782" y="2771"/>
                  </a:lnTo>
                  <a:cubicBezTo>
                    <a:pt x="6732" y="2747"/>
                    <a:pt x="6675" y="2732"/>
                    <a:pt x="6618" y="2732"/>
                  </a:cubicBezTo>
                  <a:cubicBezTo>
                    <a:pt x="6583" y="2732"/>
                    <a:pt x="6547" y="2738"/>
                    <a:pt x="6510" y="2748"/>
                  </a:cubicBezTo>
                  <a:lnTo>
                    <a:pt x="5551" y="3027"/>
                  </a:lnTo>
                  <a:cubicBezTo>
                    <a:pt x="5457" y="3054"/>
                    <a:pt x="5383" y="3115"/>
                    <a:pt x="5335" y="3192"/>
                  </a:cubicBezTo>
                  <a:lnTo>
                    <a:pt x="399" y="3112"/>
                  </a:lnTo>
                  <a:cubicBezTo>
                    <a:pt x="280" y="3112"/>
                    <a:pt x="169" y="3168"/>
                    <a:pt x="96" y="3264"/>
                  </a:cubicBezTo>
                  <a:cubicBezTo>
                    <a:pt x="24" y="3361"/>
                    <a:pt x="0" y="3483"/>
                    <a:pt x="35" y="3599"/>
                  </a:cubicBezTo>
                  <a:lnTo>
                    <a:pt x="2022" y="10437"/>
                  </a:lnTo>
                  <a:cubicBezTo>
                    <a:pt x="2069" y="10597"/>
                    <a:pt x="2216" y="10710"/>
                    <a:pt x="2381" y="10713"/>
                  </a:cubicBezTo>
                  <a:cubicBezTo>
                    <a:pt x="2381" y="10713"/>
                    <a:pt x="6681" y="10783"/>
                    <a:pt x="7485" y="10797"/>
                  </a:cubicBezTo>
                  <a:cubicBezTo>
                    <a:pt x="7552" y="10848"/>
                    <a:pt x="7633" y="10879"/>
                    <a:pt x="7719" y="10879"/>
                  </a:cubicBezTo>
                  <a:cubicBezTo>
                    <a:pt x="7755" y="10879"/>
                    <a:pt x="7791" y="10873"/>
                    <a:pt x="7825" y="10864"/>
                  </a:cubicBezTo>
                  <a:lnTo>
                    <a:pt x="8786" y="10585"/>
                  </a:lnTo>
                  <a:cubicBezTo>
                    <a:pt x="8909" y="10549"/>
                    <a:pt x="8999" y="10457"/>
                    <a:pt x="9038" y="10346"/>
                  </a:cubicBezTo>
                  <a:lnTo>
                    <a:pt x="13303" y="7539"/>
                  </a:lnTo>
                  <a:cubicBezTo>
                    <a:pt x="13445" y="7448"/>
                    <a:pt x="13508" y="7274"/>
                    <a:pt x="13462" y="7115"/>
                  </a:cubicBezTo>
                  <a:lnTo>
                    <a:pt x="11475" y="276"/>
                  </a:lnTo>
                  <a:cubicBezTo>
                    <a:pt x="11428" y="114"/>
                    <a:pt x="11277" y="0"/>
                    <a:pt x="11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3"/>
            <p:cNvSpPr/>
            <p:nvPr/>
          </p:nvSpPr>
          <p:spPr>
            <a:xfrm>
              <a:off x="1748024" y="1553833"/>
              <a:ext cx="234914" cy="222637"/>
            </a:xfrm>
            <a:custGeom>
              <a:avLst/>
              <a:gdLst/>
              <a:ahLst/>
              <a:cxnLst/>
              <a:rect l="l" t="t" r="r" b="b"/>
              <a:pathLst>
                <a:path w="7137" h="6764" extrusionOk="0">
                  <a:moveTo>
                    <a:pt x="1" y="1"/>
                  </a:moveTo>
                  <a:lnTo>
                    <a:pt x="1889" y="6498"/>
                  </a:lnTo>
                  <a:cubicBezTo>
                    <a:pt x="1920" y="6603"/>
                    <a:pt x="2016" y="6677"/>
                    <a:pt x="2123" y="6678"/>
                  </a:cubicBezTo>
                  <a:lnTo>
                    <a:pt x="7137" y="6764"/>
                  </a:lnTo>
                  <a:lnTo>
                    <a:pt x="7137" y="6764"/>
                  </a:lnTo>
                  <a:lnTo>
                    <a:pt x="6703" y="5235"/>
                  </a:lnTo>
                  <a:cubicBezTo>
                    <a:pt x="6322" y="4900"/>
                    <a:pt x="6095" y="4700"/>
                    <a:pt x="5596" y="4606"/>
                  </a:cubicBezTo>
                  <a:cubicBezTo>
                    <a:pt x="5079" y="4507"/>
                    <a:pt x="4540" y="4592"/>
                    <a:pt x="4020" y="4496"/>
                  </a:cubicBezTo>
                  <a:cubicBezTo>
                    <a:pt x="3007" y="4309"/>
                    <a:pt x="2230" y="3458"/>
                    <a:pt x="1790" y="2525"/>
                  </a:cubicBezTo>
                  <a:cubicBezTo>
                    <a:pt x="1577" y="2075"/>
                    <a:pt x="1423" y="1594"/>
                    <a:pt x="1191" y="1151"/>
                  </a:cubicBezTo>
                  <a:cubicBezTo>
                    <a:pt x="962" y="708"/>
                    <a:pt x="638" y="288"/>
                    <a:pt x="187" y="72"/>
                  </a:cubicBezTo>
                  <a:cubicBezTo>
                    <a:pt x="128" y="43"/>
                    <a:pt x="65" y="1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3"/>
            <p:cNvSpPr/>
            <p:nvPr/>
          </p:nvSpPr>
          <p:spPr>
            <a:xfrm>
              <a:off x="2022008" y="1446893"/>
              <a:ext cx="157400" cy="313713"/>
            </a:xfrm>
            <a:custGeom>
              <a:avLst/>
              <a:gdLst/>
              <a:ahLst/>
              <a:cxnLst/>
              <a:rect l="l" t="t" r="r" b="b"/>
              <a:pathLst>
                <a:path w="4782" h="9531" extrusionOk="0">
                  <a:moveTo>
                    <a:pt x="2862" y="0"/>
                  </a:moveTo>
                  <a:cubicBezTo>
                    <a:pt x="2818" y="49"/>
                    <a:pt x="2778" y="105"/>
                    <a:pt x="2742" y="160"/>
                  </a:cubicBezTo>
                  <a:cubicBezTo>
                    <a:pt x="2478" y="584"/>
                    <a:pt x="2429" y="1111"/>
                    <a:pt x="2473" y="1608"/>
                  </a:cubicBezTo>
                  <a:cubicBezTo>
                    <a:pt x="2515" y="2107"/>
                    <a:pt x="2644" y="2595"/>
                    <a:pt x="2704" y="3090"/>
                  </a:cubicBezTo>
                  <a:cubicBezTo>
                    <a:pt x="2831" y="4112"/>
                    <a:pt x="2632" y="5249"/>
                    <a:pt x="1877" y="5948"/>
                  </a:cubicBezTo>
                  <a:cubicBezTo>
                    <a:pt x="1491" y="6306"/>
                    <a:pt x="988" y="6524"/>
                    <a:pt x="605" y="6885"/>
                  </a:cubicBezTo>
                  <a:cubicBezTo>
                    <a:pt x="237" y="7233"/>
                    <a:pt x="144" y="7425"/>
                    <a:pt x="0" y="7914"/>
                  </a:cubicBezTo>
                  <a:lnTo>
                    <a:pt x="472" y="9531"/>
                  </a:lnTo>
                  <a:lnTo>
                    <a:pt x="4648" y="6775"/>
                  </a:lnTo>
                  <a:cubicBezTo>
                    <a:pt x="4739" y="6717"/>
                    <a:pt x="4781" y="6603"/>
                    <a:pt x="4751" y="6499"/>
                  </a:cubicBezTo>
                  <a:lnTo>
                    <a:pt x="2862" y="0"/>
                  </a:lnTo>
                  <a:close/>
                </a:path>
              </a:pathLst>
            </a:custGeom>
            <a:solidFill>
              <a:srgbClr val="000000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3"/>
            <p:cNvSpPr/>
            <p:nvPr/>
          </p:nvSpPr>
          <p:spPr>
            <a:xfrm>
              <a:off x="1924975" y="1550410"/>
              <a:ext cx="55429" cy="41012"/>
            </a:xfrm>
            <a:custGeom>
              <a:avLst/>
              <a:gdLst/>
              <a:ahLst/>
              <a:cxnLst/>
              <a:rect l="l" t="t" r="r" b="b"/>
              <a:pathLst>
                <a:path w="1684" h="1246" extrusionOk="0">
                  <a:moveTo>
                    <a:pt x="1443" y="0"/>
                  </a:moveTo>
                  <a:lnTo>
                    <a:pt x="1" y="419"/>
                  </a:lnTo>
                  <a:lnTo>
                    <a:pt x="240" y="1245"/>
                  </a:lnTo>
                  <a:lnTo>
                    <a:pt x="1683" y="827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3"/>
            <p:cNvSpPr/>
            <p:nvPr/>
          </p:nvSpPr>
          <p:spPr>
            <a:xfrm>
              <a:off x="1970595" y="1707381"/>
              <a:ext cx="55396" cy="41012"/>
            </a:xfrm>
            <a:custGeom>
              <a:avLst/>
              <a:gdLst/>
              <a:ahLst/>
              <a:cxnLst/>
              <a:rect l="l" t="t" r="r" b="b"/>
              <a:pathLst>
                <a:path w="1683" h="1246" extrusionOk="0">
                  <a:moveTo>
                    <a:pt x="1442" y="1"/>
                  </a:moveTo>
                  <a:lnTo>
                    <a:pt x="0" y="419"/>
                  </a:lnTo>
                  <a:lnTo>
                    <a:pt x="241" y="1246"/>
                  </a:lnTo>
                  <a:lnTo>
                    <a:pt x="1682" y="827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3"/>
            <p:cNvSpPr/>
            <p:nvPr/>
          </p:nvSpPr>
          <p:spPr>
            <a:xfrm>
              <a:off x="2019540" y="1591356"/>
              <a:ext cx="69911" cy="72676"/>
            </a:xfrm>
            <a:custGeom>
              <a:avLst/>
              <a:gdLst/>
              <a:ahLst/>
              <a:cxnLst/>
              <a:rect l="l" t="t" r="r" b="b"/>
              <a:pathLst>
                <a:path w="2124" h="2208" extrusionOk="0">
                  <a:moveTo>
                    <a:pt x="877" y="660"/>
                  </a:moveTo>
                  <a:cubicBezTo>
                    <a:pt x="902" y="660"/>
                    <a:pt x="924" y="669"/>
                    <a:pt x="935" y="682"/>
                  </a:cubicBezTo>
                  <a:cubicBezTo>
                    <a:pt x="942" y="693"/>
                    <a:pt x="943" y="708"/>
                    <a:pt x="937" y="727"/>
                  </a:cubicBezTo>
                  <a:cubicBezTo>
                    <a:pt x="929" y="754"/>
                    <a:pt x="904" y="777"/>
                    <a:pt x="863" y="802"/>
                  </a:cubicBezTo>
                  <a:cubicBezTo>
                    <a:pt x="857" y="792"/>
                    <a:pt x="834" y="750"/>
                    <a:pt x="828" y="743"/>
                  </a:cubicBezTo>
                  <a:cubicBezTo>
                    <a:pt x="828" y="743"/>
                    <a:pt x="799" y="697"/>
                    <a:pt x="791" y="686"/>
                  </a:cubicBezTo>
                  <a:cubicBezTo>
                    <a:pt x="820" y="669"/>
                    <a:pt x="851" y="660"/>
                    <a:pt x="877" y="660"/>
                  </a:cubicBezTo>
                  <a:close/>
                  <a:moveTo>
                    <a:pt x="1289" y="1400"/>
                  </a:moveTo>
                  <a:cubicBezTo>
                    <a:pt x="1315" y="1400"/>
                    <a:pt x="1336" y="1410"/>
                    <a:pt x="1346" y="1424"/>
                  </a:cubicBezTo>
                  <a:cubicBezTo>
                    <a:pt x="1354" y="1434"/>
                    <a:pt x="1356" y="1448"/>
                    <a:pt x="1349" y="1467"/>
                  </a:cubicBezTo>
                  <a:cubicBezTo>
                    <a:pt x="1341" y="1495"/>
                    <a:pt x="1316" y="1517"/>
                    <a:pt x="1276" y="1543"/>
                  </a:cubicBezTo>
                  <a:cubicBezTo>
                    <a:pt x="1269" y="1532"/>
                    <a:pt x="1245" y="1491"/>
                    <a:pt x="1240" y="1483"/>
                  </a:cubicBezTo>
                  <a:lnTo>
                    <a:pt x="1231" y="1468"/>
                  </a:lnTo>
                  <a:cubicBezTo>
                    <a:pt x="1220" y="1452"/>
                    <a:pt x="1211" y="1438"/>
                    <a:pt x="1204" y="1427"/>
                  </a:cubicBezTo>
                  <a:cubicBezTo>
                    <a:pt x="1235" y="1410"/>
                    <a:pt x="1265" y="1402"/>
                    <a:pt x="1289" y="1400"/>
                  </a:cubicBezTo>
                  <a:close/>
                  <a:moveTo>
                    <a:pt x="854" y="0"/>
                  </a:moveTo>
                  <a:cubicBezTo>
                    <a:pt x="457" y="0"/>
                    <a:pt x="44" y="356"/>
                    <a:pt x="22" y="467"/>
                  </a:cubicBezTo>
                  <a:cubicBezTo>
                    <a:pt x="15" y="496"/>
                    <a:pt x="1" y="573"/>
                    <a:pt x="813" y="1969"/>
                  </a:cubicBezTo>
                  <a:cubicBezTo>
                    <a:pt x="825" y="1990"/>
                    <a:pt x="836" y="2009"/>
                    <a:pt x="845" y="2026"/>
                  </a:cubicBezTo>
                  <a:cubicBezTo>
                    <a:pt x="889" y="2107"/>
                    <a:pt x="943" y="2208"/>
                    <a:pt x="1074" y="2208"/>
                  </a:cubicBezTo>
                  <a:cubicBezTo>
                    <a:pt x="1166" y="2208"/>
                    <a:pt x="1266" y="2154"/>
                    <a:pt x="1498" y="2026"/>
                  </a:cubicBezTo>
                  <a:cubicBezTo>
                    <a:pt x="1668" y="1931"/>
                    <a:pt x="2123" y="1679"/>
                    <a:pt x="1947" y="1180"/>
                  </a:cubicBezTo>
                  <a:cubicBezTo>
                    <a:pt x="1856" y="910"/>
                    <a:pt x="1644" y="826"/>
                    <a:pt x="1532" y="781"/>
                  </a:cubicBezTo>
                  <a:cubicBezTo>
                    <a:pt x="1527" y="778"/>
                    <a:pt x="1523" y="777"/>
                    <a:pt x="1519" y="776"/>
                  </a:cubicBezTo>
                  <a:cubicBezTo>
                    <a:pt x="1511" y="409"/>
                    <a:pt x="1331" y="118"/>
                    <a:pt x="1048" y="30"/>
                  </a:cubicBezTo>
                  <a:cubicBezTo>
                    <a:pt x="986" y="10"/>
                    <a:pt x="921" y="0"/>
                    <a:pt x="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3"/>
            <p:cNvSpPr/>
            <p:nvPr/>
          </p:nvSpPr>
          <p:spPr>
            <a:xfrm>
              <a:off x="2016314" y="1495673"/>
              <a:ext cx="47332" cy="70701"/>
            </a:xfrm>
            <a:custGeom>
              <a:avLst/>
              <a:gdLst/>
              <a:ahLst/>
              <a:cxnLst/>
              <a:rect l="l" t="t" r="r" b="b"/>
              <a:pathLst>
                <a:path w="1438" h="2148" extrusionOk="0">
                  <a:moveTo>
                    <a:pt x="754" y="0"/>
                  </a:moveTo>
                  <a:cubicBezTo>
                    <a:pt x="641" y="0"/>
                    <a:pt x="608" y="1"/>
                    <a:pt x="591" y="4"/>
                  </a:cubicBezTo>
                  <a:cubicBezTo>
                    <a:pt x="538" y="11"/>
                    <a:pt x="492" y="49"/>
                    <a:pt x="479" y="102"/>
                  </a:cubicBezTo>
                  <a:lnTo>
                    <a:pt x="11" y="1934"/>
                  </a:lnTo>
                  <a:cubicBezTo>
                    <a:pt x="1" y="1975"/>
                    <a:pt x="11" y="2019"/>
                    <a:pt x="39" y="2052"/>
                  </a:cubicBezTo>
                  <a:cubicBezTo>
                    <a:pt x="62" y="2080"/>
                    <a:pt x="94" y="2118"/>
                    <a:pt x="507" y="2118"/>
                  </a:cubicBezTo>
                  <a:cubicBezTo>
                    <a:pt x="518" y="2118"/>
                    <a:pt x="535" y="2115"/>
                    <a:pt x="545" y="2113"/>
                  </a:cubicBezTo>
                  <a:cubicBezTo>
                    <a:pt x="593" y="2102"/>
                    <a:pt x="631" y="2065"/>
                    <a:pt x="642" y="2018"/>
                  </a:cubicBezTo>
                  <a:lnTo>
                    <a:pt x="720" y="1719"/>
                  </a:lnTo>
                  <a:cubicBezTo>
                    <a:pt x="749" y="1849"/>
                    <a:pt x="780" y="1982"/>
                    <a:pt x="802" y="2052"/>
                  </a:cubicBezTo>
                  <a:cubicBezTo>
                    <a:pt x="817" y="2098"/>
                    <a:pt x="857" y="2134"/>
                    <a:pt x="906" y="2141"/>
                  </a:cubicBezTo>
                  <a:cubicBezTo>
                    <a:pt x="923" y="2145"/>
                    <a:pt x="955" y="2147"/>
                    <a:pt x="1047" y="2147"/>
                  </a:cubicBezTo>
                  <a:cubicBezTo>
                    <a:pt x="1130" y="2147"/>
                    <a:pt x="1227" y="2145"/>
                    <a:pt x="1268" y="2144"/>
                  </a:cubicBezTo>
                  <a:lnTo>
                    <a:pt x="1283" y="2144"/>
                  </a:lnTo>
                  <a:cubicBezTo>
                    <a:pt x="1322" y="2144"/>
                    <a:pt x="1359" y="2126"/>
                    <a:pt x="1385" y="2096"/>
                  </a:cubicBezTo>
                  <a:cubicBezTo>
                    <a:pt x="1435" y="2035"/>
                    <a:pt x="1437" y="2032"/>
                    <a:pt x="1061" y="108"/>
                  </a:cubicBezTo>
                  <a:cubicBezTo>
                    <a:pt x="1050" y="46"/>
                    <a:pt x="997" y="2"/>
                    <a:pt x="934" y="1"/>
                  </a:cubicBezTo>
                  <a:cubicBezTo>
                    <a:pt x="934" y="1"/>
                    <a:pt x="842" y="0"/>
                    <a:pt x="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3"/>
            <p:cNvSpPr/>
            <p:nvPr/>
          </p:nvSpPr>
          <p:spPr>
            <a:xfrm>
              <a:off x="1955224" y="1602975"/>
              <a:ext cx="39860" cy="90582"/>
            </a:xfrm>
            <a:custGeom>
              <a:avLst/>
              <a:gdLst/>
              <a:ahLst/>
              <a:cxnLst/>
              <a:rect l="l" t="t" r="r" b="b"/>
              <a:pathLst>
                <a:path w="1211" h="2752" extrusionOk="0">
                  <a:moveTo>
                    <a:pt x="239" y="0"/>
                  </a:moveTo>
                  <a:cubicBezTo>
                    <a:pt x="228" y="0"/>
                    <a:pt x="218" y="2"/>
                    <a:pt x="208" y="5"/>
                  </a:cubicBezTo>
                  <a:cubicBezTo>
                    <a:pt x="0" y="66"/>
                    <a:pt x="11" y="728"/>
                    <a:pt x="230" y="1485"/>
                  </a:cubicBezTo>
                  <a:cubicBezTo>
                    <a:pt x="439" y="2205"/>
                    <a:pt x="763" y="2752"/>
                    <a:pt x="972" y="2752"/>
                  </a:cubicBezTo>
                  <a:cubicBezTo>
                    <a:pt x="983" y="2752"/>
                    <a:pt x="993" y="2750"/>
                    <a:pt x="1003" y="2747"/>
                  </a:cubicBezTo>
                  <a:cubicBezTo>
                    <a:pt x="1211" y="2688"/>
                    <a:pt x="1200" y="2025"/>
                    <a:pt x="981" y="1267"/>
                  </a:cubicBezTo>
                  <a:cubicBezTo>
                    <a:pt x="773" y="546"/>
                    <a:pt x="449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3"/>
            <p:cNvSpPr/>
            <p:nvPr/>
          </p:nvSpPr>
          <p:spPr>
            <a:xfrm>
              <a:off x="1912204" y="1726110"/>
              <a:ext cx="36634" cy="34067"/>
            </a:xfrm>
            <a:custGeom>
              <a:avLst/>
              <a:gdLst/>
              <a:ahLst/>
              <a:cxnLst/>
              <a:rect l="l" t="t" r="r" b="b"/>
              <a:pathLst>
                <a:path w="1113" h="1035" extrusionOk="0">
                  <a:moveTo>
                    <a:pt x="578" y="0"/>
                  </a:moveTo>
                  <a:cubicBezTo>
                    <a:pt x="528" y="0"/>
                    <a:pt x="479" y="7"/>
                    <a:pt x="433" y="21"/>
                  </a:cubicBezTo>
                  <a:cubicBezTo>
                    <a:pt x="159" y="101"/>
                    <a:pt x="1" y="388"/>
                    <a:pt x="80" y="662"/>
                  </a:cubicBezTo>
                  <a:cubicBezTo>
                    <a:pt x="144" y="881"/>
                    <a:pt x="347" y="1034"/>
                    <a:pt x="576" y="1034"/>
                  </a:cubicBezTo>
                  <a:cubicBezTo>
                    <a:pt x="626" y="1034"/>
                    <a:pt x="674" y="1028"/>
                    <a:pt x="722" y="1013"/>
                  </a:cubicBezTo>
                  <a:cubicBezTo>
                    <a:pt x="855" y="975"/>
                    <a:pt x="964" y="886"/>
                    <a:pt x="1031" y="766"/>
                  </a:cubicBezTo>
                  <a:cubicBezTo>
                    <a:pt x="1097" y="645"/>
                    <a:pt x="1112" y="505"/>
                    <a:pt x="1074" y="372"/>
                  </a:cubicBezTo>
                  <a:cubicBezTo>
                    <a:pt x="1010" y="152"/>
                    <a:pt x="807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3"/>
            <p:cNvSpPr/>
            <p:nvPr/>
          </p:nvSpPr>
          <p:spPr>
            <a:xfrm>
              <a:off x="1826362" y="1550344"/>
              <a:ext cx="82946" cy="82024"/>
            </a:xfrm>
            <a:custGeom>
              <a:avLst/>
              <a:gdLst/>
              <a:ahLst/>
              <a:cxnLst/>
              <a:rect l="l" t="t" r="r" b="b"/>
              <a:pathLst>
                <a:path w="2520" h="2492" extrusionOk="0">
                  <a:moveTo>
                    <a:pt x="1140" y="0"/>
                  </a:moveTo>
                  <a:cubicBezTo>
                    <a:pt x="1135" y="0"/>
                    <a:pt x="1129" y="0"/>
                    <a:pt x="1122" y="1"/>
                  </a:cubicBezTo>
                  <a:cubicBezTo>
                    <a:pt x="1072" y="10"/>
                    <a:pt x="1032" y="44"/>
                    <a:pt x="1016" y="92"/>
                  </a:cubicBezTo>
                  <a:lnTo>
                    <a:pt x="794" y="777"/>
                  </a:lnTo>
                  <a:lnTo>
                    <a:pt x="102" y="981"/>
                  </a:lnTo>
                  <a:cubicBezTo>
                    <a:pt x="54" y="995"/>
                    <a:pt x="18" y="1036"/>
                    <a:pt x="11" y="1085"/>
                  </a:cubicBezTo>
                  <a:cubicBezTo>
                    <a:pt x="1" y="1134"/>
                    <a:pt x="22" y="1185"/>
                    <a:pt x="62" y="1214"/>
                  </a:cubicBezTo>
                  <a:lnTo>
                    <a:pt x="646" y="1638"/>
                  </a:lnTo>
                  <a:lnTo>
                    <a:pt x="628" y="2358"/>
                  </a:lnTo>
                  <a:cubicBezTo>
                    <a:pt x="625" y="2407"/>
                    <a:pt x="654" y="2454"/>
                    <a:pt x="698" y="2478"/>
                  </a:cubicBezTo>
                  <a:cubicBezTo>
                    <a:pt x="716" y="2487"/>
                    <a:pt x="737" y="2492"/>
                    <a:pt x="758" y="2492"/>
                  </a:cubicBezTo>
                  <a:cubicBezTo>
                    <a:pt x="787" y="2492"/>
                    <a:pt x="815" y="2484"/>
                    <a:pt x="838" y="2468"/>
                  </a:cubicBezTo>
                  <a:lnTo>
                    <a:pt x="1421" y="2044"/>
                  </a:lnTo>
                  <a:lnTo>
                    <a:pt x="2101" y="2283"/>
                  </a:lnTo>
                  <a:cubicBezTo>
                    <a:pt x="2115" y="2289"/>
                    <a:pt x="2130" y="2292"/>
                    <a:pt x="2145" y="2292"/>
                  </a:cubicBezTo>
                  <a:cubicBezTo>
                    <a:pt x="2178" y="2292"/>
                    <a:pt x="2211" y="2278"/>
                    <a:pt x="2236" y="2255"/>
                  </a:cubicBezTo>
                  <a:cubicBezTo>
                    <a:pt x="2272" y="2218"/>
                    <a:pt x="2285" y="2166"/>
                    <a:pt x="2269" y="2118"/>
                  </a:cubicBezTo>
                  <a:lnTo>
                    <a:pt x="2046" y="1433"/>
                  </a:lnTo>
                  <a:lnTo>
                    <a:pt x="2484" y="862"/>
                  </a:lnTo>
                  <a:cubicBezTo>
                    <a:pt x="2514" y="822"/>
                    <a:pt x="2519" y="768"/>
                    <a:pt x="2497" y="724"/>
                  </a:cubicBezTo>
                  <a:cubicBezTo>
                    <a:pt x="2475" y="678"/>
                    <a:pt x="2429" y="650"/>
                    <a:pt x="2379" y="650"/>
                  </a:cubicBezTo>
                  <a:lnTo>
                    <a:pt x="1658" y="650"/>
                  </a:lnTo>
                  <a:lnTo>
                    <a:pt x="1250" y="58"/>
                  </a:lnTo>
                  <a:cubicBezTo>
                    <a:pt x="1224" y="21"/>
                    <a:pt x="1183" y="0"/>
                    <a:pt x="1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3"/>
            <p:cNvSpPr/>
            <p:nvPr/>
          </p:nvSpPr>
          <p:spPr>
            <a:xfrm>
              <a:off x="2101662" y="1607254"/>
              <a:ext cx="53882" cy="74223"/>
            </a:xfrm>
            <a:custGeom>
              <a:avLst/>
              <a:gdLst/>
              <a:ahLst/>
              <a:cxnLst/>
              <a:rect l="l" t="t" r="r" b="b"/>
              <a:pathLst>
                <a:path w="1637" h="2255" extrusionOk="0">
                  <a:moveTo>
                    <a:pt x="675" y="0"/>
                  </a:moveTo>
                  <a:cubicBezTo>
                    <a:pt x="340" y="0"/>
                    <a:pt x="82" y="231"/>
                    <a:pt x="38" y="570"/>
                  </a:cubicBezTo>
                  <a:cubicBezTo>
                    <a:pt x="1" y="778"/>
                    <a:pt x="265" y="1873"/>
                    <a:pt x="269" y="1889"/>
                  </a:cubicBezTo>
                  <a:cubicBezTo>
                    <a:pt x="339" y="2117"/>
                    <a:pt x="544" y="2255"/>
                    <a:pt x="820" y="2255"/>
                  </a:cubicBezTo>
                  <a:cubicBezTo>
                    <a:pt x="1081" y="2255"/>
                    <a:pt x="1406" y="2118"/>
                    <a:pt x="1522" y="1862"/>
                  </a:cubicBezTo>
                  <a:cubicBezTo>
                    <a:pt x="1637" y="1607"/>
                    <a:pt x="1571" y="1227"/>
                    <a:pt x="1523" y="1154"/>
                  </a:cubicBezTo>
                  <a:cubicBezTo>
                    <a:pt x="1500" y="1117"/>
                    <a:pt x="1456" y="1092"/>
                    <a:pt x="1410" y="1092"/>
                  </a:cubicBezTo>
                  <a:cubicBezTo>
                    <a:pt x="1404" y="1092"/>
                    <a:pt x="1395" y="1092"/>
                    <a:pt x="1389" y="1093"/>
                  </a:cubicBezTo>
                  <a:cubicBezTo>
                    <a:pt x="1373" y="1096"/>
                    <a:pt x="1039" y="1146"/>
                    <a:pt x="1039" y="1146"/>
                  </a:cubicBezTo>
                  <a:cubicBezTo>
                    <a:pt x="1004" y="1151"/>
                    <a:pt x="972" y="1171"/>
                    <a:pt x="951" y="1202"/>
                  </a:cubicBezTo>
                  <a:cubicBezTo>
                    <a:pt x="929" y="1232"/>
                    <a:pt x="922" y="1269"/>
                    <a:pt x="930" y="1305"/>
                  </a:cubicBezTo>
                  <a:cubicBezTo>
                    <a:pt x="946" y="1374"/>
                    <a:pt x="958" y="1474"/>
                    <a:pt x="948" y="1507"/>
                  </a:cubicBezTo>
                  <a:cubicBezTo>
                    <a:pt x="946" y="1519"/>
                    <a:pt x="929" y="1534"/>
                    <a:pt x="917" y="1534"/>
                  </a:cubicBezTo>
                  <a:cubicBezTo>
                    <a:pt x="903" y="1534"/>
                    <a:pt x="868" y="1503"/>
                    <a:pt x="842" y="1421"/>
                  </a:cubicBezTo>
                  <a:cubicBezTo>
                    <a:pt x="807" y="1299"/>
                    <a:pt x="750" y="1002"/>
                    <a:pt x="730" y="888"/>
                  </a:cubicBezTo>
                  <a:cubicBezTo>
                    <a:pt x="728" y="867"/>
                    <a:pt x="724" y="847"/>
                    <a:pt x="720" y="827"/>
                  </a:cubicBezTo>
                  <a:cubicBezTo>
                    <a:pt x="714" y="799"/>
                    <a:pt x="706" y="757"/>
                    <a:pt x="702" y="755"/>
                  </a:cubicBezTo>
                  <a:cubicBezTo>
                    <a:pt x="702" y="755"/>
                    <a:pt x="711" y="747"/>
                    <a:pt x="740" y="741"/>
                  </a:cubicBezTo>
                  <a:cubicBezTo>
                    <a:pt x="750" y="737"/>
                    <a:pt x="757" y="737"/>
                    <a:pt x="760" y="735"/>
                  </a:cubicBezTo>
                  <a:cubicBezTo>
                    <a:pt x="777" y="750"/>
                    <a:pt x="796" y="822"/>
                    <a:pt x="805" y="863"/>
                  </a:cubicBezTo>
                  <a:cubicBezTo>
                    <a:pt x="814" y="899"/>
                    <a:pt x="823" y="934"/>
                    <a:pt x="835" y="965"/>
                  </a:cubicBezTo>
                  <a:cubicBezTo>
                    <a:pt x="853" y="1018"/>
                    <a:pt x="904" y="1053"/>
                    <a:pt x="958" y="1053"/>
                  </a:cubicBezTo>
                  <a:cubicBezTo>
                    <a:pt x="967" y="1053"/>
                    <a:pt x="974" y="1053"/>
                    <a:pt x="980" y="1051"/>
                  </a:cubicBezTo>
                  <a:lnTo>
                    <a:pt x="1361" y="986"/>
                  </a:lnTo>
                  <a:cubicBezTo>
                    <a:pt x="1427" y="975"/>
                    <a:pt x="1475" y="915"/>
                    <a:pt x="1470" y="847"/>
                  </a:cubicBezTo>
                  <a:cubicBezTo>
                    <a:pt x="1432" y="291"/>
                    <a:pt x="1040" y="0"/>
                    <a:pt x="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3"/>
            <p:cNvSpPr/>
            <p:nvPr/>
          </p:nvSpPr>
          <p:spPr>
            <a:xfrm>
              <a:off x="1884391" y="1649846"/>
              <a:ext cx="36634" cy="34133"/>
            </a:xfrm>
            <a:custGeom>
              <a:avLst/>
              <a:gdLst/>
              <a:ahLst/>
              <a:cxnLst/>
              <a:rect l="l" t="t" r="r" b="b"/>
              <a:pathLst>
                <a:path w="1113" h="1037" extrusionOk="0">
                  <a:moveTo>
                    <a:pt x="537" y="1"/>
                  </a:moveTo>
                  <a:cubicBezTo>
                    <a:pt x="488" y="1"/>
                    <a:pt x="439" y="9"/>
                    <a:pt x="392" y="22"/>
                  </a:cubicBezTo>
                  <a:cubicBezTo>
                    <a:pt x="259" y="61"/>
                    <a:pt x="150" y="149"/>
                    <a:pt x="84" y="270"/>
                  </a:cubicBezTo>
                  <a:cubicBezTo>
                    <a:pt x="17" y="391"/>
                    <a:pt x="1" y="531"/>
                    <a:pt x="40" y="664"/>
                  </a:cubicBezTo>
                  <a:cubicBezTo>
                    <a:pt x="104" y="883"/>
                    <a:pt x="307" y="1036"/>
                    <a:pt x="536" y="1036"/>
                  </a:cubicBezTo>
                  <a:cubicBezTo>
                    <a:pt x="585" y="1036"/>
                    <a:pt x="633" y="1030"/>
                    <a:pt x="681" y="1015"/>
                  </a:cubicBezTo>
                  <a:cubicBezTo>
                    <a:pt x="955" y="935"/>
                    <a:pt x="1113" y="648"/>
                    <a:pt x="1033" y="373"/>
                  </a:cubicBezTo>
                  <a:cubicBezTo>
                    <a:pt x="969" y="154"/>
                    <a:pt x="766" y="1"/>
                    <a:pt x="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3"/>
            <p:cNvSpPr/>
            <p:nvPr/>
          </p:nvSpPr>
          <p:spPr>
            <a:xfrm>
              <a:off x="1823202" y="1691187"/>
              <a:ext cx="65929" cy="67607"/>
            </a:xfrm>
            <a:custGeom>
              <a:avLst/>
              <a:gdLst/>
              <a:ahLst/>
              <a:cxnLst/>
              <a:rect l="l" t="t" r="r" b="b"/>
              <a:pathLst>
                <a:path w="2003" h="2054" extrusionOk="0">
                  <a:moveTo>
                    <a:pt x="737" y="0"/>
                  </a:moveTo>
                  <a:cubicBezTo>
                    <a:pt x="724" y="0"/>
                    <a:pt x="708" y="5"/>
                    <a:pt x="692" y="10"/>
                  </a:cubicBezTo>
                  <a:cubicBezTo>
                    <a:pt x="645" y="27"/>
                    <a:pt x="613" y="69"/>
                    <a:pt x="608" y="121"/>
                  </a:cubicBezTo>
                  <a:lnTo>
                    <a:pt x="556" y="674"/>
                  </a:lnTo>
                  <a:lnTo>
                    <a:pt x="70" y="945"/>
                  </a:lnTo>
                  <a:cubicBezTo>
                    <a:pt x="27" y="971"/>
                    <a:pt x="0" y="1016"/>
                    <a:pt x="2" y="1067"/>
                  </a:cubicBezTo>
                  <a:cubicBezTo>
                    <a:pt x="5" y="1117"/>
                    <a:pt x="35" y="1162"/>
                    <a:pt x="82" y="1181"/>
                  </a:cubicBezTo>
                  <a:lnTo>
                    <a:pt x="593" y="1403"/>
                  </a:lnTo>
                  <a:lnTo>
                    <a:pt x="700" y="1947"/>
                  </a:lnTo>
                  <a:cubicBezTo>
                    <a:pt x="711" y="1997"/>
                    <a:pt x="747" y="2037"/>
                    <a:pt x="796" y="2050"/>
                  </a:cubicBezTo>
                  <a:cubicBezTo>
                    <a:pt x="809" y="2053"/>
                    <a:pt x="819" y="2054"/>
                    <a:pt x="831" y="2054"/>
                  </a:cubicBezTo>
                  <a:cubicBezTo>
                    <a:pt x="869" y="2054"/>
                    <a:pt x="906" y="2038"/>
                    <a:pt x="929" y="2010"/>
                  </a:cubicBezTo>
                  <a:lnTo>
                    <a:pt x="1296" y="1592"/>
                  </a:lnTo>
                  <a:lnTo>
                    <a:pt x="1848" y="1659"/>
                  </a:lnTo>
                  <a:cubicBezTo>
                    <a:pt x="1854" y="1660"/>
                    <a:pt x="1859" y="1660"/>
                    <a:pt x="1864" y="1660"/>
                  </a:cubicBezTo>
                  <a:cubicBezTo>
                    <a:pt x="1908" y="1660"/>
                    <a:pt x="1949" y="1638"/>
                    <a:pt x="1975" y="1600"/>
                  </a:cubicBezTo>
                  <a:cubicBezTo>
                    <a:pt x="2001" y="1558"/>
                    <a:pt x="2002" y="1505"/>
                    <a:pt x="1977" y="1461"/>
                  </a:cubicBezTo>
                  <a:lnTo>
                    <a:pt x="1694" y="982"/>
                  </a:lnTo>
                  <a:lnTo>
                    <a:pt x="1928" y="477"/>
                  </a:lnTo>
                  <a:cubicBezTo>
                    <a:pt x="1949" y="431"/>
                    <a:pt x="1943" y="377"/>
                    <a:pt x="1911" y="339"/>
                  </a:cubicBezTo>
                  <a:cubicBezTo>
                    <a:pt x="1885" y="307"/>
                    <a:pt x="1848" y="290"/>
                    <a:pt x="1809" y="290"/>
                  </a:cubicBezTo>
                  <a:cubicBezTo>
                    <a:pt x="1798" y="290"/>
                    <a:pt x="1789" y="290"/>
                    <a:pt x="1779" y="292"/>
                  </a:cubicBezTo>
                  <a:lnTo>
                    <a:pt x="1236" y="413"/>
                  </a:lnTo>
                  <a:lnTo>
                    <a:pt x="828" y="35"/>
                  </a:lnTo>
                  <a:cubicBezTo>
                    <a:pt x="803" y="13"/>
                    <a:pt x="771" y="0"/>
                    <a:pt x="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3"/>
            <p:cNvSpPr/>
            <p:nvPr/>
          </p:nvSpPr>
          <p:spPr>
            <a:xfrm>
              <a:off x="2052323" y="1682399"/>
              <a:ext cx="36634" cy="34100"/>
            </a:xfrm>
            <a:custGeom>
              <a:avLst/>
              <a:gdLst/>
              <a:ahLst/>
              <a:cxnLst/>
              <a:rect l="l" t="t" r="r" b="b"/>
              <a:pathLst>
                <a:path w="1113" h="1036" extrusionOk="0">
                  <a:moveTo>
                    <a:pt x="537" y="0"/>
                  </a:moveTo>
                  <a:cubicBezTo>
                    <a:pt x="488" y="0"/>
                    <a:pt x="438" y="8"/>
                    <a:pt x="392" y="22"/>
                  </a:cubicBezTo>
                  <a:cubicBezTo>
                    <a:pt x="259" y="60"/>
                    <a:pt x="149" y="148"/>
                    <a:pt x="83" y="268"/>
                  </a:cubicBezTo>
                  <a:cubicBezTo>
                    <a:pt x="16" y="390"/>
                    <a:pt x="0" y="530"/>
                    <a:pt x="39" y="663"/>
                  </a:cubicBezTo>
                  <a:cubicBezTo>
                    <a:pt x="104" y="882"/>
                    <a:pt x="307" y="1035"/>
                    <a:pt x="536" y="1035"/>
                  </a:cubicBezTo>
                  <a:cubicBezTo>
                    <a:pt x="583" y="1035"/>
                    <a:pt x="632" y="1028"/>
                    <a:pt x="680" y="1013"/>
                  </a:cubicBezTo>
                  <a:cubicBezTo>
                    <a:pt x="955" y="933"/>
                    <a:pt x="1112" y="646"/>
                    <a:pt x="1032" y="373"/>
                  </a:cubicBezTo>
                  <a:cubicBezTo>
                    <a:pt x="969" y="153"/>
                    <a:pt x="765" y="0"/>
                    <a:pt x="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3"/>
            <p:cNvSpPr/>
            <p:nvPr/>
          </p:nvSpPr>
          <p:spPr>
            <a:xfrm>
              <a:off x="1734858" y="1405683"/>
              <a:ext cx="453964" cy="382110"/>
            </a:xfrm>
            <a:custGeom>
              <a:avLst/>
              <a:gdLst/>
              <a:ahLst/>
              <a:cxnLst/>
              <a:rect l="l" t="t" r="r" b="b"/>
              <a:pathLst>
                <a:path w="13792" h="11609" extrusionOk="0">
                  <a:moveTo>
                    <a:pt x="10581" y="269"/>
                  </a:moveTo>
                  <a:cubicBezTo>
                    <a:pt x="10650" y="269"/>
                    <a:pt x="10696" y="299"/>
                    <a:pt x="10714" y="365"/>
                  </a:cubicBezTo>
                  <a:lnTo>
                    <a:pt x="10799" y="661"/>
                  </a:lnTo>
                  <a:cubicBezTo>
                    <a:pt x="9520" y="1502"/>
                    <a:pt x="11238" y="370"/>
                    <a:pt x="7995" y="2505"/>
                  </a:cubicBezTo>
                  <a:cubicBezTo>
                    <a:pt x="8634" y="1640"/>
                    <a:pt x="10119" y="269"/>
                    <a:pt x="10581" y="269"/>
                  </a:cubicBezTo>
                  <a:close/>
                  <a:moveTo>
                    <a:pt x="9096" y="463"/>
                  </a:moveTo>
                  <a:cubicBezTo>
                    <a:pt x="9158" y="463"/>
                    <a:pt x="9214" y="505"/>
                    <a:pt x="9231" y="566"/>
                  </a:cubicBezTo>
                  <a:lnTo>
                    <a:pt x="9283" y="748"/>
                  </a:lnTo>
                  <a:cubicBezTo>
                    <a:pt x="8469" y="1407"/>
                    <a:pt x="7831" y="2245"/>
                    <a:pt x="7411" y="2890"/>
                  </a:cubicBezTo>
                  <a:lnTo>
                    <a:pt x="6906" y="3222"/>
                  </a:lnTo>
                  <a:cubicBezTo>
                    <a:pt x="6852" y="3204"/>
                    <a:pt x="6803" y="3199"/>
                    <a:pt x="6760" y="3199"/>
                  </a:cubicBezTo>
                  <a:cubicBezTo>
                    <a:pt x="6676" y="3199"/>
                    <a:pt x="6619" y="3221"/>
                    <a:pt x="6610" y="3222"/>
                  </a:cubicBezTo>
                  <a:cubicBezTo>
                    <a:pt x="7036" y="2399"/>
                    <a:pt x="7865" y="1065"/>
                    <a:pt x="9036" y="477"/>
                  </a:cubicBezTo>
                  <a:cubicBezTo>
                    <a:pt x="9056" y="467"/>
                    <a:pt x="9076" y="463"/>
                    <a:pt x="9096" y="463"/>
                  </a:cubicBezTo>
                  <a:close/>
                  <a:moveTo>
                    <a:pt x="1404" y="3065"/>
                  </a:moveTo>
                  <a:cubicBezTo>
                    <a:pt x="1560" y="3065"/>
                    <a:pt x="1717" y="3073"/>
                    <a:pt x="1872" y="3087"/>
                  </a:cubicBezTo>
                  <a:cubicBezTo>
                    <a:pt x="1967" y="3093"/>
                    <a:pt x="2063" y="3104"/>
                    <a:pt x="2155" y="3117"/>
                  </a:cubicBezTo>
                  <a:cubicBezTo>
                    <a:pt x="2863" y="3209"/>
                    <a:pt x="3538" y="3416"/>
                    <a:pt x="4101" y="3634"/>
                  </a:cubicBezTo>
                  <a:lnTo>
                    <a:pt x="2298" y="3605"/>
                  </a:lnTo>
                  <a:lnTo>
                    <a:pt x="2022" y="3601"/>
                  </a:lnTo>
                  <a:lnTo>
                    <a:pt x="749" y="3581"/>
                  </a:lnTo>
                  <a:lnTo>
                    <a:pt x="664" y="3284"/>
                  </a:lnTo>
                  <a:cubicBezTo>
                    <a:pt x="639" y="3204"/>
                    <a:pt x="695" y="3117"/>
                    <a:pt x="778" y="3105"/>
                  </a:cubicBezTo>
                  <a:cubicBezTo>
                    <a:pt x="987" y="3077"/>
                    <a:pt x="1195" y="3065"/>
                    <a:pt x="1404" y="3065"/>
                  </a:cubicBezTo>
                  <a:close/>
                  <a:moveTo>
                    <a:pt x="2473" y="2464"/>
                  </a:moveTo>
                  <a:cubicBezTo>
                    <a:pt x="3681" y="2464"/>
                    <a:pt x="4929" y="3071"/>
                    <a:pt x="5661" y="3496"/>
                  </a:cubicBezTo>
                  <a:cubicBezTo>
                    <a:pt x="5645" y="3503"/>
                    <a:pt x="5521" y="3527"/>
                    <a:pt x="5410" y="3656"/>
                  </a:cubicBezTo>
                  <a:lnTo>
                    <a:pt x="4808" y="3645"/>
                  </a:lnTo>
                  <a:cubicBezTo>
                    <a:pt x="4094" y="3317"/>
                    <a:pt x="3113" y="2956"/>
                    <a:pt x="2076" y="2839"/>
                  </a:cubicBezTo>
                  <a:lnTo>
                    <a:pt x="2075" y="2839"/>
                  </a:lnTo>
                  <a:lnTo>
                    <a:pt x="2022" y="2660"/>
                  </a:lnTo>
                  <a:cubicBezTo>
                    <a:pt x="1999" y="2577"/>
                    <a:pt x="2054" y="2490"/>
                    <a:pt x="2142" y="2480"/>
                  </a:cubicBezTo>
                  <a:cubicBezTo>
                    <a:pt x="2251" y="2469"/>
                    <a:pt x="2362" y="2464"/>
                    <a:pt x="2473" y="2464"/>
                  </a:cubicBezTo>
                  <a:close/>
                  <a:moveTo>
                    <a:pt x="5558" y="4062"/>
                  </a:moveTo>
                  <a:cubicBezTo>
                    <a:pt x="5558" y="4062"/>
                    <a:pt x="5558" y="4062"/>
                    <a:pt x="5558" y="4062"/>
                  </a:cubicBezTo>
                  <a:lnTo>
                    <a:pt x="5558" y="4062"/>
                  </a:lnTo>
                  <a:cubicBezTo>
                    <a:pt x="5558" y="4062"/>
                    <a:pt x="5558" y="4062"/>
                    <a:pt x="5558" y="4062"/>
                  </a:cubicBezTo>
                  <a:cubicBezTo>
                    <a:pt x="5558" y="4062"/>
                    <a:pt x="5558" y="4062"/>
                    <a:pt x="5558" y="4062"/>
                  </a:cubicBezTo>
                  <a:close/>
                  <a:moveTo>
                    <a:pt x="11229" y="731"/>
                  </a:moveTo>
                  <a:cubicBezTo>
                    <a:pt x="11235" y="731"/>
                    <a:pt x="11241" y="731"/>
                    <a:pt x="11248" y="731"/>
                  </a:cubicBezTo>
                  <a:cubicBezTo>
                    <a:pt x="11353" y="731"/>
                    <a:pt x="11457" y="799"/>
                    <a:pt x="11489" y="911"/>
                  </a:cubicBezTo>
                  <a:lnTo>
                    <a:pt x="13476" y="7749"/>
                  </a:lnTo>
                  <a:cubicBezTo>
                    <a:pt x="13505" y="7855"/>
                    <a:pt x="13464" y="7969"/>
                    <a:pt x="13373" y="8027"/>
                  </a:cubicBezTo>
                  <a:lnTo>
                    <a:pt x="9321" y="10694"/>
                  </a:lnTo>
                  <a:cubicBezTo>
                    <a:pt x="9321" y="10685"/>
                    <a:pt x="9319" y="10678"/>
                    <a:pt x="9318" y="10671"/>
                  </a:cubicBezTo>
                  <a:cubicBezTo>
                    <a:pt x="7049" y="2928"/>
                    <a:pt x="7276" y="3522"/>
                    <a:pt x="7149" y="3379"/>
                  </a:cubicBezTo>
                  <a:cubicBezTo>
                    <a:pt x="7608" y="3077"/>
                    <a:pt x="9726" y="1685"/>
                    <a:pt x="9819" y="1623"/>
                  </a:cubicBezTo>
                  <a:lnTo>
                    <a:pt x="9819" y="1623"/>
                  </a:lnTo>
                  <a:cubicBezTo>
                    <a:pt x="11135" y="760"/>
                    <a:pt x="11148" y="731"/>
                    <a:pt x="11229" y="731"/>
                  </a:cubicBezTo>
                  <a:close/>
                  <a:moveTo>
                    <a:pt x="552" y="3842"/>
                  </a:moveTo>
                  <a:lnTo>
                    <a:pt x="828" y="3846"/>
                  </a:lnTo>
                  <a:lnTo>
                    <a:pt x="2100" y="3867"/>
                  </a:lnTo>
                  <a:lnTo>
                    <a:pt x="2376" y="3870"/>
                  </a:lnTo>
                  <a:cubicBezTo>
                    <a:pt x="2415" y="3870"/>
                    <a:pt x="2425" y="3870"/>
                    <a:pt x="2422" y="3870"/>
                  </a:cubicBezTo>
                  <a:cubicBezTo>
                    <a:pt x="2417" y="3870"/>
                    <a:pt x="2378" y="3870"/>
                    <a:pt x="2375" y="3870"/>
                  </a:cubicBezTo>
                  <a:cubicBezTo>
                    <a:pt x="2366" y="3870"/>
                    <a:pt x="2689" y="3875"/>
                    <a:pt x="5291" y="3917"/>
                  </a:cubicBezTo>
                  <a:cubicBezTo>
                    <a:pt x="5259" y="4107"/>
                    <a:pt x="5128" y="3472"/>
                    <a:pt x="7368" y="11236"/>
                  </a:cubicBezTo>
                  <a:cubicBezTo>
                    <a:pt x="7369" y="11244"/>
                    <a:pt x="7372" y="11252"/>
                    <a:pt x="7376" y="11258"/>
                  </a:cubicBezTo>
                  <a:lnTo>
                    <a:pt x="2525" y="11179"/>
                  </a:lnTo>
                  <a:cubicBezTo>
                    <a:pt x="2416" y="11178"/>
                    <a:pt x="2320" y="11104"/>
                    <a:pt x="2290" y="10999"/>
                  </a:cubicBezTo>
                  <a:lnTo>
                    <a:pt x="303" y="4161"/>
                  </a:lnTo>
                  <a:cubicBezTo>
                    <a:pt x="256" y="4002"/>
                    <a:pt x="376" y="3842"/>
                    <a:pt x="541" y="3842"/>
                  </a:cubicBezTo>
                  <a:close/>
                  <a:moveTo>
                    <a:pt x="6758" y="3463"/>
                  </a:moveTo>
                  <a:cubicBezTo>
                    <a:pt x="6873" y="3463"/>
                    <a:pt x="6965" y="3535"/>
                    <a:pt x="7001" y="3642"/>
                  </a:cubicBezTo>
                  <a:cubicBezTo>
                    <a:pt x="7005" y="3657"/>
                    <a:pt x="7195" y="4308"/>
                    <a:pt x="7194" y="4308"/>
                  </a:cubicBezTo>
                  <a:cubicBezTo>
                    <a:pt x="7194" y="4308"/>
                    <a:pt x="7194" y="4307"/>
                    <a:pt x="7193" y="4306"/>
                  </a:cubicBezTo>
                  <a:lnTo>
                    <a:pt x="7193" y="4306"/>
                  </a:lnTo>
                  <a:cubicBezTo>
                    <a:pt x="8843" y="9983"/>
                    <a:pt x="9064" y="10746"/>
                    <a:pt x="9064" y="10746"/>
                  </a:cubicBezTo>
                  <a:cubicBezTo>
                    <a:pt x="9064" y="10746"/>
                    <a:pt x="9034" y="10643"/>
                    <a:pt x="9034" y="10643"/>
                  </a:cubicBezTo>
                  <a:lnTo>
                    <a:pt x="9034" y="10643"/>
                  </a:lnTo>
                  <a:cubicBezTo>
                    <a:pt x="9034" y="10643"/>
                    <a:pt x="9042" y="10668"/>
                    <a:pt x="9063" y="10744"/>
                  </a:cubicBezTo>
                  <a:cubicBezTo>
                    <a:pt x="9074" y="10784"/>
                    <a:pt x="9075" y="10822"/>
                    <a:pt x="9067" y="10861"/>
                  </a:cubicBezTo>
                  <a:cubicBezTo>
                    <a:pt x="9050" y="10951"/>
                    <a:pt x="8986" y="11030"/>
                    <a:pt x="8891" y="11056"/>
                  </a:cubicBezTo>
                  <a:lnTo>
                    <a:pt x="8808" y="11081"/>
                  </a:lnTo>
                  <a:lnTo>
                    <a:pt x="8017" y="11311"/>
                  </a:lnTo>
                  <a:lnTo>
                    <a:pt x="7931" y="11334"/>
                  </a:lnTo>
                  <a:cubicBezTo>
                    <a:pt x="7909" y="11342"/>
                    <a:pt x="7885" y="11344"/>
                    <a:pt x="7862" y="11344"/>
                  </a:cubicBezTo>
                  <a:cubicBezTo>
                    <a:pt x="7792" y="11344"/>
                    <a:pt x="7724" y="11315"/>
                    <a:pt x="7679" y="11263"/>
                  </a:cubicBezTo>
                  <a:cubicBezTo>
                    <a:pt x="7651" y="11234"/>
                    <a:pt x="7631" y="11201"/>
                    <a:pt x="7620" y="11162"/>
                  </a:cubicBezTo>
                  <a:cubicBezTo>
                    <a:pt x="7609" y="11127"/>
                    <a:pt x="5559" y="4066"/>
                    <a:pt x="5558" y="4062"/>
                  </a:cubicBezTo>
                  <a:lnTo>
                    <a:pt x="5558" y="4062"/>
                  </a:lnTo>
                  <a:cubicBezTo>
                    <a:pt x="5548" y="4034"/>
                    <a:pt x="5542" y="3973"/>
                    <a:pt x="5559" y="3923"/>
                  </a:cubicBezTo>
                  <a:cubicBezTo>
                    <a:pt x="5608" y="3751"/>
                    <a:pt x="5773" y="3744"/>
                    <a:pt x="5803" y="3730"/>
                  </a:cubicBezTo>
                  <a:cubicBezTo>
                    <a:pt x="5818" y="3726"/>
                    <a:pt x="6117" y="3637"/>
                    <a:pt x="6118" y="3637"/>
                  </a:cubicBezTo>
                  <a:lnTo>
                    <a:pt x="6118" y="3637"/>
                  </a:lnTo>
                  <a:cubicBezTo>
                    <a:pt x="6118" y="3637"/>
                    <a:pt x="6118" y="3637"/>
                    <a:pt x="6117" y="3638"/>
                  </a:cubicBezTo>
                  <a:cubicBezTo>
                    <a:pt x="6133" y="3635"/>
                    <a:pt x="6453" y="3541"/>
                    <a:pt x="6450" y="3541"/>
                  </a:cubicBezTo>
                  <a:lnTo>
                    <a:pt x="6450" y="3541"/>
                  </a:lnTo>
                  <a:cubicBezTo>
                    <a:pt x="6450" y="3541"/>
                    <a:pt x="6450" y="3541"/>
                    <a:pt x="6449" y="3541"/>
                  </a:cubicBezTo>
                  <a:cubicBezTo>
                    <a:pt x="6465" y="3537"/>
                    <a:pt x="6678" y="3475"/>
                    <a:pt x="6688" y="3472"/>
                  </a:cubicBezTo>
                  <a:lnTo>
                    <a:pt x="6688" y="3472"/>
                  </a:lnTo>
                  <a:cubicBezTo>
                    <a:pt x="6712" y="3466"/>
                    <a:pt x="6736" y="3463"/>
                    <a:pt x="6758" y="3463"/>
                  </a:cubicBezTo>
                  <a:close/>
                  <a:moveTo>
                    <a:pt x="10580" y="0"/>
                  </a:moveTo>
                  <a:cubicBezTo>
                    <a:pt x="10337" y="0"/>
                    <a:pt x="9703" y="432"/>
                    <a:pt x="9509" y="576"/>
                  </a:cubicBezTo>
                  <a:cubicBezTo>
                    <a:pt x="9500" y="560"/>
                    <a:pt x="9449" y="199"/>
                    <a:pt x="9096" y="199"/>
                  </a:cubicBezTo>
                  <a:cubicBezTo>
                    <a:pt x="9034" y="199"/>
                    <a:pt x="8973" y="215"/>
                    <a:pt x="8917" y="242"/>
                  </a:cubicBezTo>
                  <a:cubicBezTo>
                    <a:pt x="8435" y="485"/>
                    <a:pt x="7255" y="1255"/>
                    <a:pt x="6261" y="3323"/>
                  </a:cubicBezTo>
                  <a:lnTo>
                    <a:pt x="6007" y="3396"/>
                  </a:lnTo>
                  <a:cubicBezTo>
                    <a:pt x="5216" y="2910"/>
                    <a:pt x="3830" y="2200"/>
                    <a:pt x="2473" y="2200"/>
                  </a:cubicBezTo>
                  <a:cubicBezTo>
                    <a:pt x="2352" y="2200"/>
                    <a:pt x="2232" y="2208"/>
                    <a:pt x="2115" y="2218"/>
                  </a:cubicBezTo>
                  <a:cubicBezTo>
                    <a:pt x="1996" y="2230"/>
                    <a:pt x="1889" y="2295"/>
                    <a:pt x="1823" y="2392"/>
                  </a:cubicBezTo>
                  <a:cubicBezTo>
                    <a:pt x="1754" y="2493"/>
                    <a:pt x="1735" y="2617"/>
                    <a:pt x="1770" y="2734"/>
                  </a:cubicBezTo>
                  <a:lnTo>
                    <a:pt x="1794" y="2816"/>
                  </a:lnTo>
                  <a:cubicBezTo>
                    <a:pt x="1665" y="2806"/>
                    <a:pt x="1533" y="2800"/>
                    <a:pt x="1403" y="2800"/>
                  </a:cubicBezTo>
                  <a:cubicBezTo>
                    <a:pt x="1177" y="2800"/>
                    <a:pt x="952" y="2816"/>
                    <a:pt x="740" y="2844"/>
                  </a:cubicBezTo>
                  <a:cubicBezTo>
                    <a:pt x="623" y="2860"/>
                    <a:pt x="521" y="2924"/>
                    <a:pt x="457" y="3024"/>
                  </a:cubicBezTo>
                  <a:cubicBezTo>
                    <a:pt x="394" y="3123"/>
                    <a:pt x="374" y="3245"/>
                    <a:pt x="408" y="3358"/>
                  </a:cubicBezTo>
                  <a:lnTo>
                    <a:pt x="472" y="3581"/>
                  </a:lnTo>
                  <a:cubicBezTo>
                    <a:pt x="338" y="3598"/>
                    <a:pt x="213" y="3671"/>
                    <a:pt x="129" y="3782"/>
                  </a:cubicBezTo>
                  <a:cubicBezTo>
                    <a:pt x="32" y="3912"/>
                    <a:pt x="1" y="4077"/>
                    <a:pt x="48" y="4235"/>
                  </a:cubicBezTo>
                  <a:lnTo>
                    <a:pt x="2035" y="11072"/>
                  </a:lnTo>
                  <a:cubicBezTo>
                    <a:pt x="2097" y="11286"/>
                    <a:pt x="2297" y="11439"/>
                    <a:pt x="2520" y="11443"/>
                  </a:cubicBezTo>
                  <a:lnTo>
                    <a:pt x="7581" y="11526"/>
                  </a:lnTo>
                  <a:cubicBezTo>
                    <a:pt x="7662" y="11579"/>
                    <a:pt x="7757" y="11609"/>
                    <a:pt x="7858" y="11609"/>
                  </a:cubicBezTo>
                  <a:cubicBezTo>
                    <a:pt x="7906" y="11609"/>
                    <a:pt x="7955" y="11600"/>
                    <a:pt x="8001" y="11587"/>
                  </a:cubicBezTo>
                  <a:lnTo>
                    <a:pt x="8961" y="11308"/>
                  </a:lnTo>
                  <a:cubicBezTo>
                    <a:pt x="9092" y="11269"/>
                    <a:pt x="9203" y="11183"/>
                    <a:pt x="9270" y="11062"/>
                  </a:cubicBezTo>
                  <a:cubicBezTo>
                    <a:pt x="9273" y="11052"/>
                    <a:pt x="9281" y="11042"/>
                    <a:pt x="9283" y="11031"/>
                  </a:cubicBezTo>
                  <a:lnTo>
                    <a:pt x="13513" y="8247"/>
                  </a:lnTo>
                  <a:cubicBezTo>
                    <a:pt x="13703" y="8125"/>
                    <a:pt x="13792" y="7891"/>
                    <a:pt x="13729" y="7676"/>
                  </a:cubicBezTo>
                  <a:lnTo>
                    <a:pt x="11741" y="837"/>
                  </a:lnTo>
                  <a:cubicBezTo>
                    <a:pt x="11676" y="616"/>
                    <a:pt x="11473" y="468"/>
                    <a:pt x="11249" y="468"/>
                  </a:cubicBezTo>
                  <a:cubicBezTo>
                    <a:pt x="11178" y="468"/>
                    <a:pt x="11104" y="483"/>
                    <a:pt x="11033" y="516"/>
                  </a:cubicBezTo>
                  <a:cubicBezTo>
                    <a:pt x="10997" y="447"/>
                    <a:pt x="10982" y="0"/>
                    <a:pt x="10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3"/>
            <p:cNvSpPr/>
            <p:nvPr/>
          </p:nvSpPr>
          <p:spPr>
            <a:xfrm>
              <a:off x="1821820" y="1545934"/>
              <a:ext cx="91570" cy="90878"/>
            </a:xfrm>
            <a:custGeom>
              <a:avLst/>
              <a:gdLst/>
              <a:ahLst/>
              <a:cxnLst/>
              <a:rect l="l" t="t" r="r" b="b"/>
              <a:pathLst>
                <a:path w="2782" h="2761" extrusionOk="0">
                  <a:moveTo>
                    <a:pt x="1716" y="897"/>
                  </a:moveTo>
                  <a:cubicBezTo>
                    <a:pt x="1717" y="898"/>
                    <a:pt x="1717" y="899"/>
                    <a:pt x="1717" y="899"/>
                  </a:cubicBezTo>
                  <a:cubicBezTo>
                    <a:pt x="1717" y="899"/>
                    <a:pt x="1717" y="898"/>
                    <a:pt x="1716" y="897"/>
                  </a:cubicBezTo>
                  <a:lnTo>
                    <a:pt x="1716" y="897"/>
                  </a:lnTo>
                  <a:lnTo>
                    <a:pt x="1716" y="897"/>
                  </a:lnTo>
                  <a:close/>
                  <a:moveTo>
                    <a:pt x="2037" y="1541"/>
                  </a:moveTo>
                  <a:cubicBezTo>
                    <a:pt x="2036" y="1542"/>
                    <a:pt x="2036" y="1542"/>
                    <a:pt x="2036" y="1542"/>
                  </a:cubicBezTo>
                  <a:cubicBezTo>
                    <a:pt x="2036" y="1542"/>
                    <a:pt x="2036" y="1542"/>
                    <a:pt x="2037" y="1541"/>
                  </a:cubicBezTo>
                  <a:lnTo>
                    <a:pt x="2037" y="1541"/>
                  </a:lnTo>
                  <a:lnTo>
                    <a:pt x="2037" y="1541"/>
                  </a:lnTo>
                  <a:close/>
                  <a:moveTo>
                    <a:pt x="1278" y="263"/>
                  </a:moveTo>
                  <a:cubicBezTo>
                    <a:pt x="1288" y="278"/>
                    <a:pt x="1690" y="859"/>
                    <a:pt x="1716" y="897"/>
                  </a:cubicBezTo>
                  <a:lnTo>
                    <a:pt x="1716" y="897"/>
                  </a:lnTo>
                  <a:lnTo>
                    <a:pt x="1949" y="915"/>
                  </a:lnTo>
                  <a:lnTo>
                    <a:pt x="2517" y="915"/>
                  </a:lnTo>
                  <a:cubicBezTo>
                    <a:pt x="2507" y="930"/>
                    <a:pt x="2065" y="1505"/>
                    <a:pt x="2037" y="1541"/>
                  </a:cubicBezTo>
                  <a:lnTo>
                    <a:pt x="2037" y="1541"/>
                  </a:lnTo>
                  <a:lnTo>
                    <a:pt x="2282" y="2293"/>
                  </a:lnTo>
                  <a:lnTo>
                    <a:pt x="1535" y="2029"/>
                  </a:lnTo>
                  <a:lnTo>
                    <a:pt x="896" y="2493"/>
                  </a:lnTo>
                  <a:lnTo>
                    <a:pt x="896" y="2493"/>
                  </a:lnTo>
                  <a:lnTo>
                    <a:pt x="917" y="1705"/>
                  </a:lnTo>
                  <a:lnTo>
                    <a:pt x="277" y="1239"/>
                  </a:lnTo>
                  <a:lnTo>
                    <a:pt x="1035" y="1014"/>
                  </a:lnTo>
                  <a:lnTo>
                    <a:pt x="1087" y="853"/>
                  </a:lnTo>
                  <a:lnTo>
                    <a:pt x="1171" y="594"/>
                  </a:lnTo>
                  <a:lnTo>
                    <a:pt x="1278" y="263"/>
                  </a:lnTo>
                  <a:close/>
                  <a:moveTo>
                    <a:pt x="1279" y="0"/>
                  </a:moveTo>
                  <a:cubicBezTo>
                    <a:pt x="1172" y="0"/>
                    <a:pt x="1066" y="63"/>
                    <a:pt x="1028" y="183"/>
                  </a:cubicBezTo>
                  <a:lnTo>
                    <a:pt x="901" y="576"/>
                  </a:lnTo>
                  <a:lnTo>
                    <a:pt x="827" y="801"/>
                  </a:lnTo>
                  <a:lnTo>
                    <a:pt x="736" y="830"/>
                  </a:lnTo>
                  <a:lnTo>
                    <a:pt x="203" y="987"/>
                  </a:lnTo>
                  <a:cubicBezTo>
                    <a:pt x="106" y="1017"/>
                    <a:pt x="35" y="1098"/>
                    <a:pt x="19" y="1197"/>
                  </a:cubicBezTo>
                  <a:cubicBezTo>
                    <a:pt x="1" y="1296"/>
                    <a:pt x="42" y="1396"/>
                    <a:pt x="123" y="1456"/>
                  </a:cubicBezTo>
                  <a:lnTo>
                    <a:pt x="650" y="1839"/>
                  </a:lnTo>
                  <a:lnTo>
                    <a:pt x="634" y="2490"/>
                  </a:lnTo>
                  <a:cubicBezTo>
                    <a:pt x="631" y="2589"/>
                    <a:pt x="686" y="2682"/>
                    <a:pt x="774" y="2730"/>
                  </a:cubicBezTo>
                  <a:cubicBezTo>
                    <a:pt x="813" y="2750"/>
                    <a:pt x="854" y="2761"/>
                    <a:pt x="896" y="2761"/>
                  </a:cubicBezTo>
                  <a:cubicBezTo>
                    <a:pt x="951" y="2761"/>
                    <a:pt x="1006" y="2743"/>
                    <a:pt x="1051" y="2710"/>
                  </a:cubicBezTo>
                  <a:lnTo>
                    <a:pt x="1577" y="2327"/>
                  </a:lnTo>
                  <a:lnTo>
                    <a:pt x="2192" y="2543"/>
                  </a:lnTo>
                  <a:cubicBezTo>
                    <a:pt x="2221" y="2554"/>
                    <a:pt x="2251" y="2559"/>
                    <a:pt x="2281" y="2559"/>
                  </a:cubicBezTo>
                  <a:cubicBezTo>
                    <a:pt x="2349" y="2559"/>
                    <a:pt x="2414" y="2532"/>
                    <a:pt x="2465" y="2484"/>
                  </a:cubicBezTo>
                  <a:cubicBezTo>
                    <a:pt x="2656" y="2296"/>
                    <a:pt x="2453" y="2081"/>
                    <a:pt x="2331" y="1594"/>
                  </a:cubicBezTo>
                  <a:cubicBezTo>
                    <a:pt x="2666" y="1130"/>
                    <a:pt x="2782" y="1070"/>
                    <a:pt x="2782" y="917"/>
                  </a:cubicBezTo>
                  <a:cubicBezTo>
                    <a:pt x="2782" y="828"/>
                    <a:pt x="2740" y="750"/>
                    <a:pt x="2675" y="702"/>
                  </a:cubicBezTo>
                  <a:lnTo>
                    <a:pt x="1948" y="650"/>
                  </a:lnTo>
                  <a:lnTo>
                    <a:pt x="1867" y="650"/>
                  </a:lnTo>
                  <a:cubicBezTo>
                    <a:pt x="1781" y="526"/>
                    <a:pt x="1497" y="113"/>
                    <a:pt x="1496" y="113"/>
                  </a:cubicBezTo>
                  <a:lnTo>
                    <a:pt x="1496" y="113"/>
                  </a:lnTo>
                  <a:cubicBezTo>
                    <a:pt x="1496" y="113"/>
                    <a:pt x="1496" y="113"/>
                    <a:pt x="1497" y="114"/>
                  </a:cubicBezTo>
                  <a:cubicBezTo>
                    <a:pt x="1444" y="37"/>
                    <a:pt x="1361" y="0"/>
                    <a:pt x="1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3"/>
            <p:cNvSpPr/>
            <p:nvPr/>
          </p:nvSpPr>
          <p:spPr>
            <a:xfrm>
              <a:off x="1818857" y="1686809"/>
              <a:ext cx="74980" cy="76231"/>
            </a:xfrm>
            <a:custGeom>
              <a:avLst/>
              <a:gdLst/>
              <a:ahLst/>
              <a:cxnLst/>
              <a:rect l="l" t="t" r="r" b="b"/>
              <a:pathLst>
                <a:path w="2278" h="2316" extrusionOk="0">
                  <a:moveTo>
                    <a:pt x="874" y="265"/>
                  </a:moveTo>
                  <a:lnTo>
                    <a:pt x="1332" y="691"/>
                  </a:lnTo>
                  <a:lnTo>
                    <a:pt x="1943" y="554"/>
                  </a:lnTo>
                  <a:lnTo>
                    <a:pt x="1943" y="554"/>
                  </a:lnTo>
                  <a:lnTo>
                    <a:pt x="1680" y="1122"/>
                  </a:lnTo>
                  <a:lnTo>
                    <a:pt x="1999" y="1660"/>
                  </a:lnTo>
                  <a:lnTo>
                    <a:pt x="1378" y="1586"/>
                  </a:lnTo>
                  <a:lnTo>
                    <a:pt x="964" y="2056"/>
                  </a:lnTo>
                  <a:lnTo>
                    <a:pt x="843" y="1441"/>
                  </a:lnTo>
                  <a:lnTo>
                    <a:pt x="268" y="1192"/>
                  </a:lnTo>
                  <a:lnTo>
                    <a:pt x="815" y="888"/>
                  </a:lnTo>
                  <a:lnTo>
                    <a:pt x="874" y="265"/>
                  </a:lnTo>
                  <a:close/>
                  <a:moveTo>
                    <a:pt x="874" y="0"/>
                  </a:moveTo>
                  <a:cubicBezTo>
                    <a:pt x="842" y="0"/>
                    <a:pt x="810" y="6"/>
                    <a:pt x="779" y="18"/>
                  </a:cubicBezTo>
                  <a:cubicBezTo>
                    <a:pt x="685" y="53"/>
                    <a:pt x="619" y="141"/>
                    <a:pt x="611" y="240"/>
                  </a:cubicBezTo>
                  <a:lnTo>
                    <a:pt x="565" y="724"/>
                  </a:lnTo>
                  <a:lnTo>
                    <a:pt x="140" y="961"/>
                  </a:lnTo>
                  <a:cubicBezTo>
                    <a:pt x="52" y="1010"/>
                    <a:pt x="0" y="1105"/>
                    <a:pt x="3" y="1205"/>
                  </a:cubicBezTo>
                  <a:cubicBezTo>
                    <a:pt x="10" y="1306"/>
                    <a:pt x="70" y="1393"/>
                    <a:pt x="163" y="1433"/>
                  </a:cubicBezTo>
                  <a:lnTo>
                    <a:pt x="610" y="1626"/>
                  </a:lnTo>
                  <a:lnTo>
                    <a:pt x="705" y="2103"/>
                  </a:lnTo>
                  <a:cubicBezTo>
                    <a:pt x="725" y="2202"/>
                    <a:pt x="798" y="2281"/>
                    <a:pt x="895" y="2307"/>
                  </a:cubicBezTo>
                  <a:cubicBezTo>
                    <a:pt x="917" y="2313"/>
                    <a:pt x="942" y="2315"/>
                    <a:pt x="964" y="2315"/>
                  </a:cubicBezTo>
                  <a:cubicBezTo>
                    <a:pt x="1039" y="2315"/>
                    <a:pt x="1112" y="2285"/>
                    <a:pt x="1162" y="2227"/>
                  </a:cubicBezTo>
                  <a:lnTo>
                    <a:pt x="1484" y="1861"/>
                  </a:lnTo>
                  <a:lnTo>
                    <a:pt x="1966" y="1920"/>
                  </a:lnTo>
                  <a:cubicBezTo>
                    <a:pt x="1977" y="1921"/>
                    <a:pt x="1988" y="1921"/>
                    <a:pt x="1998" y="1921"/>
                  </a:cubicBezTo>
                  <a:cubicBezTo>
                    <a:pt x="2088" y="1921"/>
                    <a:pt x="2171" y="1877"/>
                    <a:pt x="2220" y="1802"/>
                  </a:cubicBezTo>
                  <a:cubicBezTo>
                    <a:pt x="2274" y="1717"/>
                    <a:pt x="2277" y="1609"/>
                    <a:pt x="2226" y="1522"/>
                  </a:cubicBezTo>
                  <a:lnTo>
                    <a:pt x="1979" y="1104"/>
                  </a:lnTo>
                  <a:lnTo>
                    <a:pt x="2178" y="673"/>
                  </a:lnTo>
                  <a:cubicBezTo>
                    <a:pt x="2197" y="635"/>
                    <a:pt x="2209" y="594"/>
                    <a:pt x="2209" y="550"/>
                  </a:cubicBezTo>
                  <a:cubicBezTo>
                    <a:pt x="2209" y="405"/>
                    <a:pt x="2092" y="286"/>
                    <a:pt x="1948" y="285"/>
                  </a:cubicBezTo>
                  <a:lnTo>
                    <a:pt x="1931" y="285"/>
                  </a:lnTo>
                  <a:cubicBezTo>
                    <a:pt x="1914" y="286"/>
                    <a:pt x="1898" y="290"/>
                    <a:pt x="1882" y="292"/>
                  </a:cubicBezTo>
                  <a:lnTo>
                    <a:pt x="1412" y="397"/>
                  </a:lnTo>
                  <a:lnTo>
                    <a:pt x="1056" y="66"/>
                  </a:lnTo>
                  <a:cubicBezTo>
                    <a:pt x="1002" y="26"/>
                    <a:pt x="939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3"/>
            <p:cNvSpPr/>
            <p:nvPr/>
          </p:nvSpPr>
          <p:spPr>
            <a:xfrm>
              <a:off x="2001338" y="1491262"/>
              <a:ext cx="66521" cy="79457"/>
            </a:xfrm>
            <a:custGeom>
              <a:avLst/>
              <a:gdLst/>
              <a:ahLst/>
              <a:cxnLst/>
              <a:rect l="l" t="t" r="r" b="b"/>
              <a:pathLst>
                <a:path w="2021" h="2414" extrusionOk="0">
                  <a:moveTo>
                    <a:pt x="1220" y="813"/>
                  </a:moveTo>
                  <a:cubicBezTo>
                    <a:pt x="1193" y="813"/>
                    <a:pt x="1161" y="1019"/>
                    <a:pt x="1102" y="1365"/>
                  </a:cubicBezTo>
                  <a:cubicBezTo>
                    <a:pt x="1161" y="1371"/>
                    <a:pt x="1230" y="1370"/>
                    <a:pt x="1297" y="1372"/>
                  </a:cubicBezTo>
                  <a:cubicBezTo>
                    <a:pt x="1265" y="983"/>
                    <a:pt x="1245" y="813"/>
                    <a:pt x="1220" y="813"/>
                  </a:cubicBezTo>
                  <a:close/>
                  <a:moveTo>
                    <a:pt x="1209" y="264"/>
                  </a:moveTo>
                  <a:cubicBezTo>
                    <a:pt x="1296" y="264"/>
                    <a:pt x="1388" y="265"/>
                    <a:pt x="1388" y="265"/>
                  </a:cubicBezTo>
                  <a:cubicBezTo>
                    <a:pt x="1658" y="1650"/>
                    <a:pt x="1739" y="2145"/>
                    <a:pt x="1739" y="2145"/>
                  </a:cubicBezTo>
                  <a:cubicBezTo>
                    <a:pt x="1728" y="2145"/>
                    <a:pt x="1600" y="2150"/>
                    <a:pt x="1498" y="2150"/>
                  </a:cubicBezTo>
                  <a:cubicBezTo>
                    <a:pt x="1447" y="2150"/>
                    <a:pt x="1402" y="2149"/>
                    <a:pt x="1381" y="2145"/>
                  </a:cubicBezTo>
                  <a:cubicBezTo>
                    <a:pt x="1353" y="2060"/>
                    <a:pt x="1289" y="1770"/>
                    <a:pt x="1272" y="1688"/>
                  </a:cubicBezTo>
                  <a:cubicBezTo>
                    <a:pt x="1272" y="1688"/>
                    <a:pt x="1161" y="1680"/>
                    <a:pt x="1081" y="1678"/>
                  </a:cubicBezTo>
                  <a:lnTo>
                    <a:pt x="969" y="2119"/>
                  </a:lnTo>
                  <a:cubicBezTo>
                    <a:pt x="707" y="2106"/>
                    <a:pt x="577" y="2099"/>
                    <a:pt x="594" y="2099"/>
                  </a:cubicBezTo>
                  <a:lnTo>
                    <a:pt x="1062" y="268"/>
                  </a:lnTo>
                  <a:cubicBezTo>
                    <a:pt x="1083" y="265"/>
                    <a:pt x="1145" y="264"/>
                    <a:pt x="1209" y="264"/>
                  </a:cubicBezTo>
                  <a:close/>
                  <a:moveTo>
                    <a:pt x="1296" y="1"/>
                  </a:moveTo>
                  <a:cubicBezTo>
                    <a:pt x="1265" y="1"/>
                    <a:pt x="1236" y="1"/>
                    <a:pt x="1209" y="1"/>
                  </a:cubicBezTo>
                  <a:cubicBezTo>
                    <a:pt x="1191" y="1"/>
                    <a:pt x="1173" y="1"/>
                    <a:pt x="1155" y="1"/>
                  </a:cubicBezTo>
                  <a:cubicBezTo>
                    <a:pt x="1012" y="1"/>
                    <a:pt x="855" y="12"/>
                    <a:pt x="805" y="204"/>
                  </a:cubicBezTo>
                  <a:cubicBezTo>
                    <a:pt x="328" y="2260"/>
                    <a:pt x="0" y="2382"/>
                    <a:pt x="961" y="2382"/>
                  </a:cubicBezTo>
                  <a:cubicBezTo>
                    <a:pt x="1044" y="2382"/>
                    <a:pt x="1113" y="2351"/>
                    <a:pt x="1164" y="2296"/>
                  </a:cubicBezTo>
                  <a:cubicBezTo>
                    <a:pt x="1244" y="2410"/>
                    <a:pt x="1352" y="2413"/>
                    <a:pt x="1481" y="2413"/>
                  </a:cubicBezTo>
                  <a:cubicBezTo>
                    <a:pt x="1488" y="2413"/>
                    <a:pt x="1495" y="2413"/>
                    <a:pt x="1502" y="2413"/>
                  </a:cubicBezTo>
                  <a:cubicBezTo>
                    <a:pt x="1592" y="2413"/>
                    <a:pt x="1701" y="2411"/>
                    <a:pt x="1735" y="2409"/>
                  </a:cubicBezTo>
                  <a:lnTo>
                    <a:pt x="1737" y="2409"/>
                  </a:lnTo>
                  <a:cubicBezTo>
                    <a:pt x="1815" y="2409"/>
                    <a:pt x="1891" y="2374"/>
                    <a:pt x="1941" y="2313"/>
                  </a:cubicBezTo>
                  <a:cubicBezTo>
                    <a:pt x="2021" y="2216"/>
                    <a:pt x="2021" y="2216"/>
                    <a:pt x="1922" y="1678"/>
                  </a:cubicBezTo>
                  <a:cubicBezTo>
                    <a:pt x="1873" y="1408"/>
                    <a:pt x="1785" y="934"/>
                    <a:pt x="1644" y="216"/>
                  </a:cubicBezTo>
                  <a:cubicBezTo>
                    <a:pt x="1608" y="18"/>
                    <a:pt x="1440" y="1"/>
                    <a:pt x="1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3"/>
            <p:cNvSpPr/>
            <p:nvPr/>
          </p:nvSpPr>
          <p:spPr>
            <a:xfrm>
              <a:off x="2014899" y="1587011"/>
              <a:ext cx="79819" cy="81366"/>
            </a:xfrm>
            <a:custGeom>
              <a:avLst/>
              <a:gdLst/>
              <a:ahLst/>
              <a:cxnLst/>
              <a:rect l="l" t="t" r="r" b="b"/>
              <a:pathLst>
                <a:path w="2425" h="2472" extrusionOk="0">
                  <a:moveTo>
                    <a:pt x="1019" y="659"/>
                  </a:moveTo>
                  <a:cubicBezTo>
                    <a:pt x="951" y="659"/>
                    <a:pt x="874" y="686"/>
                    <a:pt x="796" y="753"/>
                  </a:cubicBezTo>
                  <a:cubicBezTo>
                    <a:pt x="748" y="795"/>
                    <a:pt x="834" y="910"/>
                    <a:pt x="858" y="946"/>
                  </a:cubicBezTo>
                  <a:cubicBezTo>
                    <a:pt x="882" y="982"/>
                    <a:pt x="934" y="1091"/>
                    <a:pt x="986" y="1091"/>
                  </a:cubicBezTo>
                  <a:cubicBezTo>
                    <a:pt x="993" y="1091"/>
                    <a:pt x="999" y="1090"/>
                    <a:pt x="1004" y="1085"/>
                  </a:cubicBezTo>
                  <a:cubicBezTo>
                    <a:pt x="1086" y="1041"/>
                    <a:pt x="1173" y="993"/>
                    <a:pt x="1204" y="898"/>
                  </a:cubicBezTo>
                  <a:cubicBezTo>
                    <a:pt x="1247" y="766"/>
                    <a:pt x="1153" y="659"/>
                    <a:pt x="1019" y="659"/>
                  </a:cubicBezTo>
                  <a:close/>
                  <a:moveTo>
                    <a:pt x="1433" y="1401"/>
                  </a:moveTo>
                  <a:cubicBezTo>
                    <a:pt x="1365" y="1401"/>
                    <a:pt x="1286" y="1429"/>
                    <a:pt x="1210" y="1495"/>
                  </a:cubicBezTo>
                  <a:cubicBezTo>
                    <a:pt x="1162" y="1536"/>
                    <a:pt x="1248" y="1652"/>
                    <a:pt x="1270" y="1689"/>
                  </a:cubicBezTo>
                  <a:cubicBezTo>
                    <a:pt x="1295" y="1724"/>
                    <a:pt x="1347" y="1833"/>
                    <a:pt x="1400" y="1833"/>
                  </a:cubicBezTo>
                  <a:cubicBezTo>
                    <a:pt x="1407" y="1833"/>
                    <a:pt x="1413" y="1832"/>
                    <a:pt x="1418" y="1828"/>
                  </a:cubicBezTo>
                  <a:cubicBezTo>
                    <a:pt x="1499" y="1782"/>
                    <a:pt x="1586" y="1734"/>
                    <a:pt x="1618" y="1641"/>
                  </a:cubicBezTo>
                  <a:cubicBezTo>
                    <a:pt x="1661" y="1509"/>
                    <a:pt x="1567" y="1401"/>
                    <a:pt x="1433" y="1401"/>
                  </a:cubicBezTo>
                  <a:close/>
                  <a:moveTo>
                    <a:pt x="996" y="264"/>
                  </a:moveTo>
                  <a:cubicBezTo>
                    <a:pt x="1046" y="264"/>
                    <a:pt x="1098" y="270"/>
                    <a:pt x="1148" y="286"/>
                  </a:cubicBezTo>
                  <a:cubicBezTo>
                    <a:pt x="1424" y="372"/>
                    <a:pt x="1539" y="679"/>
                    <a:pt x="1529" y="967"/>
                  </a:cubicBezTo>
                  <a:cubicBezTo>
                    <a:pt x="1529" y="1048"/>
                    <a:pt x="1855" y="1026"/>
                    <a:pt x="1963" y="1351"/>
                  </a:cubicBezTo>
                  <a:cubicBezTo>
                    <a:pt x="2079" y="1679"/>
                    <a:pt x="1878" y="1873"/>
                    <a:pt x="1577" y="2041"/>
                  </a:cubicBezTo>
                  <a:cubicBezTo>
                    <a:pt x="1370" y="2155"/>
                    <a:pt x="1274" y="2207"/>
                    <a:pt x="1215" y="2207"/>
                  </a:cubicBezTo>
                  <a:cubicBezTo>
                    <a:pt x="1151" y="2207"/>
                    <a:pt x="1132" y="2144"/>
                    <a:pt x="1068" y="2034"/>
                  </a:cubicBezTo>
                  <a:cubicBezTo>
                    <a:pt x="971" y="1867"/>
                    <a:pt x="285" y="654"/>
                    <a:pt x="292" y="622"/>
                  </a:cubicBezTo>
                  <a:cubicBezTo>
                    <a:pt x="297" y="596"/>
                    <a:pt x="643" y="264"/>
                    <a:pt x="996" y="264"/>
                  </a:cubicBezTo>
                  <a:close/>
                  <a:moveTo>
                    <a:pt x="996" y="0"/>
                  </a:moveTo>
                  <a:cubicBezTo>
                    <a:pt x="576" y="0"/>
                    <a:pt x="74" y="367"/>
                    <a:pt x="32" y="572"/>
                  </a:cubicBezTo>
                  <a:cubicBezTo>
                    <a:pt x="13" y="669"/>
                    <a:pt x="0" y="728"/>
                    <a:pt x="840" y="2168"/>
                  </a:cubicBezTo>
                  <a:cubicBezTo>
                    <a:pt x="852" y="2189"/>
                    <a:pt x="861" y="2206"/>
                    <a:pt x="869" y="2222"/>
                  </a:cubicBezTo>
                  <a:cubicBezTo>
                    <a:pt x="917" y="2309"/>
                    <a:pt x="1007" y="2472"/>
                    <a:pt x="1214" y="2472"/>
                  </a:cubicBezTo>
                  <a:cubicBezTo>
                    <a:pt x="1344" y="2472"/>
                    <a:pt x="1465" y="2405"/>
                    <a:pt x="1703" y="2272"/>
                  </a:cubicBezTo>
                  <a:cubicBezTo>
                    <a:pt x="1881" y="2173"/>
                    <a:pt x="2425" y="1870"/>
                    <a:pt x="2211" y="1264"/>
                  </a:cubicBezTo>
                  <a:cubicBezTo>
                    <a:pt x="2119" y="990"/>
                    <a:pt x="1920" y="875"/>
                    <a:pt x="1786" y="816"/>
                  </a:cubicBezTo>
                  <a:cubicBezTo>
                    <a:pt x="1752" y="433"/>
                    <a:pt x="1542" y="133"/>
                    <a:pt x="1227" y="35"/>
                  </a:cubicBezTo>
                  <a:cubicBezTo>
                    <a:pt x="1153" y="13"/>
                    <a:pt x="1076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3"/>
            <p:cNvSpPr/>
            <p:nvPr/>
          </p:nvSpPr>
          <p:spPr>
            <a:xfrm>
              <a:off x="2097416" y="1602876"/>
              <a:ext cx="62473" cy="82913"/>
            </a:xfrm>
            <a:custGeom>
              <a:avLst/>
              <a:gdLst/>
              <a:ahLst/>
              <a:cxnLst/>
              <a:rect l="l" t="t" r="r" b="b"/>
              <a:pathLst>
                <a:path w="1898" h="2519" extrusionOk="0">
                  <a:moveTo>
                    <a:pt x="804" y="265"/>
                  </a:moveTo>
                  <a:cubicBezTo>
                    <a:pt x="1105" y="265"/>
                    <a:pt x="1434" y="505"/>
                    <a:pt x="1468" y="990"/>
                  </a:cubicBezTo>
                  <a:lnTo>
                    <a:pt x="1087" y="1054"/>
                  </a:lnTo>
                  <a:cubicBezTo>
                    <a:pt x="1043" y="933"/>
                    <a:pt x="1038" y="739"/>
                    <a:pt x="889" y="739"/>
                  </a:cubicBezTo>
                  <a:cubicBezTo>
                    <a:pt x="873" y="739"/>
                    <a:pt x="856" y="742"/>
                    <a:pt x="837" y="746"/>
                  </a:cubicBezTo>
                  <a:cubicBezTo>
                    <a:pt x="651" y="789"/>
                    <a:pt x="706" y="910"/>
                    <a:pt x="729" y="1042"/>
                  </a:cubicBezTo>
                  <a:cubicBezTo>
                    <a:pt x="746" y="1146"/>
                    <a:pt x="803" y="1454"/>
                    <a:pt x="842" y="1592"/>
                  </a:cubicBezTo>
                  <a:cubicBezTo>
                    <a:pt x="889" y="1745"/>
                    <a:pt x="970" y="1800"/>
                    <a:pt x="1044" y="1800"/>
                  </a:cubicBezTo>
                  <a:cubicBezTo>
                    <a:pt x="1119" y="1800"/>
                    <a:pt x="1187" y="1743"/>
                    <a:pt x="1204" y="1674"/>
                  </a:cubicBezTo>
                  <a:cubicBezTo>
                    <a:pt x="1226" y="1586"/>
                    <a:pt x="1187" y="1411"/>
                    <a:pt x="1187" y="1411"/>
                  </a:cubicBezTo>
                  <a:lnTo>
                    <a:pt x="1538" y="1358"/>
                  </a:lnTo>
                  <a:lnTo>
                    <a:pt x="1538" y="1358"/>
                  </a:lnTo>
                  <a:cubicBezTo>
                    <a:pt x="1554" y="1358"/>
                    <a:pt x="1631" y="1714"/>
                    <a:pt x="1530" y="1942"/>
                  </a:cubicBezTo>
                  <a:cubicBezTo>
                    <a:pt x="1445" y="2131"/>
                    <a:pt x="1185" y="2257"/>
                    <a:pt x="949" y="2257"/>
                  </a:cubicBezTo>
                  <a:cubicBezTo>
                    <a:pt x="758" y="2257"/>
                    <a:pt x="583" y="2176"/>
                    <a:pt x="524" y="1984"/>
                  </a:cubicBezTo>
                  <a:cubicBezTo>
                    <a:pt x="489" y="1841"/>
                    <a:pt x="269" y="883"/>
                    <a:pt x="298" y="729"/>
                  </a:cubicBezTo>
                  <a:cubicBezTo>
                    <a:pt x="340" y="419"/>
                    <a:pt x="564" y="265"/>
                    <a:pt x="804" y="265"/>
                  </a:cubicBezTo>
                  <a:close/>
                  <a:moveTo>
                    <a:pt x="804" y="0"/>
                  </a:moveTo>
                  <a:cubicBezTo>
                    <a:pt x="400" y="0"/>
                    <a:pt x="91" y="278"/>
                    <a:pt x="35" y="692"/>
                  </a:cubicBezTo>
                  <a:cubicBezTo>
                    <a:pt x="1" y="962"/>
                    <a:pt x="265" y="2036"/>
                    <a:pt x="268" y="2046"/>
                  </a:cubicBezTo>
                  <a:cubicBezTo>
                    <a:pt x="269" y="2050"/>
                    <a:pt x="270" y="2055"/>
                    <a:pt x="270" y="2059"/>
                  </a:cubicBezTo>
                  <a:cubicBezTo>
                    <a:pt x="355" y="2342"/>
                    <a:pt x="615" y="2518"/>
                    <a:pt x="948" y="2518"/>
                  </a:cubicBezTo>
                  <a:cubicBezTo>
                    <a:pt x="1307" y="2518"/>
                    <a:pt x="1647" y="2325"/>
                    <a:pt x="1770" y="2046"/>
                  </a:cubicBezTo>
                  <a:cubicBezTo>
                    <a:pt x="1898" y="1761"/>
                    <a:pt x="1841" y="1335"/>
                    <a:pt x="1762" y="1213"/>
                  </a:cubicBezTo>
                  <a:cubicBezTo>
                    <a:pt x="1741" y="1182"/>
                    <a:pt x="1716" y="1157"/>
                    <a:pt x="1686" y="1135"/>
                  </a:cubicBezTo>
                  <a:cubicBezTo>
                    <a:pt x="1718" y="1087"/>
                    <a:pt x="1735" y="1031"/>
                    <a:pt x="1731" y="969"/>
                  </a:cubicBezTo>
                  <a:cubicBezTo>
                    <a:pt x="1688" y="334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3"/>
            <p:cNvSpPr/>
            <p:nvPr/>
          </p:nvSpPr>
          <p:spPr>
            <a:xfrm>
              <a:off x="1878236" y="1645534"/>
              <a:ext cx="47595" cy="42724"/>
            </a:xfrm>
            <a:custGeom>
              <a:avLst/>
              <a:gdLst/>
              <a:ahLst/>
              <a:cxnLst/>
              <a:rect l="l" t="t" r="r" b="b"/>
              <a:pathLst>
                <a:path w="1446" h="1298" extrusionOk="0">
                  <a:moveTo>
                    <a:pt x="723" y="265"/>
                  </a:moveTo>
                  <a:cubicBezTo>
                    <a:pt x="889" y="265"/>
                    <a:pt x="1043" y="374"/>
                    <a:pt x="1092" y="544"/>
                  </a:cubicBezTo>
                  <a:cubicBezTo>
                    <a:pt x="1153" y="747"/>
                    <a:pt x="1034" y="961"/>
                    <a:pt x="831" y="1020"/>
                  </a:cubicBezTo>
                  <a:cubicBezTo>
                    <a:pt x="794" y="1031"/>
                    <a:pt x="759" y="1036"/>
                    <a:pt x="723" y="1036"/>
                  </a:cubicBezTo>
                  <a:cubicBezTo>
                    <a:pt x="557" y="1036"/>
                    <a:pt x="403" y="928"/>
                    <a:pt x="353" y="759"/>
                  </a:cubicBezTo>
                  <a:cubicBezTo>
                    <a:pt x="293" y="555"/>
                    <a:pt x="411" y="341"/>
                    <a:pt x="616" y="281"/>
                  </a:cubicBezTo>
                  <a:cubicBezTo>
                    <a:pt x="651" y="269"/>
                    <a:pt x="688" y="265"/>
                    <a:pt x="723" y="265"/>
                  </a:cubicBezTo>
                  <a:close/>
                  <a:moveTo>
                    <a:pt x="723" y="1"/>
                  </a:moveTo>
                  <a:cubicBezTo>
                    <a:pt x="661" y="1"/>
                    <a:pt x="601" y="10"/>
                    <a:pt x="542" y="25"/>
                  </a:cubicBezTo>
                  <a:cubicBezTo>
                    <a:pt x="199" y="125"/>
                    <a:pt x="1" y="486"/>
                    <a:pt x="101" y="830"/>
                  </a:cubicBezTo>
                  <a:cubicBezTo>
                    <a:pt x="180" y="1105"/>
                    <a:pt x="437" y="1298"/>
                    <a:pt x="723" y="1298"/>
                  </a:cubicBezTo>
                  <a:cubicBezTo>
                    <a:pt x="784" y="1298"/>
                    <a:pt x="845" y="1289"/>
                    <a:pt x="904" y="1273"/>
                  </a:cubicBezTo>
                  <a:cubicBezTo>
                    <a:pt x="1247" y="1173"/>
                    <a:pt x="1445" y="813"/>
                    <a:pt x="1345" y="469"/>
                  </a:cubicBezTo>
                  <a:cubicBezTo>
                    <a:pt x="1266" y="194"/>
                    <a:pt x="101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3"/>
            <p:cNvSpPr/>
            <p:nvPr/>
          </p:nvSpPr>
          <p:spPr>
            <a:xfrm>
              <a:off x="2047879" y="1678054"/>
              <a:ext cx="44139" cy="42724"/>
            </a:xfrm>
            <a:custGeom>
              <a:avLst/>
              <a:gdLst/>
              <a:ahLst/>
              <a:cxnLst/>
              <a:rect l="l" t="t" r="r" b="b"/>
              <a:pathLst>
                <a:path w="1341" h="1298" extrusionOk="0">
                  <a:moveTo>
                    <a:pt x="671" y="265"/>
                  </a:moveTo>
                  <a:cubicBezTo>
                    <a:pt x="837" y="265"/>
                    <a:pt x="991" y="375"/>
                    <a:pt x="1040" y="543"/>
                  </a:cubicBezTo>
                  <a:cubicBezTo>
                    <a:pt x="1100" y="747"/>
                    <a:pt x="981" y="961"/>
                    <a:pt x="778" y="1021"/>
                  </a:cubicBezTo>
                  <a:cubicBezTo>
                    <a:pt x="742" y="1031"/>
                    <a:pt x="707" y="1037"/>
                    <a:pt x="671" y="1037"/>
                  </a:cubicBezTo>
                  <a:cubicBezTo>
                    <a:pt x="505" y="1037"/>
                    <a:pt x="350" y="928"/>
                    <a:pt x="300" y="759"/>
                  </a:cubicBezTo>
                  <a:cubicBezTo>
                    <a:pt x="241" y="556"/>
                    <a:pt x="359" y="341"/>
                    <a:pt x="563" y="281"/>
                  </a:cubicBezTo>
                  <a:cubicBezTo>
                    <a:pt x="598" y="271"/>
                    <a:pt x="634" y="265"/>
                    <a:pt x="671" y="265"/>
                  </a:cubicBezTo>
                  <a:close/>
                  <a:moveTo>
                    <a:pt x="671" y="0"/>
                  </a:moveTo>
                  <a:cubicBezTo>
                    <a:pt x="609" y="0"/>
                    <a:pt x="548" y="10"/>
                    <a:pt x="490" y="26"/>
                  </a:cubicBezTo>
                  <a:cubicBezTo>
                    <a:pt x="324" y="74"/>
                    <a:pt x="185" y="184"/>
                    <a:pt x="102" y="335"/>
                  </a:cubicBezTo>
                  <a:cubicBezTo>
                    <a:pt x="18" y="488"/>
                    <a:pt x="0" y="663"/>
                    <a:pt x="48" y="829"/>
                  </a:cubicBezTo>
                  <a:cubicBezTo>
                    <a:pt x="128" y="1105"/>
                    <a:pt x="384" y="1297"/>
                    <a:pt x="671" y="1297"/>
                  </a:cubicBezTo>
                  <a:cubicBezTo>
                    <a:pt x="731" y="1297"/>
                    <a:pt x="793" y="1288"/>
                    <a:pt x="851" y="1272"/>
                  </a:cubicBezTo>
                  <a:cubicBezTo>
                    <a:pt x="1017" y="1224"/>
                    <a:pt x="1156" y="1114"/>
                    <a:pt x="1239" y="962"/>
                  </a:cubicBezTo>
                  <a:cubicBezTo>
                    <a:pt x="1322" y="811"/>
                    <a:pt x="1341" y="635"/>
                    <a:pt x="1293" y="468"/>
                  </a:cubicBezTo>
                  <a:cubicBezTo>
                    <a:pt x="1213" y="194"/>
                    <a:pt x="95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3"/>
            <p:cNvSpPr/>
            <p:nvPr/>
          </p:nvSpPr>
          <p:spPr>
            <a:xfrm>
              <a:off x="1909077" y="1721798"/>
              <a:ext cx="45884" cy="42724"/>
            </a:xfrm>
            <a:custGeom>
              <a:avLst/>
              <a:gdLst/>
              <a:ahLst/>
              <a:cxnLst/>
              <a:rect l="l" t="t" r="r" b="b"/>
              <a:pathLst>
                <a:path w="1394" h="1298" extrusionOk="0">
                  <a:moveTo>
                    <a:pt x="671" y="264"/>
                  </a:moveTo>
                  <a:cubicBezTo>
                    <a:pt x="838" y="264"/>
                    <a:pt x="993" y="373"/>
                    <a:pt x="1041" y="542"/>
                  </a:cubicBezTo>
                  <a:cubicBezTo>
                    <a:pt x="1101" y="745"/>
                    <a:pt x="983" y="959"/>
                    <a:pt x="780" y="1018"/>
                  </a:cubicBezTo>
                  <a:cubicBezTo>
                    <a:pt x="744" y="1029"/>
                    <a:pt x="707" y="1034"/>
                    <a:pt x="671" y="1034"/>
                  </a:cubicBezTo>
                  <a:cubicBezTo>
                    <a:pt x="505" y="1034"/>
                    <a:pt x="351" y="926"/>
                    <a:pt x="302" y="757"/>
                  </a:cubicBezTo>
                  <a:cubicBezTo>
                    <a:pt x="242" y="553"/>
                    <a:pt x="361" y="340"/>
                    <a:pt x="564" y="280"/>
                  </a:cubicBezTo>
                  <a:cubicBezTo>
                    <a:pt x="601" y="269"/>
                    <a:pt x="637" y="264"/>
                    <a:pt x="671" y="264"/>
                  </a:cubicBezTo>
                  <a:close/>
                  <a:moveTo>
                    <a:pt x="671" y="0"/>
                  </a:moveTo>
                  <a:cubicBezTo>
                    <a:pt x="611" y="0"/>
                    <a:pt x="549" y="10"/>
                    <a:pt x="490" y="26"/>
                  </a:cubicBezTo>
                  <a:cubicBezTo>
                    <a:pt x="324" y="74"/>
                    <a:pt x="186" y="184"/>
                    <a:pt x="104" y="335"/>
                  </a:cubicBezTo>
                  <a:cubicBezTo>
                    <a:pt x="20" y="487"/>
                    <a:pt x="1" y="663"/>
                    <a:pt x="49" y="829"/>
                  </a:cubicBezTo>
                  <a:cubicBezTo>
                    <a:pt x="129" y="1105"/>
                    <a:pt x="386" y="1297"/>
                    <a:pt x="671" y="1297"/>
                  </a:cubicBezTo>
                  <a:cubicBezTo>
                    <a:pt x="733" y="1297"/>
                    <a:pt x="794" y="1288"/>
                    <a:pt x="852" y="1272"/>
                  </a:cubicBezTo>
                  <a:cubicBezTo>
                    <a:pt x="1196" y="1172"/>
                    <a:pt x="1394" y="812"/>
                    <a:pt x="1294" y="467"/>
                  </a:cubicBezTo>
                  <a:cubicBezTo>
                    <a:pt x="1216" y="192"/>
                    <a:pt x="959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asic English for Korean Speakers Workshop by Slidesgo">
  <a:themeElements>
    <a:clrScheme name="Simple Light">
      <a:dk1>
        <a:srgbClr val="000000"/>
      </a:dk1>
      <a:lt1>
        <a:srgbClr val="FFFFFF"/>
      </a:lt1>
      <a:dk2>
        <a:srgbClr val="FFF5E9"/>
      </a:dk2>
      <a:lt2>
        <a:srgbClr val="FEC695"/>
      </a:lt2>
      <a:accent1>
        <a:srgbClr val="FD7B9A"/>
      </a:accent1>
      <a:accent2>
        <a:srgbClr val="A89DEA"/>
      </a:accent2>
      <a:accent3>
        <a:srgbClr val="8974C2"/>
      </a:accent3>
      <a:accent4>
        <a:srgbClr val="3C3559"/>
      </a:accent4>
      <a:accent5>
        <a:srgbClr val="6BC5B4"/>
      </a:accent5>
      <a:accent6>
        <a:srgbClr val="2DAD90"/>
      </a:accent6>
      <a:hlink>
        <a:srgbClr val="3C35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142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Anaheim</vt:lpstr>
      <vt:lpstr>Dosis</vt:lpstr>
      <vt:lpstr>Barriecito</vt:lpstr>
      <vt:lpstr>Basic English for Korean Speakers Workshop by Slidesgo</vt:lpstr>
      <vt:lpstr>Perbandingan  BAB 5</vt:lpstr>
      <vt:lpstr>Perbandingan </vt:lpstr>
      <vt:lpstr>Jenis- jenis perbandingan</vt:lpstr>
      <vt:lpstr>Perbandingan senilai</vt:lpstr>
      <vt:lpstr>Perbandingan Berbalik Nilai</vt:lpstr>
      <vt:lpstr>Thank You 화이팅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Perbandingan  BAB 5</dc:title>
  <cp:lastModifiedBy>USER</cp:lastModifiedBy>
  <cp:revision>5</cp:revision>
  <dcterms:modified xsi:type="dcterms:W3CDTF">2022-12-11T08:00:03Z</dcterms:modified>
</cp:coreProperties>
</file>